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961" r:id="rId2"/>
    <p:sldId id="984" r:id="rId3"/>
    <p:sldId id="968" r:id="rId4"/>
    <p:sldId id="973" r:id="rId5"/>
    <p:sldId id="987" r:id="rId6"/>
    <p:sldId id="974" r:id="rId7"/>
    <p:sldId id="1006" r:id="rId8"/>
    <p:sldId id="976" r:id="rId9"/>
    <p:sldId id="979" r:id="rId10"/>
    <p:sldId id="977" r:id="rId11"/>
    <p:sldId id="978" r:id="rId12"/>
    <p:sldId id="983" r:id="rId13"/>
    <p:sldId id="970" r:id="rId14"/>
    <p:sldId id="1005" r:id="rId15"/>
  </p:sldIdLst>
  <p:sldSz cx="9144000" cy="6858000" type="screen4x3"/>
  <p:notesSz cx="6858000" cy="8686800"/>
  <p:defaultTextStyle>
    <a:defPPr>
      <a:defRPr lang="pt-BR"/>
    </a:defPPr>
    <a:lvl1pPr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6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465E"/>
    <a:srgbClr val="005392"/>
    <a:srgbClr val="8BE1FF"/>
    <a:srgbClr val="FFFFFF"/>
    <a:srgbClr val="FFFFCC"/>
    <a:srgbClr val="EE8800"/>
    <a:srgbClr val="FF99FF"/>
    <a:srgbClr val="824A00"/>
    <a:srgbClr val="760000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65" autoAdjust="0"/>
    <p:restoredTop sz="74576" autoAdjust="0"/>
  </p:normalViewPr>
  <p:slideViewPr>
    <p:cSldViewPr>
      <p:cViewPr>
        <p:scale>
          <a:sx n="146" d="100"/>
          <a:sy n="146" d="100"/>
        </p:scale>
        <p:origin x="86" y="-3106"/>
      </p:cViewPr>
      <p:guideLst>
        <p:guide orient="horz" pos="225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66" d="100"/>
          <a:sy n="66" d="100"/>
        </p:scale>
        <p:origin x="-39" y="863"/>
      </p:cViewPr>
      <p:guideLst>
        <p:guide orient="horz" pos="2160"/>
        <p:guide pos="288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CFA652CD-3B31-4DA3-A018-E4E32F35A5A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3650" y="657225"/>
            <a:ext cx="4330700" cy="3244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125913"/>
            <a:ext cx="5029200" cy="391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4C27E86-A91C-48BC-BC6F-3157D93EDA5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E9EFDE-3931-4916-A185-632897AC7FC4}" type="slidenum">
              <a:rPr lang="pt-BR" smtClean="0"/>
              <a:pPr/>
              <a:t>1</a:t>
            </a:fld>
            <a:endParaRPr lang="pt-BR" smtClean="0"/>
          </a:p>
        </p:txBody>
      </p:sp>
      <p:sp>
        <p:nvSpPr>
          <p:cNvPr id="32771" name="Text Box 2"/>
          <p:cNvSpPr txBox="1">
            <a:spLocks noChangeArrowheads="1"/>
          </p:cNvSpPr>
          <p:nvPr/>
        </p:nvSpPr>
        <p:spPr bwMode="auto">
          <a:xfrm>
            <a:off x="1190625" y="835025"/>
            <a:ext cx="4476750" cy="30067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/>
          </p:nvPr>
        </p:nvSpPr>
        <p:spPr>
          <a:xfrm>
            <a:off x="1062038" y="4132263"/>
            <a:ext cx="4735512" cy="3333750"/>
          </a:xfrm>
          <a:noFill/>
          <a:ln/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Crédito da imagem: http://www.seronline.pt/biblioteca/recursosweb/FisicaQuimica_NewtonF%C3%</a:t>
            </a:r>
            <a:r>
              <a:rPr lang="pt-BR" dirty="0" err="1" smtClean="0"/>
              <a:t>ADsica</a:t>
            </a:r>
            <a:r>
              <a:rPr lang="pt-BR" dirty="0" smtClean="0"/>
              <a:t>/fora_gravtica.html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27E86-A91C-48BC-BC6F-3157D93EDA57}" type="slidenum">
              <a:rPr lang="pt-BR" smtClean="0"/>
              <a:pPr>
                <a:defRPr/>
              </a:pPr>
              <a:t>3</a:t>
            </a:fld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>
              <a:latin typeface="Century Gothic" pitchFamily="34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27E86-A91C-48BC-BC6F-3157D93EDA57}" type="slidenum">
              <a:rPr lang="pt-BR" smtClean="0"/>
              <a:pPr>
                <a:defRPr/>
              </a:pPr>
              <a:t>4</a:t>
            </a:fld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27E86-A91C-48BC-BC6F-3157D93EDA57}" type="slidenum">
              <a:rPr lang="pt-BR" smtClean="0"/>
              <a:pPr>
                <a:defRPr/>
              </a:pPr>
              <a:t>6</a:t>
            </a:fld>
            <a:endParaRPr 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27E86-A91C-48BC-BC6F-3157D93EDA57}" type="slidenum">
              <a:rPr lang="pt-BR" smtClean="0"/>
              <a:pPr>
                <a:defRPr/>
              </a:pPr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3616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Courier New" pitchFamily="49" charset="0"/>
              <a:buChar char="o"/>
              <a:defRPr/>
            </a:pPr>
            <a:endParaRPr lang="pt-BR" sz="2800" b="0" kern="0" dirty="0" smtClean="0">
              <a:solidFill>
                <a:schemeClr val="accent6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27E86-A91C-48BC-BC6F-3157D93EDA57}" type="slidenum">
              <a:rPr lang="pt-BR" smtClean="0"/>
              <a:pPr>
                <a:defRPr/>
              </a:pPr>
              <a:t>12</a:t>
            </a:fld>
            <a:endParaRPr lang="pt-B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pPr lvl="1"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Courier New" pitchFamily="49" charset="0"/>
              <a:buChar char="o"/>
              <a:defRPr/>
            </a:pPr>
            <a:r>
              <a:rPr lang="pt-BR" sz="2800" b="0" kern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Por causa das marés, a rotação da Terra vai sendo freada cerca de 1,5 </a:t>
            </a:r>
            <a:r>
              <a:rPr lang="pt-BR" sz="2800" b="0" kern="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ms</a:t>
            </a:r>
            <a:r>
              <a:rPr lang="pt-BR" sz="2800" b="0" kern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/ano</a:t>
            </a:r>
          </a:p>
          <a:p>
            <a:pPr lvl="1"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Courier New" pitchFamily="49" charset="0"/>
              <a:buChar char="o"/>
              <a:defRPr/>
            </a:pPr>
            <a:endParaRPr lang="pt-BR" sz="3200" kern="0" dirty="0" smtClean="0">
              <a:solidFill>
                <a:schemeClr val="accent6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  <a:p>
            <a:pPr lvl="1"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Courier New" pitchFamily="49" charset="0"/>
              <a:buChar char="o"/>
              <a:defRPr/>
            </a:pPr>
            <a:r>
              <a:rPr lang="pt-BR" sz="3200" b="0" kern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 </a:t>
            </a:r>
            <a:r>
              <a:rPr lang="pt-BR" sz="2800" b="0" kern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a Lua vai ficando mais distante da Terra, cerca de 4 cm/ano</a:t>
            </a:r>
          </a:p>
          <a:p>
            <a:pPr lvl="1"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Courier New" pitchFamily="49" charset="0"/>
              <a:buChar char="o"/>
              <a:defRPr/>
            </a:pPr>
            <a:endParaRPr lang="pt-BR" sz="2800" b="0" kern="0" dirty="0" smtClean="0">
              <a:solidFill>
                <a:schemeClr val="accent6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  <a:p>
            <a:pPr lvl="1"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Courier New" pitchFamily="49" charset="0"/>
              <a:buChar char="o"/>
              <a:defRPr/>
            </a:pPr>
            <a:r>
              <a:rPr lang="pt-BR" sz="2800" b="0" kern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 A tendência do sistema é que os dois astros fiquem com órbitas e períodos de rotação sincronizados, com o período de rotação da Terra durando 47 dias atuais e a Lua a 550 mil km de distância (43% maior que a distância atual)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27E86-A91C-48BC-BC6F-3157D93EDA57}" type="slidenum">
              <a:rPr lang="pt-BR" smtClean="0"/>
              <a:pPr>
                <a:defRPr/>
              </a:pPr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386985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343F6D-B3BC-43C7-9F61-0D3E4270499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955AC8-A920-4769-B1A2-5912854039D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F7A315-CC19-44C3-8593-18B8EBEC57D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7B8734-B6FD-4E2E-86CF-4B48DF8D703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331C9D-6521-4E9E-9867-0D56DF9C17A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92774E-4E5F-42E4-9C2D-D1ED87FE5F0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347BA4-A96F-4A96-AB57-9474F243713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A8D6FD-40CF-4EB0-807D-3CD31BDC69B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BE96D3-7929-4008-98A5-E4F536520FE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11A674-F612-46AE-A196-8603CB9EACB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F229ED-2D68-4DDB-BE4F-5D3D651D7D6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6C6CC0E-1808-46ED-B6CB-D709E7537B0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tidesim.swf" TargetMode="Externa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ubtítulo 3"/>
          <p:cNvSpPr>
            <a:spLocks noGrp="1"/>
          </p:cNvSpPr>
          <p:nvPr>
            <p:ph type="subTitle" idx="1"/>
          </p:nvPr>
        </p:nvSpPr>
        <p:spPr>
          <a:xfrm>
            <a:off x="0" y="2852936"/>
            <a:ext cx="9144000" cy="1752600"/>
          </a:xfrm>
        </p:spPr>
        <p:txBody>
          <a:bodyPr/>
          <a:lstStyle/>
          <a:p>
            <a:r>
              <a:rPr lang="pt-BR" sz="480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A Lua e as marés</a:t>
            </a:r>
            <a:br>
              <a:rPr lang="pt-BR" sz="480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</a:br>
            <a:endParaRPr lang="pt-BR" sz="4800" dirty="0" smtClean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2" name="CaixaDeTexto 12"/>
          <p:cNvSpPr txBox="1"/>
          <p:nvPr/>
        </p:nvSpPr>
        <p:spPr>
          <a:xfrm>
            <a:off x="4860032" y="4869160"/>
            <a:ext cx="34563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/>
            <a:r>
              <a:rPr lang="pt-BR" sz="200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André Luiz da Silva</a:t>
            </a:r>
          </a:p>
          <a:p>
            <a:pPr algn="l"/>
            <a:r>
              <a:rPr lang="pt-BR" sz="140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Observatório  Dietrich </a:t>
            </a:r>
            <a:r>
              <a:rPr lang="pt-BR" sz="1400" dirty="0" err="1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Schiel</a:t>
            </a:r>
            <a:endParaRPr lang="pt-BR" sz="1400" dirty="0" smtClean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  <a:p>
            <a:pPr algn="l"/>
            <a:r>
              <a:rPr lang="pt-BR" sz="140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/CDCC/USP</a:t>
            </a:r>
          </a:p>
          <a:p>
            <a:endParaRPr lang="pt-BR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1" name="AutoShape 9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427044" y="-243408"/>
            <a:ext cx="304800" cy="30480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>
            <a:defPPr>
              <a:defRPr lang="pt-BR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pt-BR"/>
          </a:p>
        </p:txBody>
      </p:sp>
      <p:sp>
        <p:nvSpPr>
          <p:cNvPr id="13" name="AutoShape 11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427044" y="-243408"/>
            <a:ext cx="304800" cy="30480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>
            <a:defPPr>
              <a:defRPr lang="pt-BR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pt-BR"/>
          </a:p>
        </p:txBody>
      </p:sp>
      <p:sp>
        <p:nvSpPr>
          <p:cNvPr id="14" name="AutoShape 13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427044" y="-243408"/>
            <a:ext cx="304800" cy="30480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>
            <a:defPPr>
              <a:defRPr lang="pt-BR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pt-BR"/>
          </a:p>
        </p:txBody>
      </p:sp>
      <p:grpSp>
        <p:nvGrpSpPr>
          <p:cNvPr id="15" name="Agrupar 14"/>
          <p:cNvGrpSpPr/>
          <p:nvPr/>
        </p:nvGrpSpPr>
        <p:grpSpPr>
          <a:xfrm>
            <a:off x="2866536" y="88796"/>
            <a:ext cx="4055214" cy="1589724"/>
            <a:chOff x="2843808" y="79211"/>
            <a:chExt cx="4055214" cy="1589724"/>
          </a:xfrm>
        </p:grpSpPr>
        <p:pic>
          <p:nvPicPr>
            <p:cNvPr id="22" name="Imagem 2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78364" y="79211"/>
              <a:ext cx="1484665" cy="1424871"/>
            </a:xfrm>
            <a:prstGeom prst="rect">
              <a:avLst/>
            </a:prstGeom>
          </p:spPr>
        </p:pic>
        <p:sp>
          <p:nvSpPr>
            <p:cNvPr id="23" name="Retângulo 22"/>
            <p:cNvSpPr/>
            <p:nvPr/>
          </p:nvSpPr>
          <p:spPr>
            <a:xfrm>
              <a:off x="2843808" y="1330381"/>
              <a:ext cx="4055214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pt-BR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rgbClr val="FF0066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rgbClr val="FF0066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rgbClr val="FF0066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rgbClr val="FF0066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rgbClr val="FF0066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b="1" kern="1200">
                  <a:solidFill>
                    <a:srgbClr val="FF0066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b="1" kern="1200">
                  <a:solidFill>
                    <a:srgbClr val="FF0066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b="1" kern="1200">
                  <a:solidFill>
                    <a:srgbClr val="FF0066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b="1" kern="1200">
                  <a:solidFill>
                    <a:srgbClr val="FF0066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pt-BR" b="0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Observatório Dietrich </a:t>
              </a:r>
              <a:r>
                <a:rPr lang="pt-BR" b="0" dirty="0" err="1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Schiel</a:t>
              </a:r>
              <a:endParaRPr lang="pt-BR" b="0" dirty="0" smtClean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pic>
        <p:nvPicPr>
          <p:cNvPr id="20" name="Imagem 19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15" y="236230"/>
            <a:ext cx="3198118" cy="1362698"/>
          </a:xfrm>
          <a:prstGeom prst="rect">
            <a:avLst/>
          </a:prstGeom>
        </p:spPr>
      </p:pic>
      <p:pic>
        <p:nvPicPr>
          <p:cNvPr id="21" name="Imagem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14616" y="14160"/>
            <a:ext cx="2655270" cy="2463357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Elipse 29"/>
          <p:cNvSpPr>
            <a:spLocks/>
          </p:cNvSpPr>
          <p:nvPr/>
        </p:nvSpPr>
        <p:spPr bwMode="auto">
          <a:xfrm>
            <a:off x="1052948" y="2888940"/>
            <a:ext cx="2098800" cy="1332148"/>
          </a:xfrm>
          <a:prstGeom prst="ellipse">
            <a:avLst/>
          </a:prstGeom>
          <a:solidFill>
            <a:srgbClr val="00B0F0">
              <a:alpha val="57000"/>
            </a:srgbClr>
          </a:solidFill>
          <a:ln w="25400" cap="flat" cmpd="sng" algn="ctr">
            <a:solidFill>
              <a:srgbClr val="FFC000"/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latin typeface="Arial" charset="0"/>
            </a:endParaRPr>
          </a:p>
        </p:txBody>
      </p:sp>
      <p:sp>
        <p:nvSpPr>
          <p:cNvPr id="25" name="Elipse 24"/>
          <p:cNvSpPr>
            <a:spLocks noChangeAspect="1"/>
          </p:cNvSpPr>
          <p:nvPr/>
        </p:nvSpPr>
        <p:spPr bwMode="auto">
          <a:xfrm>
            <a:off x="1198007" y="2888940"/>
            <a:ext cx="1764197" cy="1332148"/>
          </a:xfrm>
          <a:prstGeom prst="ellipse">
            <a:avLst/>
          </a:prstGeom>
          <a:solidFill>
            <a:srgbClr val="00B0F0">
              <a:alpha val="42000"/>
            </a:srgbClr>
          </a:solidFill>
          <a:ln w="25400" cap="flat" cmpd="sng" algn="ctr">
            <a:noFill/>
            <a:prstDash val="sysDash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latin typeface="Arial" charset="0"/>
            </a:endParaRPr>
          </a:p>
        </p:txBody>
      </p:sp>
      <p:grpSp>
        <p:nvGrpSpPr>
          <p:cNvPr id="29" name="Grupo 28"/>
          <p:cNvGrpSpPr/>
          <p:nvPr/>
        </p:nvGrpSpPr>
        <p:grpSpPr>
          <a:xfrm>
            <a:off x="4331534" y="1247551"/>
            <a:ext cx="4721895" cy="4674769"/>
            <a:chOff x="4247447" y="2189406"/>
            <a:chExt cx="4721895" cy="4674769"/>
          </a:xfrm>
        </p:grpSpPr>
        <p:sp>
          <p:nvSpPr>
            <p:cNvPr id="27" name="Elipse 26"/>
            <p:cNvSpPr/>
            <p:nvPr/>
          </p:nvSpPr>
          <p:spPr bwMode="auto">
            <a:xfrm>
              <a:off x="4247447" y="2189406"/>
              <a:ext cx="4721895" cy="4674769"/>
            </a:xfrm>
            <a:prstGeom prst="ellipse">
              <a:avLst/>
            </a:prstGeom>
            <a:gradFill>
              <a:gsLst>
                <a:gs pos="7000">
                  <a:schemeClr val="bg1"/>
                </a:gs>
                <a:gs pos="45000">
                  <a:srgbClr val="FFC000"/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charset="0"/>
              </a:endParaRPr>
            </a:p>
          </p:txBody>
        </p:sp>
        <p:sp>
          <p:nvSpPr>
            <p:cNvPr id="28" name="Oval 3"/>
            <p:cNvSpPr>
              <a:spLocks noChangeArrowheads="1"/>
            </p:cNvSpPr>
            <p:nvPr/>
          </p:nvSpPr>
          <p:spPr bwMode="auto">
            <a:xfrm>
              <a:off x="5279230" y="3226845"/>
              <a:ext cx="2677146" cy="2650427"/>
            </a:xfrm>
            <a:prstGeom prst="ellipse">
              <a:avLst/>
            </a:prstGeom>
            <a:gradFill flip="none" rotWithShape="1">
              <a:gsLst>
                <a:gs pos="90000">
                  <a:srgbClr val="FFC000"/>
                </a:gs>
                <a:gs pos="12000">
                  <a:schemeClr val="bg1"/>
                </a:gs>
                <a:gs pos="100000">
                  <a:srgbClr val="EE8800">
                    <a:alpha val="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sp>
        <p:nvSpPr>
          <p:cNvPr id="7" name="Subtítulo 2"/>
          <p:cNvSpPr txBox="1">
            <a:spLocks/>
          </p:cNvSpPr>
          <p:nvPr/>
        </p:nvSpPr>
        <p:spPr bwMode="auto">
          <a:xfrm>
            <a:off x="36513" y="332656"/>
            <a:ext cx="914399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r>
              <a:rPr lang="pt-BR" sz="4400" kern="0" dirty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 </a:t>
            </a:r>
            <a:r>
              <a:rPr lang="pt-BR" sz="4400" kern="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A maré do Sol</a:t>
            </a:r>
            <a:endParaRPr lang="pt-BR" sz="4400" kern="0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endParaRPr lang="pt-BR" sz="4400" kern="0" dirty="0">
              <a:solidFill>
                <a:schemeClr val="bg1">
                  <a:lumMod val="95000"/>
                </a:schemeClr>
              </a:solidFill>
              <a:latin typeface="+mn-lt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Wingdings" pitchFamily="2" charset="2"/>
              <a:buNone/>
              <a:defRPr/>
            </a:pPr>
            <a:endParaRPr lang="pt-BR" sz="4400" kern="0" dirty="0">
              <a:solidFill>
                <a:schemeClr val="bg1">
                  <a:lumMod val="95000"/>
                </a:schemeClr>
              </a:solidFill>
              <a:latin typeface="+mn-lt"/>
            </a:endParaRPr>
          </a:p>
        </p:txBody>
      </p:sp>
      <p:sp>
        <p:nvSpPr>
          <p:cNvPr id="26" name="Text Box 141"/>
          <p:cNvSpPr txBox="1">
            <a:spLocks noChangeArrowheads="1"/>
          </p:cNvSpPr>
          <p:nvPr/>
        </p:nvSpPr>
        <p:spPr bwMode="auto">
          <a:xfrm>
            <a:off x="4391472" y="6464369"/>
            <a:ext cx="48245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: André Luiz da Silva/CDA/CDCC</a:t>
            </a:r>
            <a:endParaRPr lang="pt-BR" sz="1200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32" name="Rectangle 30"/>
          <p:cNvSpPr>
            <a:spLocks noChangeArrowheads="1"/>
          </p:cNvSpPr>
          <p:nvPr/>
        </p:nvSpPr>
        <p:spPr bwMode="auto">
          <a:xfrm>
            <a:off x="256207" y="6381328"/>
            <a:ext cx="2301912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Figura fora de escala</a:t>
            </a:r>
            <a:endParaRPr lang="pt-BR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grpSp>
        <p:nvGrpSpPr>
          <p:cNvPr id="34" name="Grupo 31"/>
          <p:cNvGrpSpPr>
            <a:grpSpLocks noChangeAspect="1"/>
          </p:cNvGrpSpPr>
          <p:nvPr/>
        </p:nvGrpSpPr>
        <p:grpSpPr>
          <a:xfrm>
            <a:off x="1179406" y="2641126"/>
            <a:ext cx="1871998" cy="1800000"/>
            <a:chOff x="1918161" y="1265295"/>
            <a:chExt cx="5392658" cy="5313392"/>
          </a:xfrm>
        </p:grpSpPr>
        <p:sp>
          <p:nvSpPr>
            <p:cNvPr id="36" name="Elipse 35"/>
            <p:cNvSpPr>
              <a:spLocks noChangeAspect="1"/>
            </p:cNvSpPr>
            <p:nvPr/>
          </p:nvSpPr>
          <p:spPr bwMode="auto">
            <a:xfrm>
              <a:off x="1918161" y="1265295"/>
              <a:ext cx="5392658" cy="5313392"/>
            </a:xfrm>
            <a:prstGeom prst="ellipse">
              <a:avLst/>
            </a:prstGeom>
            <a:gradFill flip="none" rotWithShape="1">
              <a:gsLst>
                <a:gs pos="0">
                  <a:srgbClr val="0066FF"/>
                </a:gs>
                <a:gs pos="50000">
                  <a:srgbClr val="0000FF"/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charset="0"/>
              </a:endParaRPr>
            </a:p>
          </p:txBody>
        </p:sp>
        <p:grpSp>
          <p:nvGrpSpPr>
            <p:cNvPr id="37" name="Grupo 13"/>
            <p:cNvGrpSpPr/>
            <p:nvPr/>
          </p:nvGrpSpPr>
          <p:grpSpPr>
            <a:xfrm>
              <a:off x="2714969" y="2176734"/>
              <a:ext cx="3600400" cy="3619855"/>
              <a:chOff x="2714969" y="2176734"/>
              <a:chExt cx="3600400" cy="3619855"/>
            </a:xfrm>
          </p:grpSpPr>
          <p:sp>
            <p:nvSpPr>
              <p:cNvPr id="38" name="Elipse 37"/>
              <p:cNvSpPr>
                <a:spLocks noChangeAspect="1"/>
              </p:cNvSpPr>
              <p:nvPr/>
            </p:nvSpPr>
            <p:spPr bwMode="auto">
              <a:xfrm>
                <a:off x="2714969" y="2196191"/>
                <a:ext cx="3600400" cy="3600398"/>
              </a:xfrm>
              <a:prstGeom prst="ellipse">
                <a:avLst/>
              </a:prstGeom>
              <a:solidFill>
                <a:srgbClr val="0066FF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9" name="Forma livre 38"/>
              <p:cNvSpPr/>
              <p:nvPr/>
            </p:nvSpPr>
            <p:spPr bwMode="auto">
              <a:xfrm>
                <a:off x="3147017" y="2425661"/>
                <a:ext cx="2448272" cy="3368686"/>
              </a:xfrm>
              <a:custGeom>
                <a:avLst/>
                <a:gdLst>
                  <a:gd name="connsiteX0" fmla="*/ 767563 w 2317456"/>
                  <a:gd name="connsiteY0" fmla="*/ 56572 h 3224670"/>
                  <a:gd name="connsiteX1" fmla="*/ 797708 w 2317456"/>
                  <a:gd name="connsiteY1" fmla="*/ 116862 h 3224670"/>
                  <a:gd name="connsiteX2" fmla="*/ 837901 w 2317456"/>
                  <a:gd name="connsiteY2" fmla="*/ 207297 h 3224670"/>
                  <a:gd name="connsiteX3" fmla="*/ 868046 w 2317456"/>
                  <a:gd name="connsiteY3" fmla="*/ 227394 h 3224670"/>
                  <a:gd name="connsiteX4" fmla="*/ 888143 w 2317456"/>
                  <a:gd name="connsiteY4" fmla="*/ 257539 h 3224670"/>
                  <a:gd name="connsiteX5" fmla="*/ 898191 w 2317456"/>
                  <a:gd name="connsiteY5" fmla="*/ 287684 h 3224670"/>
                  <a:gd name="connsiteX6" fmla="*/ 928337 w 2317456"/>
                  <a:gd name="connsiteY6" fmla="*/ 307781 h 3224670"/>
                  <a:gd name="connsiteX7" fmla="*/ 988627 w 2317456"/>
                  <a:gd name="connsiteY7" fmla="*/ 257539 h 3224670"/>
                  <a:gd name="connsiteX8" fmla="*/ 1018772 w 2317456"/>
                  <a:gd name="connsiteY8" fmla="*/ 237443 h 3224670"/>
                  <a:gd name="connsiteX9" fmla="*/ 1169497 w 2317456"/>
                  <a:gd name="connsiteY9" fmla="*/ 247491 h 3224670"/>
                  <a:gd name="connsiteX10" fmla="*/ 1209690 w 2317456"/>
                  <a:gd name="connsiteY10" fmla="*/ 317829 h 3224670"/>
                  <a:gd name="connsiteX11" fmla="*/ 1239835 w 2317456"/>
                  <a:gd name="connsiteY11" fmla="*/ 327878 h 3224670"/>
                  <a:gd name="connsiteX12" fmla="*/ 1330271 w 2317456"/>
                  <a:gd name="connsiteY12" fmla="*/ 378119 h 3224670"/>
                  <a:gd name="connsiteX13" fmla="*/ 1350367 w 2317456"/>
                  <a:gd name="connsiteY13" fmla="*/ 408265 h 3224670"/>
                  <a:gd name="connsiteX14" fmla="*/ 1350367 w 2317456"/>
                  <a:gd name="connsiteY14" fmla="*/ 488651 h 3224670"/>
                  <a:gd name="connsiteX15" fmla="*/ 1310174 w 2317456"/>
                  <a:gd name="connsiteY15" fmla="*/ 498700 h 3224670"/>
                  <a:gd name="connsiteX16" fmla="*/ 1219739 w 2317456"/>
                  <a:gd name="connsiteY16" fmla="*/ 478603 h 3224670"/>
                  <a:gd name="connsiteX17" fmla="*/ 1119255 w 2317456"/>
                  <a:gd name="connsiteY17" fmla="*/ 428361 h 3224670"/>
                  <a:gd name="connsiteX18" fmla="*/ 988627 w 2317456"/>
                  <a:gd name="connsiteY18" fmla="*/ 448458 h 3224670"/>
                  <a:gd name="connsiteX19" fmla="*/ 958482 w 2317456"/>
                  <a:gd name="connsiteY19" fmla="*/ 468555 h 3224670"/>
                  <a:gd name="connsiteX20" fmla="*/ 918288 w 2317456"/>
                  <a:gd name="connsiteY20" fmla="*/ 538893 h 3224670"/>
                  <a:gd name="connsiteX21" fmla="*/ 958482 w 2317456"/>
                  <a:gd name="connsiteY21" fmla="*/ 659473 h 3224670"/>
                  <a:gd name="connsiteX22" fmla="*/ 1038868 w 2317456"/>
                  <a:gd name="connsiteY22" fmla="*/ 729812 h 3224670"/>
                  <a:gd name="connsiteX23" fmla="*/ 1119255 w 2317456"/>
                  <a:gd name="connsiteY23" fmla="*/ 739860 h 3224670"/>
                  <a:gd name="connsiteX24" fmla="*/ 1139352 w 2317456"/>
                  <a:gd name="connsiteY24" fmla="*/ 709715 h 3224670"/>
                  <a:gd name="connsiteX25" fmla="*/ 1149400 w 2317456"/>
                  <a:gd name="connsiteY25" fmla="*/ 589135 h 3224670"/>
                  <a:gd name="connsiteX26" fmla="*/ 1189594 w 2317456"/>
                  <a:gd name="connsiteY26" fmla="*/ 569038 h 3224670"/>
                  <a:gd name="connsiteX27" fmla="*/ 1229787 w 2317456"/>
                  <a:gd name="connsiteY27" fmla="*/ 579086 h 3224670"/>
                  <a:gd name="connsiteX28" fmla="*/ 1290077 w 2317456"/>
                  <a:gd name="connsiteY28" fmla="*/ 609232 h 3224670"/>
                  <a:gd name="connsiteX29" fmla="*/ 1300126 w 2317456"/>
                  <a:gd name="connsiteY29" fmla="*/ 639377 h 3224670"/>
                  <a:gd name="connsiteX30" fmla="*/ 1330271 w 2317456"/>
                  <a:gd name="connsiteY30" fmla="*/ 649425 h 3224670"/>
                  <a:gd name="connsiteX31" fmla="*/ 1390561 w 2317456"/>
                  <a:gd name="connsiteY31" fmla="*/ 689618 h 3224670"/>
                  <a:gd name="connsiteX32" fmla="*/ 1450851 w 2317456"/>
                  <a:gd name="connsiteY32" fmla="*/ 719763 h 3224670"/>
                  <a:gd name="connsiteX33" fmla="*/ 1480996 w 2317456"/>
                  <a:gd name="connsiteY33" fmla="*/ 729812 h 3224670"/>
                  <a:gd name="connsiteX34" fmla="*/ 1501093 w 2317456"/>
                  <a:gd name="connsiteY34" fmla="*/ 759957 h 3224670"/>
                  <a:gd name="connsiteX35" fmla="*/ 1501093 w 2317456"/>
                  <a:gd name="connsiteY35" fmla="*/ 860440 h 3224670"/>
                  <a:gd name="connsiteX36" fmla="*/ 1491044 w 2317456"/>
                  <a:gd name="connsiteY36" fmla="*/ 830295 h 3224670"/>
                  <a:gd name="connsiteX37" fmla="*/ 1310174 w 2317456"/>
                  <a:gd name="connsiteY37" fmla="*/ 830295 h 3224670"/>
                  <a:gd name="connsiteX38" fmla="*/ 1340319 w 2317456"/>
                  <a:gd name="connsiteY38" fmla="*/ 940827 h 3224670"/>
                  <a:gd name="connsiteX39" fmla="*/ 1350367 w 2317456"/>
                  <a:gd name="connsiteY39" fmla="*/ 970972 h 3224670"/>
                  <a:gd name="connsiteX40" fmla="*/ 1390561 w 2317456"/>
                  <a:gd name="connsiteY40" fmla="*/ 981021 h 3224670"/>
                  <a:gd name="connsiteX41" fmla="*/ 1470948 w 2317456"/>
                  <a:gd name="connsiteY41" fmla="*/ 970972 h 3224670"/>
                  <a:gd name="connsiteX42" fmla="*/ 1410657 w 2317456"/>
                  <a:gd name="connsiteY42" fmla="*/ 981021 h 3224670"/>
                  <a:gd name="connsiteX43" fmla="*/ 1380512 w 2317456"/>
                  <a:gd name="connsiteY43" fmla="*/ 991069 h 3224670"/>
                  <a:gd name="connsiteX44" fmla="*/ 1340319 w 2317456"/>
                  <a:gd name="connsiteY44" fmla="*/ 1001117 h 3224670"/>
                  <a:gd name="connsiteX45" fmla="*/ 1249884 w 2317456"/>
                  <a:gd name="connsiteY45" fmla="*/ 1051359 h 3224670"/>
                  <a:gd name="connsiteX46" fmla="*/ 1219739 w 2317456"/>
                  <a:gd name="connsiteY46" fmla="*/ 1071456 h 3224670"/>
                  <a:gd name="connsiteX47" fmla="*/ 1159449 w 2317456"/>
                  <a:gd name="connsiteY47" fmla="*/ 1131746 h 3224670"/>
                  <a:gd name="connsiteX48" fmla="*/ 1069013 w 2317456"/>
                  <a:gd name="connsiteY48" fmla="*/ 1171939 h 3224670"/>
                  <a:gd name="connsiteX49" fmla="*/ 1038868 w 2317456"/>
                  <a:gd name="connsiteY49" fmla="*/ 1181988 h 3224670"/>
                  <a:gd name="connsiteX50" fmla="*/ 1008723 w 2317456"/>
                  <a:gd name="connsiteY50" fmla="*/ 1212133 h 3224670"/>
                  <a:gd name="connsiteX51" fmla="*/ 968530 w 2317456"/>
                  <a:gd name="connsiteY51" fmla="*/ 1282471 h 3224670"/>
                  <a:gd name="connsiteX52" fmla="*/ 938385 w 2317456"/>
                  <a:gd name="connsiteY52" fmla="*/ 1302568 h 3224670"/>
                  <a:gd name="connsiteX53" fmla="*/ 908240 w 2317456"/>
                  <a:gd name="connsiteY53" fmla="*/ 1362858 h 3224670"/>
                  <a:gd name="connsiteX54" fmla="*/ 888143 w 2317456"/>
                  <a:gd name="connsiteY54" fmla="*/ 1423148 h 3224670"/>
                  <a:gd name="connsiteX55" fmla="*/ 878095 w 2317456"/>
                  <a:gd name="connsiteY55" fmla="*/ 1453293 h 3224670"/>
                  <a:gd name="connsiteX56" fmla="*/ 868046 w 2317456"/>
                  <a:gd name="connsiteY56" fmla="*/ 1513583 h 3224670"/>
                  <a:gd name="connsiteX57" fmla="*/ 847950 w 2317456"/>
                  <a:gd name="connsiteY57" fmla="*/ 1573873 h 3224670"/>
                  <a:gd name="connsiteX58" fmla="*/ 837901 w 2317456"/>
                  <a:gd name="connsiteY58" fmla="*/ 1604018 h 3224670"/>
                  <a:gd name="connsiteX59" fmla="*/ 807756 w 2317456"/>
                  <a:gd name="connsiteY59" fmla="*/ 1503535 h 3224670"/>
                  <a:gd name="connsiteX60" fmla="*/ 787660 w 2317456"/>
                  <a:gd name="connsiteY60" fmla="*/ 1473390 h 3224670"/>
                  <a:gd name="connsiteX61" fmla="*/ 757515 w 2317456"/>
                  <a:gd name="connsiteY61" fmla="*/ 1453293 h 3224670"/>
                  <a:gd name="connsiteX62" fmla="*/ 697224 w 2317456"/>
                  <a:gd name="connsiteY62" fmla="*/ 1413100 h 3224670"/>
                  <a:gd name="connsiteX63" fmla="*/ 667079 w 2317456"/>
                  <a:gd name="connsiteY63" fmla="*/ 1393003 h 3224670"/>
                  <a:gd name="connsiteX64" fmla="*/ 626886 w 2317456"/>
                  <a:gd name="connsiteY64" fmla="*/ 1382955 h 3224670"/>
                  <a:gd name="connsiteX65" fmla="*/ 596741 w 2317456"/>
                  <a:gd name="connsiteY65" fmla="*/ 1372906 h 3224670"/>
                  <a:gd name="connsiteX66" fmla="*/ 446016 w 2317456"/>
                  <a:gd name="connsiteY66" fmla="*/ 1382955 h 3224670"/>
                  <a:gd name="connsiteX67" fmla="*/ 415871 w 2317456"/>
                  <a:gd name="connsiteY67" fmla="*/ 1393003 h 3224670"/>
                  <a:gd name="connsiteX68" fmla="*/ 395774 w 2317456"/>
                  <a:gd name="connsiteY68" fmla="*/ 1423148 h 3224670"/>
                  <a:gd name="connsiteX69" fmla="*/ 385726 w 2317456"/>
                  <a:gd name="connsiteY69" fmla="*/ 1453293 h 3224670"/>
                  <a:gd name="connsiteX70" fmla="*/ 345532 w 2317456"/>
                  <a:gd name="connsiteY70" fmla="*/ 1533680 h 3224670"/>
                  <a:gd name="connsiteX71" fmla="*/ 345532 w 2317456"/>
                  <a:gd name="connsiteY71" fmla="*/ 1704502 h 3224670"/>
                  <a:gd name="connsiteX72" fmla="*/ 375677 w 2317456"/>
                  <a:gd name="connsiteY72" fmla="*/ 1724599 h 3224670"/>
                  <a:gd name="connsiteX73" fmla="*/ 636934 w 2317456"/>
                  <a:gd name="connsiteY73" fmla="*/ 1724599 h 3224670"/>
                  <a:gd name="connsiteX74" fmla="*/ 606789 w 2317456"/>
                  <a:gd name="connsiteY74" fmla="*/ 1815034 h 3224670"/>
                  <a:gd name="connsiteX75" fmla="*/ 576644 w 2317456"/>
                  <a:gd name="connsiteY75" fmla="*/ 1825082 h 3224670"/>
                  <a:gd name="connsiteX76" fmla="*/ 556548 w 2317456"/>
                  <a:gd name="connsiteY76" fmla="*/ 1855227 h 3224670"/>
                  <a:gd name="connsiteX77" fmla="*/ 566596 w 2317456"/>
                  <a:gd name="connsiteY77" fmla="*/ 1905469 h 3224670"/>
                  <a:gd name="connsiteX78" fmla="*/ 596741 w 2317456"/>
                  <a:gd name="connsiteY78" fmla="*/ 1915517 h 3224670"/>
                  <a:gd name="connsiteX79" fmla="*/ 677128 w 2317456"/>
                  <a:gd name="connsiteY79" fmla="*/ 1925566 h 3224670"/>
                  <a:gd name="connsiteX80" fmla="*/ 707273 w 2317456"/>
                  <a:gd name="connsiteY80" fmla="*/ 1935614 h 3224670"/>
                  <a:gd name="connsiteX81" fmla="*/ 717321 w 2317456"/>
                  <a:gd name="connsiteY81" fmla="*/ 1965759 h 3224670"/>
                  <a:gd name="connsiteX82" fmla="*/ 727369 w 2317456"/>
                  <a:gd name="connsiteY82" fmla="*/ 2076291 h 3224670"/>
                  <a:gd name="connsiteX83" fmla="*/ 737418 w 2317456"/>
                  <a:gd name="connsiteY83" fmla="*/ 2106436 h 3224670"/>
                  <a:gd name="connsiteX84" fmla="*/ 777611 w 2317456"/>
                  <a:gd name="connsiteY84" fmla="*/ 2166726 h 3224670"/>
                  <a:gd name="connsiteX85" fmla="*/ 817805 w 2317456"/>
                  <a:gd name="connsiteY85" fmla="*/ 2156678 h 3224670"/>
                  <a:gd name="connsiteX86" fmla="*/ 847950 w 2317456"/>
                  <a:gd name="connsiteY86" fmla="*/ 2146629 h 3224670"/>
                  <a:gd name="connsiteX87" fmla="*/ 908240 w 2317456"/>
                  <a:gd name="connsiteY87" fmla="*/ 2176774 h 3224670"/>
                  <a:gd name="connsiteX88" fmla="*/ 948433 w 2317456"/>
                  <a:gd name="connsiteY88" fmla="*/ 2216968 h 3224670"/>
                  <a:gd name="connsiteX89" fmla="*/ 968530 w 2317456"/>
                  <a:gd name="connsiteY89" fmla="*/ 2186823 h 3224670"/>
                  <a:gd name="connsiteX90" fmla="*/ 978578 w 2317456"/>
                  <a:gd name="connsiteY90" fmla="*/ 2156678 h 3224670"/>
                  <a:gd name="connsiteX91" fmla="*/ 1048917 w 2317456"/>
                  <a:gd name="connsiteY91" fmla="*/ 2126533 h 3224670"/>
                  <a:gd name="connsiteX92" fmla="*/ 1229787 w 2317456"/>
                  <a:gd name="connsiteY92" fmla="*/ 2136581 h 3224670"/>
                  <a:gd name="connsiteX93" fmla="*/ 1280029 w 2317456"/>
                  <a:gd name="connsiteY93" fmla="*/ 2166726 h 3224670"/>
                  <a:gd name="connsiteX94" fmla="*/ 1310174 w 2317456"/>
                  <a:gd name="connsiteY94" fmla="*/ 2176774 h 3224670"/>
                  <a:gd name="connsiteX95" fmla="*/ 1350367 w 2317456"/>
                  <a:gd name="connsiteY95" fmla="*/ 2186823 h 3224670"/>
                  <a:gd name="connsiteX96" fmla="*/ 1410657 w 2317456"/>
                  <a:gd name="connsiteY96" fmla="*/ 2206919 h 3224670"/>
                  <a:gd name="connsiteX97" fmla="*/ 1551334 w 2317456"/>
                  <a:gd name="connsiteY97" fmla="*/ 2216968 h 3224670"/>
                  <a:gd name="connsiteX98" fmla="*/ 1611624 w 2317456"/>
                  <a:gd name="connsiteY98" fmla="*/ 2257161 h 3224670"/>
                  <a:gd name="connsiteX99" fmla="*/ 1641769 w 2317456"/>
                  <a:gd name="connsiteY99" fmla="*/ 2287306 h 3224670"/>
                  <a:gd name="connsiteX100" fmla="*/ 1742253 w 2317456"/>
                  <a:gd name="connsiteY100" fmla="*/ 2317451 h 3224670"/>
                  <a:gd name="connsiteX101" fmla="*/ 1772398 w 2317456"/>
                  <a:gd name="connsiteY101" fmla="*/ 2337548 h 3224670"/>
                  <a:gd name="connsiteX102" fmla="*/ 1802543 w 2317456"/>
                  <a:gd name="connsiteY102" fmla="*/ 2397838 h 3224670"/>
                  <a:gd name="connsiteX103" fmla="*/ 1812591 w 2317456"/>
                  <a:gd name="connsiteY103" fmla="*/ 2478225 h 3224670"/>
                  <a:gd name="connsiteX104" fmla="*/ 1882930 w 2317456"/>
                  <a:gd name="connsiteY104" fmla="*/ 2508370 h 3224670"/>
                  <a:gd name="connsiteX105" fmla="*/ 2013558 w 2317456"/>
                  <a:gd name="connsiteY105" fmla="*/ 2498322 h 3224670"/>
                  <a:gd name="connsiteX106" fmla="*/ 1933172 w 2317456"/>
                  <a:gd name="connsiteY106" fmla="*/ 2508370 h 3224670"/>
                  <a:gd name="connsiteX107" fmla="*/ 1872882 w 2317456"/>
                  <a:gd name="connsiteY107" fmla="*/ 2498322 h 3224670"/>
                  <a:gd name="connsiteX108" fmla="*/ 1882930 w 2317456"/>
                  <a:gd name="connsiteY108" fmla="*/ 2468177 h 3224670"/>
                  <a:gd name="connsiteX109" fmla="*/ 1993462 w 2317456"/>
                  <a:gd name="connsiteY109" fmla="*/ 2468177 h 3224670"/>
                  <a:gd name="connsiteX110" fmla="*/ 2003510 w 2317456"/>
                  <a:gd name="connsiteY110" fmla="*/ 2498322 h 3224670"/>
                  <a:gd name="connsiteX111" fmla="*/ 2033655 w 2317456"/>
                  <a:gd name="connsiteY111" fmla="*/ 2518418 h 3224670"/>
                  <a:gd name="connsiteX112" fmla="*/ 2114042 w 2317456"/>
                  <a:gd name="connsiteY112" fmla="*/ 2498322 h 3224670"/>
                  <a:gd name="connsiteX113" fmla="*/ 2164284 w 2317456"/>
                  <a:gd name="connsiteY113" fmla="*/ 2508370 h 3224670"/>
                  <a:gd name="connsiteX114" fmla="*/ 2194429 w 2317456"/>
                  <a:gd name="connsiteY114" fmla="*/ 2518418 h 3224670"/>
                  <a:gd name="connsiteX115" fmla="*/ 2264767 w 2317456"/>
                  <a:gd name="connsiteY115" fmla="*/ 2508370 h 3224670"/>
                  <a:gd name="connsiteX116" fmla="*/ 2294912 w 2317456"/>
                  <a:gd name="connsiteY116" fmla="*/ 2498322 h 3224670"/>
                  <a:gd name="connsiteX117" fmla="*/ 2315009 w 2317456"/>
                  <a:gd name="connsiteY117" fmla="*/ 2538515 h 3224670"/>
                  <a:gd name="connsiteX118" fmla="*/ 2284864 w 2317456"/>
                  <a:gd name="connsiteY118" fmla="*/ 2598805 h 3224670"/>
                  <a:gd name="connsiteX119" fmla="*/ 2234622 w 2317456"/>
                  <a:gd name="connsiteY119" fmla="*/ 2689240 h 3224670"/>
                  <a:gd name="connsiteX120" fmla="*/ 2214526 w 2317456"/>
                  <a:gd name="connsiteY120" fmla="*/ 2719385 h 3224670"/>
                  <a:gd name="connsiteX121" fmla="*/ 2154235 w 2317456"/>
                  <a:gd name="connsiteY121" fmla="*/ 2759579 h 3224670"/>
                  <a:gd name="connsiteX122" fmla="*/ 2124090 w 2317456"/>
                  <a:gd name="connsiteY122" fmla="*/ 2779675 h 3224670"/>
                  <a:gd name="connsiteX123" fmla="*/ 2083897 w 2317456"/>
                  <a:gd name="connsiteY123" fmla="*/ 2850014 h 3224670"/>
                  <a:gd name="connsiteX124" fmla="*/ 2053752 w 2317456"/>
                  <a:gd name="connsiteY124" fmla="*/ 2920352 h 3224670"/>
                  <a:gd name="connsiteX125" fmla="*/ 2023607 w 2317456"/>
                  <a:gd name="connsiteY125" fmla="*/ 2940449 h 3224670"/>
                  <a:gd name="connsiteX126" fmla="*/ 1993462 w 2317456"/>
                  <a:gd name="connsiteY126" fmla="*/ 2970594 h 3224670"/>
                  <a:gd name="connsiteX127" fmla="*/ 1943220 w 2317456"/>
                  <a:gd name="connsiteY127" fmla="*/ 2980643 h 3224670"/>
                  <a:gd name="connsiteX128" fmla="*/ 1903027 w 2317456"/>
                  <a:gd name="connsiteY128" fmla="*/ 2990691 h 3224670"/>
                  <a:gd name="connsiteX129" fmla="*/ 1872882 w 2317456"/>
                  <a:gd name="connsiteY129" fmla="*/ 3000739 h 3224670"/>
                  <a:gd name="connsiteX130" fmla="*/ 1762350 w 2317456"/>
                  <a:gd name="connsiteY130" fmla="*/ 3010788 h 3224670"/>
                  <a:gd name="connsiteX131" fmla="*/ 1732205 w 2317456"/>
                  <a:gd name="connsiteY131" fmla="*/ 3020836 h 3224670"/>
                  <a:gd name="connsiteX132" fmla="*/ 1722156 w 2317456"/>
                  <a:gd name="connsiteY132" fmla="*/ 3050981 h 3224670"/>
                  <a:gd name="connsiteX133" fmla="*/ 1681963 w 2317456"/>
                  <a:gd name="connsiteY133" fmla="*/ 3121319 h 3224670"/>
                  <a:gd name="connsiteX134" fmla="*/ 1651818 w 2317456"/>
                  <a:gd name="connsiteY134" fmla="*/ 3141416 h 3224670"/>
                  <a:gd name="connsiteX135" fmla="*/ 1541286 w 2317456"/>
                  <a:gd name="connsiteY135" fmla="*/ 3151465 h 3224670"/>
                  <a:gd name="connsiteX136" fmla="*/ 1310174 w 2317456"/>
                  <a:gd name="connsiteY136" fmla="*/ 3161513 h 3224670"/>
                  <a:gd name="connsiteX137" fmla="*/ 1229787 w 2317456"/>
                  <a:gd name="connsiteY137" fmla="*/ 3211755 h 3224670"/>
                  <a:gd name="connsiteX138" fmla="*/ 1199642 w 2317456"/>
                  <a:gd name="connsiteY138" fmla="*/ 3221803 h 3224670"/>
                  <a:gd name="connsiteX139" fmla="*/ 1119255 w 2317456"/>
                  <a:gd name="connsiteY139" fmla="*/ 3181610 h 3224670"/>
                  <a:gd name="connsiteX140" fmla="*/ 1129304 w 2317456"/>
                  <a:gd name="connsiteY140" fmla="*/ 3151465 h 3224670"/>
                  <a:gd name="connsiteX141" fmla="*/ 1169497 w 2317456"/>
                  <a:gd name="connsiteY141" fmla="*/ 3091174 h 3224670"/>
                  <a:gd name="connsiteX142" fmla="*/ 1179545 w 2317456"/>
                  <a:gd name="connsiteY142" fmla="*/ 2910304 h 3224670"/>
                  <a:gd name="connsiteX143" fmla="*/ 1149400 w 2317456"/>
                  <a:gd name="connsiteY143" fmla="*/ 2880159 h 3224670"/>
                  <a:gd name="connsiteX144" fmla="*/ 1119255 w 2317456"/>
                  <a:gd name="connsiteY144" fmla="*/ 2870111 h 3224670"/>
                  <a:gd name="connsiteX145" fmla="*/ 1038868 w 2317456"/>
                  <a:gd name="connsiteY145" fmla="*/ 2839966 h 3224670"/>
                  <a:gd name="connsiteX146" fmla="*/ 998675 w 2317456"/>
                  <a:gd name="connsiteY146" fmla="*/ 2819869 h 3224670"/>
                  <a:gd name="connsiteX147" fmla="*/ 968530 w 2317456"/>
                  <a:gd name="connsiteY147" fmla="*/ 2809821 h 3224670"/>
                  <a:gd name="connsiteX148" fmla="*/ 938385 w 2317456"/>
                  <a:gd name="connsiteY148" fmla="*/ 2749530 h 3224670"/>
                  <a:gd name="connsiteX149" fmla="*/ 908240 w 2317456"/>
                  <a:gd name="connsiteY149" fmla="*/ 2649047 h 3224670"/>
                  <a:gd name="connsiteX150" fmla="*/ 868046 w 2317456"/>
                  <a:gd name="connsiteY150" fmla="*/ 2588757 h 3224670"/>
                  <a:gd name="connsiteX151" fmla="*/ 847950 w 2317456"/>
                  <a:gd name="connsiteY151" fmla="*/ 2558612 h 3224670"/>
                  <a:gd name="connsiteX152" fmla="*/ 797708 w 2317456"/>
                  <a:gd name="connsiteY152" fmla="*/ 2488273 h 3224670"/>
                  <a:gd name="connsiteX153" fmla="*/ 817805 w 2317456"/>
                  <a:gd name="connsiteY153" fmla="*/ 2458128 h 3224670"/>
                  <a:gd name="connsiteX154" fmla="*/ 868046 w 2317456"/>
                  <a:gd name="connsiteY154" fmla="*/ 2397838 h 3224670"/>
                  <a:gd name="connsiteX155" fmla="*/ 888143 w 2317456"/>
                  <a:gd name="connsiteY155" fmla="*/ 2337548 h 3224670"/>
                  <a:gd name="connsiteX156" fmla="*/ 898191 w 2317456"/>
                  <a:gd name="connsiteY156" fmla="*/ 2307403 h 3224670"/>
                  <a:gd name="connsiteX157" fmla="*/ 908240 w 2317456"/>
                  <a:gd name="connsiteY157" fmla="*/ 2277258 h 3224670"/>
                  <a:gd name="connsiteX158" fmla="*/ 898191 w 2317456"/>
                  <a:gd name="connsiteY158" fmla="*/ 2206919 h 3224670"/>
                  <a:gd name="connsiteX159" fmla="*/ 868046 w 2317456"/>
                  <a:gd name="connsiteY159" fmla="*/ 2196871 h 3224670"/>
                  <a:gd name="connsiteX160" fmla="*/ 797708 w 2317456"/>
                  <a:gd name="connsiteY160" fmla="*/ 2176774 h 3224670"/>
                  <a:gd name="connsiteX161" fmla="*/ 707273 w 2317456"/>
                  <a:gd name="connsiteY161" fmla="*/ 2186823 h 3224670"/>
                  <a:gd name="connsiteX162" fmla="*/ 677128 w 2317456"/>
                  <a:gd name="connsiteY162" fmla="*/ 2196871 h 3224670"/>
                  <a:gd name="connsiteX163" fmla="*/ 667079 w 2317456"/>
                  <a:gd name="connsiteY163" fmla="*/ 2116484 h 3224670"/>
                  <a:gd name="connsiteX164" fmla="*/ 636934 w 2317456"/>
                  <a:gd name="connsiteY164" fmla="*/ 2056194 h 3224670"/>
                  <a:gd name="connsiteX165" fmla="*/ 546499 w 2317456"/>
                  <a:gd name="connsiteY165" fmla="*/ 1985856 h 3224670"/>
                  <a:gd name="connsiteX166" fmla="*/ 516354 w 2317456"/>
                  <a:gd name="connsiteY166" fmla="*/ 1955711 h 3224670"/>
                  <a:gd name="connsiteX167" fmla="*/ 496257 w 2317456"/>
                  <a:gd name="connsiteY167" fmla="*/ 1915517 h 3224670"/>
                  <a:gd name="connsiteX168" fmla="*/ 476161 w 2317456"/>
                  <a:gd name="connsiteY168" fmla="*/ 1885372 h 3224670"/>
                  <a:gd name="connsiteX169" fmla="*/ 435967 w 2317456"/>
                  <a:gd name="connsiteY169" fmla="*/ 1825082 h 3224670"/>
                  <a:gd name="connsiteX170" fmla="*/ 405822 w 2317456"/>
                  <a:gd name="connsiteY170" fmla="*/ 1815034 h 3224670"/>
                  <a:gd name="connsiteX171" fmla="*/ 375677 w 2317456"/>
                  <a:gd name="connsiteY171" fmla="*/ 1794937 h 3224670"/>
                  <a:gd name="connsiteX172" fmla="*/ 325435 w 2317456"/>
                  <a:gd name="connsiteY172" fmla="*/ 1784889 h 3224670"/>
                  <a:gd name="connsiteX173" fmla="*/ 295290 w 2317456"/>
                  <a:gd name="connsiteY173" fmla="*/ 1754744 h 3224670"/>
                  <a:gd name="connsiteX174" fmla="*/ 235000 w 2317456"/>
                  <a:gd name="connsiteY174" fmla="*/ 1714550 h 3224670"/>
                  <a:gd name="connsiteX175" fmla="*/ 214904 w 2317456"/>
                  <a:gd name="connsiteY175" fmla="*/ 1674357 h 3224670"/>
                  <a:gd name="connsiteX176" fmla="*/ 194807 w 2317456"/>
                  <a:gd name="connsiteY176" fmla="*/ 1644212 h 3224670"/>
                  <a:gd name="connsiteX177" fmla="*/ 184758 w 2317456"/>
                  <a:gd name="connsiteY177" fmla="*/ 1614067 h 3224670"/>
                  <a:gd name="connsiteX178" fmla="*/ 174710 w 2317456"/>
                  <a:gd name="connsiteY178" fmla="*/ 1433196 h 3224670"/>
                  <a:gd name="connsiteX179" fmla="*/ 164662 w 2317456"/>
                  <a:gd name="connsiteY179" fmla="*/ 1393003 h 3224670"/>
                  <a:gd name="connsiteX180" fmla="*/ 144565 w 2317456"/>
                  <a:gd name="connsiteY180" fmla="*/ 1362858 h 3224670"/>
                  <a:gd name="connsiteX181" fmla="*/ 124468 w 2317456"/>
                  <a:gd name="connsiteY181" fmla="*/ 1302568 h 3224670"/>
                  <a:gd name="connsiteX182" fmla="*/ 114420 w 2317456"/>
                  <a:gd name="connsiteY182" fmla="*/ 1272423 h 3224670"/>
                  <a:gd name="connsiteX183" fmla="*/ 94323 w 2317456"/>
                  <a:gd name="connsiteY183" fmla="*/ 1202084 h 3224670"/>
                  <a:gd name="connsiteX184" fmla="*/ 54130 w 2317456"/>
                  <a:gd name="connsiteY184" fmla="*/ 1433196 h 3224670"/>
                  <a:gd name="connsiteX185" fmla="*/ 34033 w 2317456"/>
                  <a:gd name="connsiteY185" fmla="*/ 1393003 h 3224670"/>
                  <a:gd name="connsiteX186" fmla="*/ 13937 w 2317456"/>
                  <a:gd name="connsiteY186" fmla="*/ 1362858 h 3224670"/>
                  <a:gd name="connsiteX187" fmla="*/ 34033 w 2317456"/>
                  <a:gd name="connsiteY187" fmla="*/ 1202084 h 3224670"/>
                  <a:gd name="connsiteX188" fmla="*/ 54130 w 2317456"/>
                  <a:gd name="connsiteY188" fmla="*/ 1141794 h 3224670"/>
                  <a:gd name="connsiteX189" fmla="*/ 74227 w 2317456"/>
                  <a:gd name="connsiteY189" fmla="*/ 1071456 h 3224670"/>
                  <a:gd name="connsiteX190" fmla="*/ 94323 w 2317456"/>
                  <a:gd name="connsiteY190" fmla="*/ 950875 h 3224670"/>
                  <a:gd name="connsiteX191" fmla="*/ 104372 w 2317456"/>
                  <a:gd name="connsiteY191" fmla="*/ 900634 h 3224670"/>
                  <a:gd name="connsiteX192" fmla="*/ 124468 w 2317456"/>
                  <a:gd name="connsiteY192" fmla="*/ 840344 h 3224670"/>
                  <a:gd name="connsiteX193" fmla="*/ 144565 w 2317456"/>
                  <a:gd name="connsiteY193" fmla="*/ 810199 h 3224670"/>
                  <a:gd name="connsiteX194" fmla="*/ 174710 w 2317456"/>
                  <a:gd name="connsiteY194" fmla="*/ 739860 h 3224670"/>
                  <a:gd name="connsiteX195" fmla="*/ 224952 w 2317456"/>
                  <a:gd name="connsiteY195" fmla="*/ 649425 h 3224670"/>
                  <a:gd name="connsiteX196" fmla="*/ 255097 w 2317456"/>
                  <a:gd name="connsiteY196" fmla="*/ 639377 h 3224670"/>
                  <a:gd name="connsiteX197" fmla="*/ 295290 w 2317456"/>
                  <a:gd name="connsiteY197" fmla="*/ 609232 h 3224670"/>
                  <a:gd name="connsiteX198" fmla="*/ 335484 w 2317456"/>
                  <a:gd name="connsiteY198" fmla="*/ 548941 h 3224670"/>
                  <a:gd name="connsiteX199" fmla="*/ 395774 w 2317456"/>
                  <a:gd name="connsiteY199" fmla="*/ 498700 h 3224670"/>
                  <a:gd name="connsiteX200" fmla="*/ 446016 w 2317456"/>
                  <a:gd name="connsiteY200" fmla="*/ 448458 h 3224670"/>
                  <a:gd name="connsiteX201" fmla="*/ 486209 w 2317456"/>
                  <a:gd name="connsiteY201" fmla="*/ 388168 h 3224670"/>
                  <a:gd name="connsiteX202" fmla="*/ 506306 w 2317456"/>
                  <a:gd name="connsiteY202" fmla="*/ 317829 h 3224670"/>
                  <a:gd name="connsiteX203" fmla="*/ 486209 w 2317456"/>
                  <a:gd name="connsiteY203" fmla="*/ 257539 h 3224670"/>
                  <a:gd name="connsiteX204" fmla="*/ 446016 w 2317456"/>
                  <a:gd name="connsiteY204" fmla="*/ 247491 h 3224670"/>
                  <a:gd name="connsiteX205" fmla="*/ 415871 w 2317456"/>
                  <a:gd name="connsiteY205" fmla="*/ 237443 h 3224670"/>
                  <a:gd name="connsiteX206" fmla="*/ 365629 w 2317456"/>
                  <a:gd name="connsiteY206" fmla="*/ 227394 h 3224670"/>
                  <a:gd name="connsiteX207" fmla="*/ 345532 w 2317456"/>
                  <a:gd name="connsiteY207" fmla="*/ 197249 h 3224670"/>
                  <a:gd name="connsiteX208" fmla="*/ 395774 w 2317456"/>
                  <a:gd name="connsiteY208" fmla="*/ 187201 h 3224670"/>
                  <a:gd name="connsiteX209" fmla="*/ 435967 w 2317456"/>
                  <a:gd name="connsiteY209" fmla="*/ 167104 h 3224670"/>
                  <a:gd name="connsiteX210" fmla="*/ 496257 w 2317456"/>
                  <a:gd name="connsiteY210" fmla="*/ 126911 h 3224670"/>
                  <a:gd name="connsiteX211" fmla="*/ 536451 w 2317456"/>
                  <a:gd name="connsiteY211" fmla="*/ 76669 h 3224670"/>
                  <a:gd name="connsiteX212" fmla="*/ 576644 w 2317456"/>
                  <a:gd name="connsiteY212" fmla="*/ 86717 h 3224670"/>
                  <a:gd name="connsiteX213" fmla="*/ 606789 w 2317456"/>
                  <a:gd name="connsiteY213" fmla="*/ 106814 h 3224670"/>
                  <a:gd name="connsiteX214" fmla="*/ 657031 w 2317456"/>
                  <a:gd name="connsiteY214" fmla="*/ 157056 h 3224670"/>
                  <a:gd name="connsiteX215" fmla="*/ 687176 w 2317456"/>
                  <a:gd name="connsiteY215" fmla="*/ 136959 h 3224670"/>
                  <a:gd name="connsiteX216" fmla="*/ 717321 w 2317456"/>
                  <a:gd name="connsiteY216" fmla="*/ 106814 h 3224670"/>
                  <a:gd name="connsiteX217" fmla="*/ 747466 w 2317456"/>
                  <a:gd name="connsiteY217" fmla="*/ 96766 h 3224670"/>
                  <a:gd name="connsiteX218" fmla="*/ 817805 w 2317456"/>
                  <a:gd name="connsiteY218" fmla="*/ 136959 h 3224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</a:cxnLst>
                <a:rect l="l" t="t" r="r" b="b"/>
                <a:pathLst>
                  <a:path w="2317456" h="3224670">
                    <a:moveTo>
                      <a:pt x="767563" y="56572"/>
                    </a:moveTo>
                    <a:cubicBezTo>
                      <a:pt x="804204" y="166500"/>
                      <a:pt x="745768" y="0"/>
                      <a:pt x="797708" y="116862"/>
                    </a:cubicBezTo>
                    <a:cubicBezTo>
                      <a:pt x="813626" y="152678"/>
                      <a:pt x="810614" y="180009"/>
                      <a:pt x="837901" y="207297"/>
                    </a:cubicBezTo>
                    <a:cubicBezTo>
                      <a:pt x="846440" y="215837"/>
                      <a:pt x="857998" y="220695"/>
                      <a:pt x="868046" y="227394"/>
                    </a:cubicBezTo>
                    <a:cubicBezTo>
                      <a:pt x="874745" y="237442"/>
                      <a:pt x="882742" y="246737"/>
                      <a:pt x="888143" y="257539"/>
                    </a:cubicBezTo>
                    <a:cubicBezTo>
                      <a:pt x="892880" y="267013"/>
                      <a:pt x="891574" y="279413"/>
                      <a:pt x="898191" y="287684"/>
                    </a:cubicBezTo>
                    <a:cubicBezTo>
                      <a:pt x="905735" y="297114"/>
                      <a:pt x="918288" y="301082"/>
                      <a:pt x="928337" y="307781"/>
                    </a:cubicBezTo>
                    <a:cubicBezTo>
                      <a:pt x="1003188" y="257880"/>
                      <a:pt x="911250" y="322019"/>
                      <a:pt x="988627" y="257539"/>
                    </a:cubicBezTo>
                    <a:cubicBezTo>
                      <a:pt x="997904" y="249808"/>
                      <a:pt x="1008724" y="244142"/>
                      <a:pt x="1018772" y="237443"/>
                    </a:cubicBezTo>
                    <a:cubicBezTo>
                      <a:pt x="1069014" y="240792"/>
                      <a:pt x="1120343" y="236568"/>
                      <a:pt x="1169497" y="247491"/>
                    </a:cubicBezTo>
                    <a:cubicBezTo>
                      <a:pt x="1216360" y="257905"/>
                      <a:pt x="1189439" y="292515"/>
                      <a:pt x="1209690" y="317829"/>
                    </a:cubicBezTo>
                    <a:cubicBezTo>
                      <a:pt x="1216307" y="326100"/>
                      <a:pt x="1230576" y="322734"/>
                      <a:pt x="1239835" y="327878"/>
                    </a:cubicBezTo>
                    <a:cubicBezTo>
                      <a:pt x="1343485" y="385461"/>
                      <a:pt x="1262063" y="355384"/>
                      <a:pt x="1330271" y="378119"/>
                    </a:cubicBezTo>
                    <a:cubicBezTo>
                      <a:pt x="1336970" y="388168"/>
                      <a:pt x="1344966" y="397463"/>
                      <a:pt x="1350367" y="408265"/>
                    </a:cubicBezTo>
                    <a:cubicBezTo>
                      <a:pt x="1361714" y="430960"/>
                      <a:pt x="1369109" y="466161"/>
                      <a:pt x="1350367" y="488651"/>
                    </a:cubicBezTo>
                    <a:cubicBezTo>
                      <a:pt x="1341526" y="499260"/>
                      <a:pt x="1323572" y="495350"/>
                      <a:pt x="1310174" y="498700"/>
                    </a:cubicBezTo>
                    <a:cubicBezTo>
                      <a:pt x="1304893" y="497644"/>
                      <a:pt x="1229196" y="483332"/>
                      <a:pt x="1219739" y="478603"/>
                    </a:cubicBezTo>
                    <a:cubicBezTo>
                      <a:pt x="1100101" y="418785"/>
                      <a:pt x="1210245" y="451110"/>
                      <a:pt x="1119255" y="428361"/>
                    </a:cubicBezTo>
                    <a:cubicBezTo>
                      <a:pt x="1090444" y="431242"/>
                      <a:pt x="1024838" y="430353"/>
                      <a:pt x="988627" y="448458"/>
                    </a:cubicBezTo>
                    <a:cubicBezTo>
                      <a:pt x="977825" y="453859"/>
                      <a:pt x="968530" y="461856"/>
                      <a:pt x="958482" y="468555"/>
                    </a:cubicBezTo>
                    <a:cubicBezTo>
                      <a:pt x="949740" y="481668"/>
                      <a:pt x="919397" y="524482"/>
                      <a:pt x="918288" y="538893"/>
                    </a:cubicBezTo>
                    <a:cubicBezTo>
                      <a:pt x="909812" y="649079"/>
                      <a:pt x="916305" y="605245"/>
                      <a:pt x="958482" y="659473"/>
                    </a:cubicBezTo>
                    <a:cubicBezTo>
                      <a:pt x="1016237" y="733729"/>
                      <a:pt x="969582" y="712489"/>
                      <a:pt x="1038868" y="729812"/>
                    </a:cubicBezTo>
                    <a:cubicBezTo>
                      <a:pt x="1070054" y="750602"/>
                      <a:pt x="1075797" y="764693"/>
                      <a:pt x="1119255" y="739860"/>
                    </a:cubicBezTo>
                    <a:cubicBezTo>
                      <a:pt x="1129741" y="733868"/>
                      <a:pt x="1132653" y="719763"/>
                      <a:pt x="1139352" y="709715"/>
                    </a:cubicBezTo>
                    <a:cubicBezTo>
                      <a:pt x="1142701" y="669522"/>
                      <a:pt x="1135835" y="627118"/>
                      <a:pt x="1149400" y="589135"/>
                    </a:cubicBezTo>
                    <a:cubicBezTo>
                      <a:pt x="1154438" y="575028"/>
                      <a:pt x="1174730" y="570896"/>
                      <a:pt x="1189594" y="569038"/>
                    </a:cubicBezTo>
                    <a:cubicBezTo>
                      <a:pt x="1203297" y="567325"/>
                      <a:pt x="1216508" y="575292"/>
                      <a:pt x="1229787" y="579086"/>
                    </a:cubicBezTo>
                    <a:cubicBezTo>
                      <a:pt x="1266187" y="589486"/>
                      <a:pt x="1257050" y="587214"/>
                      <a:pt x="1290077" y="609232"/>
                    </a:cubicBezTo>
                    <a:cubicBezTo>
                      <a:pt x="1293427" y="619280"/>
                      <a:pt x="1292636" y="631887"/>
                      <a:pt x="1300126" y="639377"/>
                    </a:cubicBezTo>
                    <a:cubicBezTo>
                      <a:pt x="1307616" y="646866"/>
                      <a:pt x="1321012" y="644281"/>
                      <a:pt x="1330271" y="649425"/>
                    </a:cubicBezTo>
                    <a:cubicBezTo>
                      <a:pt x="1351385" y="661155"/>
                      <a:pt x="1367647" y="681980"/>
                      <a:pt x="1390561" y="689618"/>
                    </a:cubicBezTo>
                    <a:cubicBezTo>
                      <a:pt x="1466332" y="714877"/>
                      <a:pt x="1372935" y="680805"/>
                      <a:pt x="1450851" y="719763"/>
                    </a:cubicBezTo>
                    <a:cubicBezTo>
                      <a:pt x="1460325" y="724500"/>
                      <a:pt x="1470948" y="726462"/>
                      <a:pt x="1480996" y="729812"/>
                    </a:cubicBezTo>
                    <a:cubicBezTo>
                      <a:pt x="1487695" y="739860"/>
                      <a:pt x="1495692" y="749155"/>
                      <a:pt x="1501093" y="759957"/>
                    </a:cubicBezTo>
                    <a:cubicBezTo>
                      <a:pt x="1520579" y="798929"/>
                      <a:pt x="1508281" y="810120"/>
                      <a:pt x="1501093" y="860440"/>
                    </a:cubicBezTo>
                    <a:cubicBezTo>
                      <a:pt x="1497743" y="850392"/>
                      <a:pt x="1500240" y="835550"/>
                      <a:pt x="1491044" y="830295"/>
                    </a:cubicBezTo>
                    <a:cubicBezTo>
                      <a:pt x="1452834" y="808461"/>
                      <a:pt x="1328589" y="828760"/>
                      <a:pt x="1310174" y="830295"/>
                    </a:cubicBezTo>
                    <a:cubicBezTo>
                      <a:pt x="1324377" y="901312"/>
                      <a:pt x="1314820" y="864331"/>
                      <a:pt x="1340319" y="940827"/>
                    </a:cubicBezTo>
                    <a:cubicBezTo>
                      <a:pt x="1343668" y="950875"/>
                      <a:pt x="1340091" y="968403"/>
                      <a:pt x="1350367" y="970972"/>
                    </a:cubicBezTo>
                    <a:lnTo>
                      <a:pt x="1390561" y="981021"/>
                    </a:lnTo>
                    <a:cubicBezTo>
                      <a:pt x="1417357" y="977671"/>
                      <a:pt x="1443944" y="970972"/>
                      <a:pt x="1470948" y="970972"/>
                    </a:cubicBezTo>
                    <a:cubicBezTo>
                      <a:pt x="1491322" y="970972"/>
                      <a:pt x="1430546" y="976601"/>
                      <a:pt x="1410657" y="981021"/>
                    </a:cubicBezTo>
                    <a:cubicBezTo>
                      <a:pt x="1400317" y="983319"/>
                      <a:pt x="1390696" y="988159"/>
                      <a:pt x="1380512" y="991069"/>
                    </a:cubicBezTo>
                    <a:cubicBezTo>
                      <a:pt x="1367233" y="994863"/>
                      <a:pt x="1353598" y="997323"/>
                      <a:pt x="1340319" y="1001117"/>
                    </a:cubicBezTo>
                    <a:cubicBezTo>
                      <a:pt x="1293896" y="1014381"/>
                      <a:pt x="1303857" y="1015377"/>
                      <a:pt x="1249884" y="1051359"/>
                    </a:cubicBezTo>
                    <a:cubicBezTo>
                      <a:pt x="1239836" y="1058058"/>
                      <a:pt x="1228278" y="1062917"/>
                      <a:pt x="1219739" y="1071456"/>
                    </a:cubicBezTo>
                    <a:cubicBezTo>
                      <a:pt x="1199642" y="1091553"/>
                      <a:pt x="1183097" y="1115981"/>
                      <a:pt x="1159449" y="1131746"/>
                    </a:cubicBezTo>
                    <a:cubicBezTo>
                      <a:pt x="1111676" y="1163595"/>
                      <a:pt x="1140764" y="1148022"/>
                      <a:pt x="1069013" y="1171939"/>
                    </a:cubicBezTo>
                    <a:lnTo>
                      <a:pt x="1038868" y="1181988"/>
                    </a:lnTo>
                    <a:cubicBezTo>
                      <a:pt x="1028820" y="1192036"/>
                      <a:pt x="1016983" y="1200569"/>
                      <a:pt x="1008723" y="1212133"/>
                    </a:cubicBezTo>
                    <a:cubicBezTo>
                      <a:pt x="989017" y="1239721"/>
                      <a:pt x="992267" y="1258734"/>
                      <a:pt x="968530" y="1282471"/>
                    </a:cubicBezTo>
                    <a:cubicBezTo>
                      <a:pt x="959991" y="1291010"/>
                      <a:pt x="948433" y="1295869"/>
                      <a:pt x="938385" y="1302568"/>
                    </a:cubicBezTo>
                    <a:cubicBezTo>
                      <a:pt x="901744" y="1412496"/>
                      <a:pt x="960180" y="1245996"/>
                      <a:pt x="908240" y="1362858"/>
                    </a:cubicBezTo>
                    <a:cubicBezTo>
                      <a:pt x="899636" y="1382216"/>
                      <a:pt x="894842" y="1403051"/>
                      <a:pt x="888143" y="1423148"/>
                    </a:cubicBezTo>
                    <a:cubicBezTo>
                      <a:pt x="884794" y="1433196"/>
                      <a:pt x="879836" y="1442845"/>
                      <a:pt x="878095" y="1453293"/>
                    </a:cubicBezTo>
                    <a:cubicBezTo>
                      <a:pt x="874745" y="1473390"/>
                      <a:pt x="872987" y="1493817"/>
                      <a:pt x="868046" y="1513583"/>
                    </a:cubicBezTo>
                    <a:cubicBezTo>
                      <a:pt x="862908" y="1534134"/>
                      <a:pt x="854649" y="1553776"/>
                      <a:pt x="847950" y="1573873"/>
                    </a:cubicBezTo>
                    <a:lnTo>
                      <a:pt x="837901" y="1604018"/>
                    </a:lnTo>
                    <a:cubicBezTo>
                      <a:pt x="832284" y="1581548"/>
                      <a:pt x="817543" y="1518216"/>
                      <a:pt x="807756" y="1503535"/>
                    </a:cubicBezTo>
                    <a:cubicBezTo>
                      <a:pt x="801057" y="1493487"/>
                      <a:pt x="796199" y="1481929"/>
                      <a:pt x="787660" y="1473390"/>
                    </a:cubicBezTo>
                    <a:cubicBezTo>
                      <a:pt x="779121" y="1464850"/>
                      <a:pt x="766793" y="1461024"/>
                      <a:pt x="757515" y="1453293"/>
                    </a:cubicBezTo>
                    <a:cubicBezTo>
                      <a:pt x="707336" y="1411478"/>
                      <a:pt x="750200" y="1430758"/>
                      <a:pt x="697224" y="1413100"/>
                    </a:cubicBezTo>
                    <a:cubicBezTo>
                      <a:pt x="687176" y="1406401"/>
                      <a:pt x="678179" y="1397760"/>
                      <a:pt x="667079" y="1393003"/>
                    </a:cubicBezTo>
                    <a:cubicBezTo>
                      <a:pt x="654386" y="1387563"/>
                      <a:pt x="640165" y="1386749"/>
                      <a:pt x="626886" y="1382955"/>
                    </a:cubicBezTo>
                    <a:cubicBezTo>
                      <a:pt x="616702" y="1380045"/>
                      <a:pt x="606789" y="1376256"/>
                      <a:pt x="596741" y="1372906"/>
                    </a:cubicBezTo>
                    <a:cubicBezTo>
                      <a:pt x="546499" y="1376256"/>
                      <a:pt x="496061" y="1377394"/>
                      <a:pt x="446016" y="1382955"/>
                    </a:cubicBezTo>
                    <a:cubicBezTo>
                      <a:pt x="435489" y="1384125"/>
                      <a:pt x="424142" y="1386386"/>
                      <a:pt x="415871" y="1393003"/>
                    </a:cubicBezTo>
                    <a:cubicBezTo>
                      <a:pt x="406441" y="1400547"/>
                      <a:pt x="402473" y="1413100"/>
                      <a:pt x="395774" y="1423148"/>
                    </a:cubicBezTo>
                    <a:cubicBezTo>
                      <a:pt x="392425" y="1433196"/>
                      <a:pt x="390109" y="1443651"/>
                      <a:pt x="385726" y="1453293"/>
                    </a:cubicBezTo>
                    <a:cubicBezTo>
                      <a:pt x="373329" y="1480566"/>
                      <a:pt x="345532" y="1533680"/>
                      <a:pt x="345532" y="1533680"/>
                    </a:cubicBezTo>
                    <a:cubicBezTo>
                      <a:pt x="334889" y="1597538"/>
                      <a:pt x="323675" y="1633467"/>
                      <a:pt x="345532" y="1704502"/>
                    </a:cubicBezTo>
                    <a:cubicBezTo>
                      <a:pt x="349084" y="1716045"/>
                      <a:pt x="365629" y="1717900"/>
                      <a:pt x="375677" y="1724599"/>
                    </a:cubicBezTo>
                    <a:cubicBezTo>
                      <a:pt x="435257" y="1719182"/>
                      <a:pt x="586894" y="1699579"/>
                      <a:pt x="636934" y="1724599"/>
                    </a:cubicBezTo>
                    <a:cubicBezTo>
                      <a:pt x="656547" y="1734406"/>
                      <a:pt x="619429" y="1804922"/>
                      <a:pt x="606789" y="1815034"/>
                    </a:cubicBezTo>
                    <a:cubicBezTo>
                      <a:pt x="598518" y="1821651"/>
                      <a:pt x="586692" y="1821733"/>
                      <a:pt x="576644" y="1825082"/>
                    </a:cubicBezTo>
                    <a:cubicBezTo>
                      <a:pt x="569945" y="1835130"/>
                      <a:pt x="558046" y="1843244"/>
                      <a:pt x="556548" y="1855227"/>
                    </a:cubicBezTo>
                    <a:cubicBezTo>
                      <a:pt x="554430" y="1872174"/>
                      <a:pt x="557122" y="1891258"/>
                      <a:pt x="566596" y="1905469"/>
                    </a:cubicBezTo>
                    <a:cubicBezTo>
                      <a:pt x="572471" y="1914282"/>
                      <a:pt x="586320" y="1913622"/>
                      <a:pt x="596741" y="1915517"/>
                    </a:cubicBezTo>
                    <a:cubicBezTo>
                      <a:pt x="623310" y="1920348"/>
                      <a:pt x="650332" y="1922216"/>
                      <a:pt x="677128" y="1925566"/>
                    </a:cubicBezTo>
                    <a:cubicBezTo>
                      <a:pt x="687176" y="1928915"/>
                      <a:pt x="699783" y="1928124"/>
                      <a:pt x="707273" y="1935614"/>
                    </a:cubicBezTo>
                    <a:cubicBezTo>
                      <a:pt x="714763" y="1943104"/>
                      <a:pt x="715823" y="1955274"/>
                      <a:pt x="717321" y="1965759"/>
                    </a:cubicBezTo>
                    <a:cubicBezTo>
                      <a:pt x="722553" y="2002383"/>
                      <a:pt x="722137" y="2039667"/>
                      <a:pt x="727369" y="2076291"/>
                    </a:cubicBezTo>
                    <a:cubicBezTo>
                      <a:pt x="728867" y="2086776"/>
                      <a:pt x="732274" y="2097177"/>
                      <a:pt x="737418" y="2106436"/>
                    </a:cubicBezTo>
                    <a:cubicBezTo>
                      <a:pt x="749148" y="2127550"/>
                      <a:pt x="777611" y="2166726"/>
                      <a:pt x="777611" y="2166726"/>
                    </a:cubicBezTo>
                    <a:cubicBezTo>
                      <a:pt x="791009" y="2163377"/>
                      <a:pt x="804526" y="2160472"/>
                      <a:pt x="817805" y="2156678"/>
                    </a:cubicBezTo>
                    <a:cubicBezTo>
                      <a:pt x="827989" y="2153768"/>
                      <a:pt x="837358" y="2146629"/>
                      <a:pt x="847950" y="2146629"/>
                    </a:cubicBezTo>
                    <a:cubicBezTo>
                      <a:pt x="868749" y="2146629"/>
                      <a:pt x="893000" y="2166615"/>
                      <a:pt x="908240" y="2176774"/>
                    </a:cubicBezTo>
                    <a:cubicBezTo>
                      <a:pt x="912968" y="2190960"/>
                      <a:pt x="916909" y="2229577"/>
                      <a:pt x="948433" y="2216968"/>
                    </a:cubicBezTo>
                    <a:cubicBezTo>
                      <a:pt x="959646" y="2212483"/>
                      <a:pt x="961831" y="2196871"/>
                      <a:pt x="968530" y="2186823"/>
                    </a:cubicBezTo>
                    <a:cubicBezTo>
                      <a:pt x="971879" y="2176775"/>
                      <a:pt x="971088" y="2164168"/>
                      <a:pt x="978578" y="2156678"/>
                    </a:cubicBezTo>
                    <a:cubicBezTo>
                      <a:pt x="990996" y="2144260"/>
                      <a:pt x="1030901" y="2132538"/>
                      <a:pt x="1048917" y="2126533"/>
                    </a:cubicBezTo>
                    <a:cubicBezTo>
                      <a:pt x="1109207" y="2129882"/>
                      <a:pt x="1170297" y="2126235"/>
                      <a:pt x="1229787" y="2136581"/>
                    </a:cubicBezTo>
                    <a:cubicBezTo>
                      <a:pt x="1249029" y="2139927"/>
                      <a:pt x="1262560" y="2157992"/>
                      <a:pt x="1280029" y="2166726"/>
                    </a:cubicBezTo>
                    <a:cubicBezTo>
                      <a:pt x="1289503" y="2171463"/>
                      <a:pt x="1299990" y="2173864"/>
                      <a:pt x="1310174" y="2176774"/>
                    </a:cubicBezTo>
                    <a:cubicBezTo>
                      <a:pt x="1323453" y="2180568"/>
                      <a:pt x="1337139" y="2182855"/>
                      <a:pt x="1350367" y="2186823"/>
                    </a:cubicBezTo>
                    <a:cubicBezTo>
                      <a:pt x="1370657" y="2192910"/>
                      <a:pt x="1389527" y="2205410"/>
                      <a:pt x="1410657" y="2206919"/>
                    </a:cubicBezTo>
                    <a:lnTo>
                      <a:pt x="1551334" y="2216968"/>
                    </a:lnTo>
                    <a:cubicBezTo>
                      <a:pt x="1647500" y="2313134"/>
                      <a:pt x="1524371" y="2198993"/>
                      <a:pt x="1611624" y="2257161"/>
                    </a:cubicBezTo>
                    <a:cubicBezTo>
                      <a:pt x="1623448" y="2265044"/>
                      <a:pt x="1630205" y="2279046"/>
                      <a:pt x="1641769" y="2287306"/>
                    </a:cubicBezTo>
                    <a:cubicBezTo>
                      <a:pt x="1677327" y="2312705"/>
                      <a:pt x="1698278" y="2310122"/>
                      <a:pt x="1742253" y="2317451"/>
                    </a:cubicBezTo>
                    <a:cubicBezTo>
                      <a:pt x="1752301" y="2324150"/>
                      <a:pt x="1763859" y="2329009"/>
                      <a:pt x="1772398" y="2337548"/>
                    </a:cubicBezTo>
                    <a:cubicBezTo>
                      <a:pt x="1791878" y="2357028"/>
                      <a:pt x="1794370" y="2373319"/>
                      <a:pt x="1802543" y="2397838"/>
                    </a:cubicBezTo>
                    <a:cubicBezTo>
                      <a:pt x="1805892" y="2424634"/>
                      <a:pt x="1802562" y="2453152"/>
                      <a:pt x="1812591" y="2478225"/>
                    </a:cubicBezTo>
                    <a:cubicBezTo>
                      <a:pt x="1820301" y="2497501"/>
                      <a:pt x="1869815" y="2505091"/>
                      <a:pt x="1882930" y="2508370"/>
                    </a:cubicBezTo>
                    <a:cubicBezTo>
                      <a:pt x="1926473" y="2505021"/>
                      <a:pt x="1969887" y="2498322"/>
                      <a:pt x="2013558" y="2498322"/>
                    </a:cubicBezTo>
                    <a:cubicBezTo>
                      <a:pt x="2040562" y="2498322"/>
                      <a:pt x="1960176" y="2508370"/>
                      <a:pt x="1933172" y="2508370"/>
                    </a:cubicBezTo>
                    <a:cubicBezTo>
                      <a:pt x="1912798" y="2508370"/>
                      <a:pt x="1892979" y="2501671"/>
                      <a:pt x="1872882" y="2498322"/>
                    </a:cubicBezTo>
                    <a:cubicBezTo>
                      <a:pt x="1876231" y="2488274"/>
                      <a:pt x="1875441" y="2475667"/>
                      <a:pt x="1882930" y="2468177"/>
                    </a:cubicBezTo>
                    <a:cubicBezTo>
                      <a:pt x="1905649" y="2445457"/>
                      <a:pt x="1986811" y="2467346"/>
                      <a:pt x="1993462" y="2468177"/>
                    </a:cubicBezTo>
                    <a:cubicBezTo>
                      <a:pt x="1996811" y="2478225"/>
                      <a:pt x="1996893" y="2490051"/>
                      <a:pt x="2003510" y="2498322"/>
                    </a:cubicBezTo>
                    <a:cubicBezTo>
                      <a:pt x="2011054" y="2507752"/>
                      <a:pt x="2021672" y="2516920"/>
                      <a:pt x="2033655" y="2518418"/>
                    </a:cubicBezTo>
                    <a:cubicBezTo>
                      <a:pt x="2051292" y="2520623"/>
                      <a:pt x="2094356" y="2504884"/>
                      <a:pt x="2114042" y="2498322"/>
                    </a:cubicBezTo>
                    <a:cubicBezTo>
                      <a:pt x="2130789" y="2501671"/>
                      <a:pt x="2147715" y="2504228"/>
                      <a:pt x="2164284" y="2508370"/>
                    </a:cubicBezTo>
                    <a:cubicBezTo>
                      <a:pt x="2174560" y="2510939"/>
                      <a:pt x="2183837" y="2518418"/>
                      <a:pt x="2194429" y="2518418"/>
                    </a:cubicBezTo>
                    <a:cubicBezTo>
                      <a:pt x="2218113" y="2518418"/>
                      <a:pt x="2241321" y="2511719"/>
                      <a:pt x="2264767" y="2508370"/>
                    </a:cubicBezTo>
                    <a:cubicBezTo>
                      <a:pt x="2274815" y="2505021"/>
                      <a:pt x="2285830" y="2492873"/>
                      <a:pt x="2294912" y="2498322"/>
                    </a:cubicBezTo>
                    <a:cubicBezTo>
                      <a:pt x="2307757" y="2506029"/>
                      <a:pt x="2312890" y="2523686"/>
                      <a:pt x="2315009" y="2538515"/>
                    </a:cubicBezTo>
                    <a:cubicBezTo>
                      <a:pt x="2317456" y="2555646"/>
                      <a:pt x="2292235" y="2587749"/>
                      <a:pt x="2284864" y="2598805"/>
                    </a:cubicBezTo>
                    <a:cubicBezTo>
                      <a:pt x="2252798" y="2695001"/>
                      <a:pt x="2284761" y="2629073"/>
                      <a:pt x="2234622" y="2689240"/>
                    </a:cubicBezTo>
                    <a:cubicBezTo>
                      <a:pt x="2226891" y="2698517"/>
                      <a:pt x="2223614" y="2711433"/>
                      <a:pt x="2214526" y="2719385"/>
                    </a:cubicBezTo>
                    <a:cubicBezTo>
                      <a:pt x="2196349" y="2735290"/>
                      <a:pt x="2174332" y="2746181"/>
                      <a:pt x="2154235" y="2759579"/>
                    </a:cubicBezTo>
                    <a:lnTo>
                      <a:pt x="2124090" y="2779675"/>
                    </a:lnTo>
                    <a:cubicBezTo>
                      <a:pt x="2107434" y="2804660"/>
                      <a:pt x="2094823" y="2820879"/>
                      <a:pt x="2083897" y="2850014"/>
                    </a:cubicBezTo>
                    <a:cubicBezTo>
                      <a:pt x="2070059" y="2886914"/>
                      <a:pt x="2082262" y="2891842"/>
                      <a:pt x="2053752" y="2920352"/>
                    </a:cubicBezTo>
                    <a:cubicBezTo>
                      <a:pt x="2045213" y="2928891"/>
                      <a:pt x="2032885" y="2932718"/>
                      <a:pt x="2023607" y="2940449"/>
                    </a:cubicBezTo>
                    <a:cubicBezTo>
                      <a:pt x="2012690" y="2949546"/>
                      <a:pt x="2006172" y="2964239"/>
                      <a:pt x="1993462" y="2970594"/>
                    </a:cubicBezTo>
                    <a:cubicBezTo>
                      <a:pt x="1978186" y="2978232"/>
                      <a:pt x="1959892" y="2976938"/>
                      <a:pt x="1943220" y="2980643"/>
                    </a:cubicBezTo>
                    <a:cubicBezTo>
                      <a:pt x="1929739" y="2983639"/>
                      <a:pt x="1916306" y="2986897"/>
                      <a:pt x="1903027" y="2990691"/>
                    </a:cubicBezTo>
                    <a:cubicBezTo>
                      <a:pt x="1892843" y="2993601"/>
                      <a:pt x="1883367" y="2999241"/>
                      <a:pt x="1872882" y="3000739"/>
                    </a:cubicBezTo>
                    <a:cubicBezTo>
                      <a:pt x="1836258" y="3005971"/>
                      <a:pt x="1799194" y="3007438"/>
                      <a:pt x="1762350" y="3010788"/>
                    </a:cubicBezTo>
                    <a:cubicBezTo>
                      <a:pt x="1752302" y="3014137"/>
                      <a:pt x="1739695" y="3013347"/>
                      <a:pt x="1732205" y="3020836"/>
                    </a:cubicBezTo>
                    <a:cubicBezTo>
                      <a:pt x="1724715" y="3028326"/>
                      <a:pt x="1726328" y="3041245"/>
                      <a:pt x="1722156" y="3050981"/>
                    </a:cubicBezTo>
                    <a:cubicBezTo>
                      <a:pt x="1716244" y="3064776"/>
                      <a:pt x="1694579" y="3108703"/>
                      <a:pt x="1681963" y="3121319"/>
                    </a:cubicBezTo>
                    <a:cubicBezTo>
                      <a:pt x="1673424" y="3129858"/>
                      <a:pt x="1663627" y="3138886"/>
                      <a:pt x="1651818" y="3141416"/>
                    </a:cubicBezTo>
                    <a:cubicBezTo>
                      <a:pt x="1615643" y="3149168"/>
                      <a:pt x="1578218" y="3149292"/>
                      <a:pt x="1541286" y="3151465"/>
                    </a:cubicBezTo>
                    <a:cubicBezTo>
                      <a:pt x="1464309" y="3155993"/>
                      <a:pt x="1387211" y="3158164"/>
                      <a:pt x="1310174" y="3161513"/>
                    </a:cubicBezTo>
                    <a:cubicBezTo>
                      <a:pt x="1278326" y="3209284"/>
                      <a:pt x="1301534" y="3187839"/>
                      <a:pt x="1229787" y="3211755"/>
                    </a:cubicBezTo>
                    <a:lnTo>
                      <a:pt x="1199642" y="3221803"/>
                    </a:lnTo>
                    <a:cubicBezTo>
                      <a:pt x="1168303" y="3216580"/>
                      <a:pt x="1126431" y="3224670"/>
                      <a:pt x="1119255" y="3181610"/>
                    </a:cubicBezTo>
                    <a:cubicBezTo>
                      <a:pt x="1117514" y="3171162"/>
                      <a:pt x="1124160" y="3160724"/>
                      <a:pt x="1129304" y="3151465"/>
                    </a:cubicBezTo>
                    <a:cubicBezTo>
                      <a:pt x="1141034" y="3130351"/>
                      <a:pt x="1169497" y="3091174"/>
                      <a:pt x="1169497" y="3091174"/>
                    </a:cubicBezTo>
                    <a:cubicBezTo>
                      <a:pt x="1194769" y="3015360"/>
                      <a:pt x="1205785" y="3008701"/>
                      <a:pt x="1179545" y="2910304"/>
                    </a:cubicBezTo>
                    <a:cubicBezTo>
                      <a:pt x="1175883" y="2896573"/>
                      <a:pt x="1161224" y="2888042"/>
                      <a:pt x="1149400" y="2880159"/>
                    </a:cubicBezTo>
                    <a:cubicBezTo>
                      <a:pt x="1140587" y="2874284"/>
                      <a:pt x="1129303" y="2873460"/>
                      <a:pt x="1119255" y="2870111"/>
                    </a:cubicBezTo>
                    <a:cubicBezTo>
                      <a:pt x="1057339" y="2828833"/>
                      <a:pt x="1125786" y="2868939"/>
                      <a:pt x="1038868" y="2839966"/>
                    </a:cubicBezTo>
                    <a:cubicBezTo>
                      <a:pt x="1024658" y="2835229"/>
                      <a:pt x="1012443" y="2825770"/>
                      <a:pt x="998675" y="2819869"/>
                    </a:cubicBezTo>
                    <a:cubicBezTo>
                      <a:pt x="988940" y="2815697"/>
                      <a:pt x="978578" y="2813170"/>
                      <a:pt x="968530" y="2809821"/>
                    </a:cubicBezTo>
                    <a:cubicBezTo>
                      <a:pt x="946510" y="2776791"/>
                      <a:pt x="948785" y="2785932"/>
                      <a:pt x="938385" y="2749530"/>
                    </a:cubicBezTo>
                    <a:cubicBezTo>
                      <a:pt x="931364" y="2724954"/>
                      <a:pt x="920181" y="2666958"/>
                      <a:pt x="908240" y="2649047"/>
                    </a:cubicBezTo>
                    <a:lnTo>
                      <a:pt x="868046" y="2588757"/>
                    </a:lnTo>
                    <a:cubicBezTo>
                      <a:pt x="861347" y="2578709"/>
                      <a:pt x="853351" y="2569414"/>
                      <a:pt x="847950" y="2558612"/>
                    </a:cubicBezTo>
                    <a:cubicBezTo>
                      <a:pt x="821498" y="2505708"/>
                      <a:pt x="838445" y="2529010"/>
                      <a:pt x="797708" y="2488273"/>
                    </a:cubicBezTo>
                    <a:cubicBezTo>
                      <a:pt x="804407" y="2478225"/>
                      <a:pt x="810074" y="2467406"/>
                      <a:pt x="817805" y="2458128"/>
                    </a:cubicBezTo>
                    <a:cubicBezTo>
                      <a:pt x="840343" y="2431083"/>
                      <a:pt x="853789" y="2429916"/>
                      <a:pt x="868046" y="2397838"/>
                    </a:cubicBezTo>
                    <a:cubicBezTo>
                      <a:pt x="876649" y="2378480"/>
                      <a:pt x="881444" y="2357645"/>
                      <a:pt x="888143" y="2337548"/>
                    </a:cubicBezTo>
                    <a:lnTo>
                      <a:pt x="898191" y="2307403"/>
                    </a:lnTo>
                    <a:lnTo>
                      <a:pt x="908240" y="2277258"/>
                    </a:lnTo>
                    <a:cubicBezTo>
                      <a:pt x="904890" y="2253812"/>
                      <a:pt x="908783" y="2228103"/>
                      <a:pt x="898191" y="2206919"/>
                    </a:cubicBezTo>
                    <a:cubicBezTo>
                      <a:pt x="893454" y="2197445"/>
                      <a:pt x="878230" y="2199781"/>
                      <a:pt x="868046" y="2196871"/>
                    </a:cubicBezTo>
                    <a:cubicBezTo>
                      <a:pt x="779752" y="2171645"/>
                      <a:pt x="869966" y="2200861"/>
                      <a:pt x="797708" y="2176774"/>
                    </a:cubicBezTo>
                    <a:cubicBezTo>
                      <a:pt x="767563" y="2180124"/>
                      <a:pt x="737191" y="2181837"/>
                      <a:pt x="707273" y="2186823"/>
                    </a:cubicBezTo>
                    <a:cubicBezTo>
                      <a:pt x="696825" y="2188564"/>
                      <a:pt x="682383" y="2206067"/>
                      <a:pt x="677128" y="2196871"/>
                    </a:cubicBezTo>
                    <a:cubicBezTo>
                      <a:pt x="663730" y="2173425"/>
                      <a:pt x="671910" y="2143053"/>
                      <a:pt x="667079" y="2116484"/>
                    </a:cubicBezTo>
                    <a:cubicBezTo>
                      <a:pt x="663088" y="2094534"/>
                      <a:pt x="651646" y="2072745"/>
                      <a:pt x="636934" y="2056194"/>
                    </a:cubicBezTo>
                    <a:cubicBezTo>
                      <a:pt x="579856" y="1991982"/>
                      <a:pt x="599618" y="2003562"/>
                      <a:pt x="546499" y="1985856"/>
                    </a:cubicBezTo>
                    <a:cubicBezTo>
                      <a:pt x="536451" y="1975808"/>
                      <a:pt x="524614" y="1967275"/>
                      <a:pt x="516354" y="1955711"/>
                    </a:cubicBezTo>
                    <a:cubicBezTo>
                      <a:pt x="507647" y="1943522"/>
                      <a:pt x="503689" y="1928523"/>
                      <a:pt x="496257" y="1915517"/>
                    </a:cubicBezTo>
                    <a:cubicBezTo>
                      <a:pt x="490265" y="1905032"/>
                      <a:pt x="481562" y="1896174"/>
                      <a:pt x="476161" y="1885372"/>
                    </a:cubicBezTo>
                    <a:cubicBezTo>
                      <a:pt x="457726" y="1848502"/>
                      <a:pt x="478823" y="1853653"/>
                      <a:pt x="435967" y="1825082"/>
                    </a:cubicBezTo>
                    <a:cubicBezTo>
                      <a:pt x="427154" y="1819207"/>
                      <a:pt x="415870" y="1818383"/>
                      <a:pt x="405822" y="1815034"/>
                    </a:cubicBezTo>
                    <a:cubicBezTo>
                      <a:pt x="395774" y="1808335"/>
                      <a:pt x="386985" y="1799177"/>
                      <a:pt x="375677" y="1794937"/>
                    </a:cubicBezTo>
                    <a:cubicBezTo>
                      <a:pt x="359685" y="1788940"/>
                      <a:pt x="340711" y="1792527"/>
                      <a:pt x="325435" y="1784889"/>
                    </a:cubicBezTo>
                    <a:cubicBezTo>
                      <a:pt x="312725" y="1778534"/>
                      <a:pt x="306507" y="1763468"/>
                      <a:pt x="295290" y="1754744"/>
                    </a:cubicBezTo>
                    <a:cubicBezTo>
                      <a:pt x="276225" y="1739915"/>
                      <a:pt x="235000" y="1714550"/>
                      <a:pt x="235000" y="1714550"/>
                    </a:cubicBezTo>
                    <a:cubicBezTo>
                      <a:pt x="228301" y="1701152"/>
                      <a:pt x="222336" y="1687362"/>
                      <a:pt x="214904" y="1674357"/>
                    </a:cubicBezTo>
                    <a:cubicBezTo>
                      <a:pt x="208912" y="1663872"/>
                      <a:pt x="200208" y="1655014"/>
                      <a:pt x="194807" y="1644212"/>
                    </a:cubicBezTo>
                    <a:cubicBezTo>
                      <a:pt x="190070" y="1634738"/>
                      <a:pt x="188108" y="1624115"/>
                      <a:pt x="184758" y="1614067"/>
                    </a:cubicBezTo>
                    <a:cubicBezTo>
                      <a:pt x="181409" y="1553777"/>
                      <a:pt x="180177" y="1493331"/>
                      <a:pt x="174710" y="1433196"/>
                    </a:cubicBezTo>
                    <a:cubicBezTo>
                      <a:pt x="173460" y="1419443"/>
                      <a:pt x="170102" y="1405696"/>
                      <a:pt x="164662" y="1393003"/>
                    </a:cubicBezTo>
                    <a:cubicBezTo>
                      <a:pt x="159905" y="1381903"/>
                      <a:pt x="151264" y="1372906"/>
                      <a:pt x="144565" y="1362858"/>
                    </a:cubicBezTo>
                    <a:lnTo>
                      <a:pt x="124468" y="1302568"/>
                    </a:lnTo>
                    <a:cubicBezTo>
                      <a:pt x="121119" y="1292520"/>
                      <a:pt x="117330" y="1282607"/>
                      <a:pt x="114420" y="1272423"/>
                    </a:cubicBezTo>
                    <a:lnTo>
                      <a:pt x="94323" y="1202084"/>
                    </a:lnTo>
                    <a:cubicBezTo>
                      <a:pt x="0" y="1264967"/>
                      <a:pt x="97329" y="1188400"/>
                      <a:pt x="54130" y="1433196"/>
                    </a:cubicBezTo>
                    <a:cubicBezTo>
                      <a:pt x="51527" y="1447947"/>
                      <a:pt x="41465" y="1406009"/>
                      <a:pt x="34033" y="1393003"/>
                    </a:cubicBezTo>
                    <a:cubicBezTo>
                      <a:pt x="28041" y="1382518"/>
                      <a:pt x="20636" y="1372906"/>
                      <a:pt x="13937" y="1362858"/>
                    </a:cubicBezTo>
                    <a:cubicBezTo>
                      <a:pt x="17431" y="1327922"/>
                      <a:pt x="23645" y="1243635"/>
                      <a:pt x="34033" y="1202084"/>
                    </a:cubicBezTo>
                    <a:cubicBezTo>
                      <a:pt x="39171" y="1181533"/>
                      <a:pt x="48992" y="1162345"/>
                      <a:pt x="54130" y="1141794"/>
                    </a:cubicBezTo>
                    <a:cubicBezTo>
                      <a:pt x="66747" y="1091325"/>
                      <a:pt x="59811" y="1114702"/>
                      <a:pt x="74227" y="1071456"/>
                    </a:cubicBezTo>
                    <a:cubicBezTo>
                      <a:pt x="80926" y="1031262"/>
                      <a:pt x="86331" y="990832"/>
                      <a:pt x="94323" y="950875"/>
                    </a:cubicBezTo>
                    <a:cubicBezTo>
                      <a:pt x="97673" y="934128"/>
                      <a:pt x="99878" y="917111"/>
                      <a:pt x="104372" y="900634"/>
                    </a:cubicBezTo>
                    <a:cubicBezTo>
                      <a:pt x="109946" y="880197"/>
                      <a:pt x="112717" y="857970"/>
                      <a:pt x="124468" y="840344"/>
                    </a:cubicBezTo>
                    <a:lnTo>
                      <a:pt x="144565" y="810199"/>
                    </a:lnTo>
                    <a:cubicBezTo>
                      <a:pt x="165477" y="726547"/>
                      <a:pt x="140013" y="809253"/>
                      <a:pt x="174710" y="739860"/>
                    </a:cubicBezTo>
                    <a:cubicBezTo>
                      <a:pt x="188867" y="711547"/>
                      <a:pt x="186930" y="662098"/>
                      <a:pt x="224952" y="649425"/>
                    </a:cubicBezTo>
                    <a:lnTo>
                      <a:pt x="255097" y="639377"/>
                    </a:lnTo>
                    <a:cubicBezTo>
                      <a:pt x="268495" y="629329"/>
                      <a:pt x="284164" y="621749"/>
                      <a:pt x="295290" y="609232"/>
                    </a:cubicBezTo>
                    <a:cubicBezTo>
                      <a:pt x="311337" y="591179"/>
                      <a:pt x="315387" y="562339"/>
                      <a:pt x="335484" y="548941"/>
                    </a:cubicBezTo>
                    <a:cubicBezTo>
                      <a:pt x="365126" y="529181"/>
                      <a:pt x="371595" y="527714"/>
                      <a:pt x="395774" y="498700"/>
                    </a:cubicBezTo>
                    <a:cubicBezTo>
                      <a:pt x="437642" y="448458"/>
                      <a:pt x="390750" y="485302"/>
                      <a:pt x="446016" y="448458"/>
                    </a:cubicBezTo>
                    <a:cubicBezTo>
                      <a:pt x="459414" y="428361"/>
                      <a:pt x="480351" y="411600"/>
                      <a:pt x="486209" y="388168"/>
                    </a:cubicBezTo>
                    <a:cubicBezTo>
                      <a:pt x="498826" y="337698"/>
                      <a:pt x="491890" y="361076"/>
                      <a:pt x="506306" y="317829"/>
                    </a:cubicBezTo>
                    <a:cubicBezTo>
                      <a:pt x="499607" y="297732"/>
                      <a:pt x="506760" y="262677"/>
                      <a:pt x="486209" y="257539"/>
                    </a:cubicBezTo>
                    <a:cubicBezTo>
                      <a:pt x="472811" y="254190"/>
                      <a:pt x="459295" y="251285"/>
                      <a:pt x="446016" y="247491"/>
                    </a:cubicBezTo>
                    <a:cubicBezTo>
                      <a:pt x="435832" y="244581"/>
                      <a:pt x="426147" y="240012"/>
                      <a:pt x="415871" y="237443"/>
                    </a:cubicBezTo>
                    <a:cubicBezTo>
                      <a:pt x="399302" y="233301"/>
                      <a:pt x="382376" y="230744"/>
                      <a:pt x="365629" y="227394"/>
                    </a:cubicBezTo>
                    <a:cubicBezTo>
                      <a:pt x="358930" y="217346"/>
                      <a:pt x="338286" y="206910"/>
                      <a:pt x="345532" y="197249"/>
                    </a:cubicBezTo>
                    <a:cubicBezTo>
                      <a:pt x="355779" y="183586"/>
                      <a:pt x="379571" y="192602"/>
                      <a:pt x="395774" y="187201"/>
                    </a:cubicBezTo>
                    <a:cubicBezTo>
                      <a:pt x="409984" y="182464"/>
                      <a:pt x="423123" y="174811"/>
                      <a:pt x="435967" y="167104"/>
                    </a:cubicBezTo>
                    <a:cubicBezTo>
                      <a:pt x="456678" y="154677"/>
                      <a:pt x="496257" y="126911"/>
                      <a:pt x="496257" y="126911"/>
                    </a:cubicBezTo>
                    <a:cubicBezTo>
                      <a:pt x="503861" y="104102"/>
                      <a:pt x="504636" y="81214"/>
                      <a:pt x="536451" y="76669"/>
                    </a:cubicBezTo>
                    <a:cubicBezTo>
                      <a:pt x="550122" y="74716"/>
                      <a:pt x="563246" y="83368"/>
                      <a:pt x="576644" y="86717"/>
                    </a:cubicBezTo>
                    <a:cubicBezTo>
                      <a:pt x="586692" y="93416"/>
                      <a:pt x="598250" y="98275"/>
                      <a:pt x="606789" y="106814"/>
                    </a:cubicBezTo>
                    <a:cubicBezTo>
                      <a:pt x="673778" y="173803"/>
                      <a:pt x="576644" y="103464"/>
                      <a:pt x="657031" y="157056"/>
                    </a:cubicBezTo>
                    <a:cubicBezTo>
                      <a:pt x="667079" y="150357"/>
                      <a:pt x="677898" y="144690"/>
                      <a:pt x="687176" y="136959"/>
                    </a:cubicBezTo>
                    <a:cubicBezTo>
                      <a:pt x="698093" y="127862"/>
                      <a:pt x="705497" y="114697"/>
                      <a:pt x="717321" y="106814"/>
                    </a:cubicBezTo>
                    <a:cubicBezTo>
                      <a:pt x="726134" y="100939"/>
                      <a:pt x="737418" y="100115"/>
                      <a:pt x="747466" y="96766"/>
                    </a:cubicBezTo>
                    <a:cubicBezTo>
                      <a:pt x="810543" y="138817"/>
                      <a:pt x="783603" y="136959"/>
                      <a:pt x="817805" y="136959"/>
                    </a:cubicBezTo>
                  </a:path>
                </a:pathLst>
              </a:custGeom>
              <a:gradFill flip="none" rotWithShape="1">
                <a:gsLst>
                  <a:gs pos="1000">
                    <a:srgbClr val="EE8800"/>
                  </a:gs>
                  <a:gs pos="100000">
                    <a:srgbClr val="00B050"/>
                  </a:gs>
                  <a:gs pos="100000">
                    <a:srgbClr val="FFFFCC"/>
                  </a:gs>
                  <a:gs pos="0">
                    <a:srgbClr val="FFFFCC"/>
                  </a:gs>
                </a:gsLst>
                <a:lin ang="2700000" scaled="1"/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0" name="Forma livre 39"/>
              <p:cNvSpPr/>
              <p:nvPr/>
            </p:nvSpPr>
            <p:spPr bwMode="auto">
              <a:xfrm>
                <a:off x="4582404" y="2700246"/>
                <a:ext cx="447343" cy="472816"/>
              </a:xfrm>
              <a:custGeom>
                <a:avLst/>
                <a:gdLst>
                  <a:gd name="connsiteX0" fmla="*/ 3349 w 447343"/>
                  <a:gd name="connsiteY0" fmla="*/ 110532 h 472816"/>
                  <a:gd name="connsiteX1" fmla="*/ 93784 w 447343"/>
                  <a:gd name="connsiteY1" fmla="*/ 160774 h 472816"/>
                  <a:gd name="connsiteX2" fmla="*/ 123929 w 447343"/>
                  <a:gd name="connsiteY2" fmla="*/ 261257 h 472816"/>
                  <a:gd name="connsiteX3" fmla="*/ 164122 w 447343"/>
                  <a:gd name="connsiteY3" fmla="*/ 321548 h 472816"/>
                  <a:gd name="connsiteX4" fmla="*/ 184219 w 447343"/>
                  <a:gd name="connsiteY4" fmla="*/ 351693 h 472816"/>
                  <a:gd name="connsiteX5" fmla="*/ 194267 w 447343"/>
                  <a:gd name="connsiteY5" fmla="*/ 381838 h 472816"/>
                  <a:gd name="connsiteX6" fmla="*/ 254557 w 447343"/>
                  <a:gd name="connsiteY6" fmla="*/ 422031 h 472816"/>
                  <a:gd name="connsiteX7" fmla="*/ 284702 w 447343"/>
                  <a:gd name="connsiteY7" fmla="*/ 452176 h 472816"/>
                  <a:gd name="connsiteX8" fmla="*/ 344993 w 447343"/>
                  <a:gd name="connsiteY8" fmla="*/ 472273 h 472816"/>
                  <a:gd name="connsiteX9" fmla="*/ 375138 w 447343"/>
                  <a:gd name="connsiteY9" fmla="*/ 462224 h 472816"/>
                  <a:gd name="connsiteX10" fmla="*/ 344993 w 447343"/>
                  <a:gd name="connsiteY10" fmla="*/ 452176 h 472816"/>
                  <a:gd name="connsiteX11" fmla="*/ 375138 w 447343"/>
                  <a:gd name="connsiteY11" fmla="*/ 331596 h 472816"/>
                  <a:gd name="connsiteX12" fmla="*/ 405283 w 447343"/>
                  <a:gd name="connsiteY12" fmla="*/ 321548 h 472816"/>
                  <a:gd name="connsiteX13" fmla="*/ 445476 w 447343"/>
                  <a:gd name="connsiteY13" fmla="*/ 251209 h 472816"/>
                  <a:gd name="connsiteX14" fmla="*/ 415331 w 447343"/>
                  <a:gd name="connsiteY14" fmla="*/ 190919 h 472816"/>
                  <a:gd name="connsiteX15" fmla="*/ 385186 w 447343"/>
                  <a:gd name="connsiteY15" fmla="*/ 180871 h 472816"/>
                  <a:gd name="connsiteX16" fmla="*/ 355041 w 447343"/>
                  <a:gd name="connsiteY16" fmla="*/ 160774 h 472816"/>
                  <a:gd name="connsiteX17" fmla="*/ 334944 w 447343"/>
                  <a:gd name="connsiteY17" fmla="*/ 100484 h 472816"/>
                  <a:gd name="connsiteX18" fmla="*/ 284702 w 447343"/>
                  <a:gd name="connsiteY18" fmla="*/ 30145 h 472816"/>
                  <a:gd name="connsiteX19" fmla="*/ 254557 w 447343"/>
                  <a:gd name="connsiteY19" fmla="*/ 20097 h 472816"/>
                  <a:gd name="connsiteX20" fmla="*/ 224412 w 447343"/>
                  <a:gd name="connsiteY20" fmla="*/ 0 h 472816"/>
                  <a:gd name="connsiteX21" fmla="*/ 164122 w 447343"/>
                  <a:gd name="connsiteY21" fmla="*/ 20097 h 472816"/>
                  <a:gd name="connsiteX22" fmla="*/ 103832 w 447343"/>
                  <a:gd name="connsiteY22" fmla="*/ 60290 h 472816"/>
                  <a:gd name="connsiteX23" fmla="*/ 73687 w 447343"/>
                  <a:gd name="connsiteY23" fmla="*/ 70339 h 472816"/>
                  <a:gd name="connsiteX24" fmla="*/ 3349 w 447343"/>
                  <a:gd name="connsiteY24" fmla="*/ 110532 h 4728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47343" h="472816">
                    <a:moveTo>
                      <a:pt x="3349" y="110532"/>
                    </a:moveTo>
                    <a:cubicBezTo>
                      <a:pt x="6698" y="125604"/>
                      <a:pt x="40725" y="143088"/>
                      <a:pt x="93784" y="160774"/>
                    </a:cubicBezTo>
                    <a:cubicBezTo>
                      <a:pt x="99401" y="183244"/>
                      <a:pt x="114142" y="246576"/>
                      <a:pt x="123929" y="261257"/>
                    </a:cubicBezTo>
                    <a:lnTo>
                      <a:pt x="164122" y="321548"/>
                    </a:lnTo>
                    <a:lnTo>
                      <a:pt x="184219" y="351693"/>
                    </a:lnTo>
                    <a:cubicBezTo>
                      <a:pt x="187568" y="361741"/>
                      <a:pt x="188392" y="373025"/>
                      <a:pt x="194267" y="381838"/>
                    </a:cubicBezTo>
                    <a:cubicBezTo>
                      <a:pt x="215772" y="414096"/>
                      <a:pt x="222953" y="411497"/>
                      <a:pt x="254557" y="422031"/>
                    </a:cubicBezTo>
                    <a:cubicBezTo>
                      <a:pt x="264605" y="432079"/>
                      <a:pt x="272280" y="445275"/>
                      <a:pt x="284702" y="452176"/>
                    </a:cubicBezTo>
                    <a:cubicBezTo>
                      <a:pt x="303220" y="462464"/>
                      <a:pt x="344993" y="472273"/>
                      <a:pt x="344993" y="472273"/>
                    </a:cubicBezTo>
                    <a:cubicBezTo>
                      <a:pt x="355041" y="468923"/>
                      <a:pt x="375138" y="472816"/>
                      <a:pt x="375138" y="462224"/>
                    </a:cubicBezTo>
                    <a:cubicBezTo>
                      <a:pt x="375138" y="451632"/>
                      <a:pt x="347070" y="462562"/>
                      <a:pt x="344993" y="452176"/>
                    </a:cubicBezTo>
                    <a:cubicBezTo>
                      <a:pt x="340092" y="427673"/>
                      <a:pt x="344700" y="355946"/>
                      <a:pt x="375138" y="331596"/>
                    </a:cubicBezTo>
                    <a:cubicBezTo>
                      <a:pt x="383409" y="324979"/>
                      <a:pt x="395235" y="324897"/>
                      <a:pt x="405283" y="321548"/>
                    </a:cubicBezTo>
                    <a:cubicBezTo>
                      <a:pt x="414999" y="306974"/>
                      <a:pt x="443158" y="267431"/>
                      <a:pt x="445476" y="251209"/>
                    </a:cubicBezTo>
                    <a:cubicBezTo>
                      <a:pt x="447343" y="238139"/>
                      <a:pt x="423364" y="197345"/>
                      <a:pt x="415331" y="190919"/>
                    </a:cubicBezTo>
                    <a:cubicBezTo>
                      <a:pt x="407060" y="184302"/>
                      <a:pt x="395234" y="184220"/>
                      <a:pt x="385186" y="180871"/>
                    </a:cubicBezTo>
                    <a:cubicBezTo>
                      <a:pt x="375138" y="174172"/>
                      <a:pt x="361442" y="171015"/>
                      <a:pt x="355041" y="160774"/>
                    </a:cubicBezTo>
                    <a:cubicBezTo>
                      <a:pt x="343814" y="142810"/>
                      <a:pt x="346695" y="118110"/>
                      <a:pt x="334944" y="100484"/>
                    </a:cubicBezTo>
                    <a:cubicBezTo>
                      <a:pt x="325781" y="86739"/>
                      <a:pt x="294048" y="37933"/>
                      <a:pt x="284702" y="30145"/>
                    </a:cubicBezTo>
                    <a:cubicBezTo>
                      <a:pt x="276565" y="23364"/>
                      <a:pt x="264605" y="23446"/>
                      <a:pt x="254557" y="20097"/>
                    </a:cubicBezTo>
                    <a:cubicBezTo>
                      <a:pt x="244509" y="13398"/>
                      <a:pt x="236489" y="0"/>
                      <a:pt x="224412" y="0"/>
                    </a:cubicBezTo>
                    <a:cubicBezTo>
                      <a:pt x="203228" y="0"/>
                      <a:pt x="164122" y="20097"/>
                      <a:pt x="164122" y="20097"/>
                    </a:cubicBezTo>
                    <a:cubicBezTo>
                      <a:pt x="144025" y="33495"/>
                      <a:pt x="126746" y="52652"/>
                      <a:pt x="103832" y="60290"/>
                    </a:cubicBezTo>
                    <a:cubicBezTo>
                      <a:pt x="93784" y="63640"/>
                      <a:pt x="82946" y="65195"/>
                      <a:pt x="73687" y="70339"/>
                    </a:cubicBezTo>
                    <a:cubicBezTo>
                      <a:pt x="163" y="111186"/>
                      <a:pt x="0" y="95460"/>
                      <a:pt x="3349" y="110532"/>
                    </a:cubicBezTo>
                    <a:close/>
                  </a:path>
                </a:pathLst>
              </a:custGeom>
              <a:gradFill flip="none" rotWithShape="1">
                <a:gsLst>
                  <a:gs pos="12000">
                    <a:srgbClr val="EE8800"/>
                  </a:gs>
                  <a:gs pos="100000">
                    <a:srgbClr val="00B050"/>
                  </a:gs>
                  <a:gs pos="0">
                    <a:srgbClr val="FFFFCC"/>
                  </a:gs>
                </a:gsLst>
                <a:lin ang="2700000" scaled="1"/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1" name="Forma livre 40"/>
              <p:cNvSpPr/>
              <p:nvPr/>
            </p:nvSpPr>
            <p:spPr bwMode="auto">
              <a:xfrm>
                <a:off x="3831711" y="2176734"/>
                <a:ext cx="2075409" cy="1213973"/>
              </a:xfrm>
              <a:custGeom>
                <a:avLst/>
                <a:gdLst>
                  <a:gd name="connsiteX0" fmla="*/ 61783 w 2075409"/>
                  <a:gd name="connsiteY0" fmla="*/ 156206 h 1213973"/>
                  <a:gd name="connsiteX1" fmla="*/ 52056 w 2075409"/>
                  <a:gd name="connsiteY1" fmla="*/ 195117 h 1213973"/>
                  <a:gd name="connsiteX2" fmla="*/ 37464 w 2075409"/>
                  <a:gd name="connsiteY2" fmla="*/ 204845 h 1213973"/>
                  <a:gd name="connsiteX3" fmla="*/ 115285 w 2075409"/>
                  <a:gd name="connsiteY3" fmla="*/ 229164 h 1213973"/>
                  <a:gd name="connsiteX4" fmla="*/ 110422 w 2075409"/>
                  <a:gd name="connsiteY4" fmla="*/ 243755 h 1213973"/>
                  <a:gd name="connsiteX5" fmla="*/ 95830 w 2075409"/>
                  <a:gd name="connsiteY5" fmla="*/ 253483 h 1213973"/>
                  <a:gd name="connsiteX6" fmla="*/ 47192 w 2075409"/>
                  <a:gd name="connsiteY6" fmla="*/ 268074 h 1213973"/>
                  <a:gd name="connsiteX7" fmla="*/ 32600 w 2075409"/>
                  <a:gd name="connsiteY7" fmla="*/ 272938 h 1213973"/>
                  <a:gd name="connsiteX8" fmla="*/ 52056 w 2075409"/>
                  <a:gd name="connsiteY8" fmla="*/ 277802 h 1213973"/>
                  <a:gd name="connsiteX9" fmla="*/ 120149 w 2075409"/>
                  <a:gd name="connsiteY9" fmla="*/ 263210 h 1213973"/>
                  <a:gd name="connsiteX10" fmla="*/ 159060 w 2075409"/>
                  <a:gd name="connsiteY10" fmla="*/ 243755 h 1213973"/>
                  <a:gd name="connsiteX11" fmla="*/ 193107 w 2075409"/>
                  <a:gd name="connsiteY11" fmla="*/ 229164 h 1213973"/>
                  <a:gd name="connsiteX12" fmla="*/ 217426 w 2075409"/>
                  <a:gd name="connsiteY12" fmla="*/ 199981 h 1213973"/>
                  <a:gd name="connsiteX13" fmla="*/ 246609 w 2075409"/>
                  <a:gd name="connsiteY13" fmla="*/ 180525 h 1213973"/>
                  <a:gd name="connsiteX14" fmla="*/ 280656 w 2075409"/>
                  <a:gd name="connsiteY14" fmla="*/ 175662 h 1213973"/>
                  <a:gd name="connsiteX15" fmla="*/ 295247 w 2075409"/>
                  <a:gd name="connsiteY15" fmla="*/ 170798 h 1213973"/>
                  <a:gd name="connsiteX16" fmla="*/ 343885 w 2075409"/>
                  <a:gd name="connsiteY16" fmla="*/ 161070 h 1213973"/>
                  <a:gd name="connsiteX17" fmla="*/ 373068 w 2075409"/>
                  <a:gd name="connsiteY17" fmla="*/ 151342 h 1213973"/>
                  <a:gd name="connsiteX18" fmla="*/ 387660 w 2075409"/>
                  <a:gd name="connsiteY18" fmla="*/ 146479 h 1213973"/>
                  <a:gd name="connsiteX19" fmla="*/ 421707 w 2075409"/>
                  <a:gd name="connsiteY19" fmla="*/ 131887 h 1213973"/>
                  <a:gd name="connsiteX20" fmla="*/ 455754 w 2075409"/>
                  <a:gd name="connsiteY20" fmla="*/ 117296 h 1213973"/>
                  <a:gd name="connsiteX21" fmla="*/ 484937 w 2075409"/>
                  <a:gd name="connsiteY21" fmla="*/ 107568 h 1213973"/>
                  <a:gd name="connsiteX22" fmla="*/ 499528 w 2075409"/>
                  <a:gd name="connsiteY22" fmla="*/ 97840 h 1213973"/>
                  <a:gd name="connsiteX23" fmla="*/ 538439 w 2075409"/>
                  <a:gd name="connsiteY23" fmla="*/ 92976 h 1213973"/>
                  <a:gd name="connsiteX24" fmla="*/ 621124 w 2075409"/>
                  <a:gd name="connsiteY24" fmla="*/ 88113 h 1213973"/>
                  <a:gd name="connsiteX25" fmla="*/ 708673 w 2075409"/>
                  <a:gd name="connsiteY25" fmla="*/ 92976 h 1213973"/>
                  <a:gd name="connsiteX26" fmla="*/ 723264 w 2075409"/>
                  <a:gd name="connsiteY26" fmla="*/ 102704 h 1213973"/>
                  <a:gd name="connsiteX27" fmla="*/ 737856 w 2075409"/>
                  <a:gd name="connsiteY27" fmla="*/ 107568 h 1213973"/>
                  <a:gd name="connsiteX28" fmla="*/ 762175 w 2075409"/>
                  <a:gd name="connsiteY28" fmla="*/ 146479 h 1213973"/>
                  <a:gd name="connsiteX29" fmla="*/ 791358 w 2075409"/>
                  <a:gd name="connsiteY29" fmla="*/ 141615 h 1213973"/>
                  <a:gd name="connsiteX30" fmla="*/ 820541 w 2075409"/>
                  <a:gd name="connsiteY30" fmla="*/ 131887 h 1213973"/>
                  <a:gd name="connsiteX31" fmla="*/ 937273 w 2075409"/>
                  <a:gd name="connsiteY31" fmla="*/ 136751 h 1213973"/>
                  <a:gd name="connsiteX32" fmla="*/ 976183 w 2075409"/>
                  <a:gd name="connsiteY32" fmla="*/ 141615 h 1213973"/>
                  <a:gd name="connsiteX33" fmla="*/ 990775 w 2075409"/>
                  <a:gd name="connsiteY33" fmla="*/ 146479 h 1213973"/>
                  <a:gd name="connsiteX34" fmla="*/ 1102643 w 2075409"/>
                  <a:gd name="connsiteY34" fmla="*/ 151342 h 1213973"/>
                  <a:gd name="connsiteX35" fmla="*/ 1122098 w 2075409"/>
                  <a:gd name="connsiteY35" fmla="*/ 156206 h 1213973"/>
                  <a:gd name="connsiteX36" fmla="*/ 1151281 w 2075409"/>
                  <a:gd name="connsiteY36" fmla="*/ 165934 h 1213973"/>
                  <a:gd name="connsiteX37" fmla="*/ 1180464 w 2075409"/>
                  <a:gd name="connsiteY37" fmla="*/ 170798 h 1213973"/>
                  <a:gd name="connsiteX38" fmla="*/ 1209647 w 2075409"/>
                  <a:gd name="connsiteY38" fmla="*/ 190253 h 1213973"/>
                  <a:gd name="connsiteX39" fmla="*/ 1224239 w 2075409"/>
                  <a:gd name="connsiteY39" fmla="*/ 199981 h 1213973"/>
                  <a:gd name="connsiteX40" fmla="*/ 1238830 w 2075409"/>
                  <a:gd name="connsiteY40" fmla="*/ 204845 h 1213973"/>
                  <a:gd name="connsiteX41" fmla="*/ 1268013 w 2075409"/>
                  <a:gd name="connsiteY41" fmla="*/ 224300 h 1213973"/>
                  <a:gd name="connsiteX42" fmla="*/ 1282605 w 2075409"/>
                  <a:gd name="connsiteY42" fmla="*/ 234028 h 1213973"/>
                  <a:gd name="connsiteX43" fmla="*/ 1297196 w 2075409"/>
                  <a:gd name="connsiteY43" fmla="*/ 263210 h 1213973"/>
                  <a:gd name="connsiteX44" fmla="*/ 1272877 w 2075409"/>
                  <a:gd name="connsiteY44" fmla="*/ 282666 h 1213973"/>
                  <a:gd name="connsiteX45" fmla="*/ 1229102 w 2075409"/>
                  <a:gd name="connsiteY45" fmla="*/ 297257 h 1213973"/>
                  <a:gd name="connsiteX46" fmla="*/ 1219375 w 2075409"/>
                  <a:gd name="connsiteY46" fmla="*/ 311849 h 1213973"/>
                  <a:gd name="connsiteX47" fmla="*/ 1233966 w 2075409"/>
                  <a:gd name="connsiteY47" fmla="*/ 355623 h 1213973"/>
                  <a:gd name="connsiteX48" fmla="*/ 1292332 w 2075409"/>
                  <a:gd name="connsiteY48" fmla="*/ 404262 h 1213973"/>
                  <a:gd name="connsiteX49" fmla="*/ 1306924 w 2075409"/>
                  <a:gd name="connsiteY49" fmla="*/ 413989 h 1213973"/>
                  <a:gd name="connsiteX50" fmla="*/ 1336107 w 2075409"/>
                  <a:gd name="connsiteY50" fmla="*/ 428581 h 1213973"/>
                  <a:gd name="connsiteX51" fmla="*/ 1360426 w 2075409"/>
                  <a:gd name="connsiteY51" fmla="*/ 448036 h 1213973"/>
                  <a:gd name="connsiteX52" fmla="*/ 1370154 w 2075409"/>
                  <a:gd name="connsiteY52" fmla="*/ 462628 h 1213973"/>
                  <a:gd name="connsiteX53" fmla="*/ 1384745 w 2075409"/>
                  <a:gd name="connsiteY53" fmla="*/ 472355 h 1213973"/>
                  <a:gd name="connsiteX54" fmla="*/ 1409064 w 2075409"/>
                  <a:gd name="connsiteY54" fmla="*/ 501538 h 1213973"/>
                  <a:gd name="connsiteX55" fmla="*/ 1433383 w 2075409"/>
                  <a:gd name="connsiteY55" fmla="*/ 530721 h 1213973"/>
                  <a:gd name="connsiteX56" fmla="*/ 1452839 w 2075409"/>
                  <a:gd name="connsiteY56" fmla="*/ 550176 h 1213973"/>
                  <a:gd name="connsiteX57" fmla="*/ 1462566 w 2075409"/>
                  <a:gd name="connsiteY57" fmla="*/ 564768 h 1213973"/>
                  <a:gd name="connsiteX58" fmla="*/ 1477158 w 2075409"/>
                  <a:gd name="connsiteY58" fmla="*/ 569632 h 1213973"/>
                  <a:gd name="connsiteX59" fmla="*/ 1506341 w 2075409"/>
                  <a:gd name="connsiteY59" fmla="*/ 584223 h 1213973"/>
                  <a:gd name="connsiteX60" fmla="*/ 1511205 w 2075409"/>
                  <a:gd name="connsiteY60" fmla="*/ 564768 h 1213973"/>
                  <a:gd name="connsiteX61" fmla="*/ 1525796 w 2075409"/>
                  <a:gd name="connsiteY61" fmla="*/ 555040 h 1213973"/>
                  <a:gd name="connsiteX62" fmla="*/ 1574434 w 2075409"/>
                  <a:gd name="connsiteY62" fmla="*/ 569632 h 1213973"/>
                  <a:gd name="connsiteX63" fmla="*/ 1603617 w 2075409"/>
                  <a:gd name="connsiteY63" fmla="*/ 584223 h 1213973"/>
                  <a:gd name="connsiteX64" fmla="*/ 1613345 w 2075409"/>
                  <a:gd name="connsiteY64" fmla="*/ 569632 h 1213973"/>
                  <a:gd name="connsiteX65" fmla="*/ 1589026 w 2075409"/>
                  <a:gd name="connsiteY65" fmla="*/ 530721 h 1213973"/>
                  <a:gd name="connsiteX66" fmla="*/ 1569571 w 2075409"/>
                  <a:gd name="connsiteY66" fmla="*/ 501538 h 1213973"/>
                  <a:gd name="connsiteX67" fmla="*/ 1559843 w 2075409"/>
                  <a:gd name="connsiteY67" fmla="*/ 486947 h 1213973"/>
                  <a:gd name="connsiteX68" fmla="*/ 1545251 w 2075409"/>
                  <a:gd name="connsiteY68" fmla="*/ 477219 h 1213973"/>
                  <a:gd name="connsiteX69" fmla="*/ 1467430 w 2075409"/>
                  <a:gd name="connsiteY69" fmla="*/ 467491 h 1213973"/>
                  <a:gd name="connsiteX70" fmla="*/ 1423656 w 2075409"/>
                  <a:gd name="connsiteY70" fmla="*/ 443172 h 1213973"/>
                  <a:gd name="connsiteX71" fmla="*/ 1404200 w 2075409"/>
                  <a:gd name="connsiteY71" fmla="*/ 433445 h 1213973"/>
                  <a:gd name="connsiteX72" fmla="*/ 1370154 w 2075409"/>
                  <a:gd name="connsiteY72" fmla="*/ 389670 h 1213973"/>
                  <a:gd name="connsiteX73" fmla="*/ 1384745 w 2075409"/>
                  <a:gd name="connsiteY73" fmla="*/ 384806 h 1213973"/>
                  <a:gd name="connsiteX74" fmla="*/ 1399337 w 2075409"/>
                  <a:gd name="connsiteY74" fmla="*/ 394534 h 1213973"/>
                  <a:gd name="connsiteX75" fmla="*/ 1423656 w 2075409"/>
                  <a:gd name="connsiteY75" fmla="*/ 423717 h 1213973"/>
                  <a:gd name="connsiteX76" fmla="*/ 1452839 w 2075409"/>
                  <a:gd name="connsiteY76" fmla="*/ 452900 h 1213973"/>
                  <a:gd name="connsiteX77" fmla="*/ 1535524 w 2075409"/>
                  <a:gd name="connsiteY77" fmla="*/ 462628 h 1213973"/>
                  <a:gd name="connsiteX78" fmla="*/ 1564707 w 2075409"/>
                  <a:gd name="connsiteY78" fmla="*/ 472355 h 1213973"/>
                  <a:gd name="connsiteX79" fmla="*/ 1579298 w 2075409"/>
                  <a:gd name="connsiteY79" fmla="*/ 477219 h 1213973"/>
                  <a:gd name="connsiteX80" fmla="*/ 1593890 w 2075409"/>
                  <a:gd name="connsiteY80" fmla="*/ 482083 h 1213973"/>
                  <a:gd name="connsiteX81" fmla="*/ 1608481 w 2075409"/>
                  <a:gd name="connsiteY81" fmla="*/ 491810 h 1213973"/>
                  <a:gd name="connsiteX82" fmla="*/ 1642528 w 2075409"/>
                  <a:gd name="connsiteY82" fmla="*/ 540449 h 1213973"/>
                  <a:gd name="connsiteX83" fmla="*/ 1647392 w 2075409"/>
                  <a:gd name="connsiteY83" fmla="*/ 555040 h 1213973"/>
                  <a:gd name="connsiteX84" fmla="*/ 1642528 w 2075409"/>
                  <a:gd name="connsiteY84" fmla="*/ 608542 h 1213973"/>
                  <a:gd name="connsiteX85" fmla="*/ 1632800 w 2075409"/>
                  <a:gd name="connsiteY85" fmla="*/ 623134 h 1213973"/>
                  <a:gd name="connsiteX86" fmla="*/ 1627937 w 2075409"/>
                  <a:gd name="connsiteY86" fmla="*/ 637725 h 1213973"/>
                  <a:gd name="connsiteX87" fmla="*/ 1632800 w 2075409"/>
                  <a:gd name="connsiteY87" fmla="*/ 681500 h 1213973"/>
                  <a:gd name="connsiteX88" fmla="*/ 1652256 w 2075409"/>
                  <a:gd name="connsiteY88" fmla="*/ 710683 h 1213973"/>
                  <a:gd name="connsiteX89" fmla="*/ 1666847 w 2075409"/>
                  <a:gd name="connsiteY89" fmla="*/ 739866 h 1213973"/>
                  <a:gd name="connsiteX90" fmla="*/ 1681439 w 2075409"/>
                  <a:gd name="connsiteY90" fmla="*/ 788504 h 1213973"/>
                  <a:gd name="connsiteX91" fmla="*/ 1686302 w 2075409"/>
                  <a:gd name="connsiteY91" fmla="*/ 803096 h 1213973"/>
                  <a:gd name="connsiteX92" fmla="*/ 1681439 w 2075409"/>
                  <a:gd name="connsiteY92" fmla="*/ 856598 h 1213973"/>
                  <a:gd name="connsiteX93" fmla="*/ 1676575 w 2075409"/>
                  <a:gd name="connsiteY93" fmla="*/ 885781 h 1213973"/>
                  <a:gd name="connsiteX94" fmla="*/ 1715485 w 2075409"/>
                  <a:gd name="connsiteY94" fmla="*/ 890645 h 1213973"/>
                  <a:gd name="connsiteX95" fmla="*/ 1759260 w 2075409"/>
                  <a:gd name="connsiteY95" fmla="*/ 910100 h 1213973"/>
                  <a:gd name="connsiteX96" fmla="*/ 1773851 w 2075409"/>
                  <a:gd name="connsiteY96" fmla="*/ 939283 h 1213973"/>
                  <a:gd name="connsiteX97" fmla="*/ 1788443 w 2075409"/>
                  <a:gd name="connsiteY97" fmla="*/ 944147 h 1213973"/>
                  <a:gd name="connsiteX98" fmla="*/ 1793307 w 2075409"/>
                  <a:gd name="connsiteY98" fmla="*/ 992785 h 1213973"/>
                  <a:gd name="connsiteX99" fmla="*/ 1778715 w 2075409"/>
                  <a:gd name="connsiteY99" fmla="*/ 997649 h 1213973"/>
                  <a:gd name="connsiteX100" fmla="*/ 1759260 w 2075409"/>
                  <a:gd name="connsiteY100" fmla="*/ 1002513 h 1213973"/>
                  <a:gd name="connsiteX101" fmla="*/ 1730077 w 2075409"/>
                  <a:gd name="connsiteY101" fmla="*/ 1026832 h 1213973"/>
                  <a:gd name="connsiteX102" fmla="*/ 1734941 w 2075409"/>
                  <a:gd name="connsiteY102" fmla="*/ 1060879 h 1213973"/>
                  <a:gd name="connsiteX103" fmla="*/ 1759260 w 2075409"/>
                  <a:gd name="connsiteY103" fmla="*/ 1065742 h 1213973"/>
                  <a:gd name="connsiteX104" fmla="*/ 1768988 w 2075409"/>
                  <a:gd name="connsiteY104" fmla="*/ 1094925 h 1213973"/>
                  <a:gd name="connsiteX105" fmla="*/ 1773851 w 2075409"/>
                  <a:gd name="connsiteY105" fmla="*/ 1109517 h 1213973"/>
                  <a:gd name="connsiteX106" fmla="*/ 1793307 w 2075409"/>
                  <a:gd name="connsiteY106" fmla="*/ 1138700 h 1213973"/>
                  <a:gd name="connsiteX107" fmla="*/ 1803034 w 2075409"/>
                  <a:gd name="connsiteY107" fmla="*/ 1167883 h 1213973"/>
                  <a:gd name="connsiteX108" fmla="*/ 1832217 w 2075409"/>
                  <a:gd name="connsiteY108" fmla="*/ 1182474 h 1213973"/>
                  <a:gd name="connsiteX109" fmla="*/ 1841945 w 2075409"/>
                  <a:gd name="connsiteY109" fmla="*/ 1197066 h 1213973"/>
                  <a:gd name="connsiteX110" fmla="*/ 1871128 w 2075409"/>
                  <a:gd name="connsiteY110" fmla="*/ 1187338 h 1213973"/>
                  <a:gd name="connsiteX111" fmla="*/ 1895447 w 2075409"/>
                  <a:gd name="connsiteY111" fmla="*/ 1211657 h 1213973"/>
                  <a:gd name="connsiteX112" fmla="*/ 1900311 w 2075409"/>
                  <a:gd name="connsiteY112" fmla="*/ 1197066 h 1213973"/>
                  <a:gd name="connsiteX113" fmla="*/ 1914902 w 2075409"/>
                  <a:gd name="connsiteY113" fmla="*/ 1187338 h 1213973"/>
                  <a:gd name="connsiteX114" fmla="*/ 1919766 w 2075409"/>
                  <a:gd name="connsiteY114" fmla="*/ 1070606 h 1213973"/>
                  <a:gd name="connsiteX115" fmla="*/ 1900311 w 2075409"/>
                  <a:gd name="connsiteY115" fmla="*/ 1041423 h 1213973"/>
                  <a:gd name="connsiteX116" fmla="*/ 1890583 w 2075409"/>
                  <a:gd name="connsiteY116" fmla="*/ 1026832 h 1213973"/>
                  <a:gd name="connsiteX117" fmla="*/ 1880856 w 2075409"/>
                  <a:gd name="connsiteY117" fmla="*/ 997649 h 1213973"/>
                  <a:gd name="connsiteX118" fmla="*/ 1875992 w 2075409"/>
                  <a:gd name="connsiteY118" fmla="*/ 983057 h 1213973"/>
                  <a:gd name="connsiteX119" fmla="*/ 1871128 w 2075409"/>
                  <a:gd name="connsiteY119" fmla="*/ 929555 h 1213973"/>
                  <a:gd name="connsiteX120" fmla="*/ 1837081 w 2075409"/>
                  <a:gd name="connsiteY120" fmla="*/ 924691 h 1213973"/>
                  <a:gd name="connsiteX121" fmla="*/ 1841945 w 2075409"/>
                  <a:gd name="connsiteY121" fmla="*/ 900372 h 1213973"/>
                  <a:gd name="connsiteX122" fmla="*/ 1880856 w 2075409"/>
                  <a:gd name="connsiteY122" fmla="*/ 895508 h 1213973"/>
                  <a:gd name="connsiteX123" fmla="*/ 1875992 w 2075409"/>
                  <a:gd name="connsiteY123" fmla="*/ 851734 h 1213973"/>
                  <a:gd name="connsiteX124" fmla="*/ 1880856 w 2075409"/>
                  <a:gd name="connsiteY124" fmla="*/ 837142 h 1213973"/>
                  <a:gd name="connsiteX125" fmla="*/ 1895447 w 2075409"/>
                  <a:gd name="connsiteY125" fmla="*/ 832279 h 1213973"/>
                  <a:gd name="connsiteX126" fmla="*/ 1910039 w 2075409"/>
                  <a:gd name="connsiteY126" fmla="*/ 846870 h 1213973"/>
                  <a:gd name="connsiteX127" fmla="*/ 1919766 w 2075409"/>
                  <a:gd name="connsiteY127" fmla="*/ 861462 h 1213973"/>
                  <a:gd name="connsiteX128" fmla="*/ 1934358 w 2075409"/>
                  <a:gd name="connsiteY128" fmla="*/ 871189 h 1213973"/>
                  <a:gd name="connsiteX129" fmla="*/ 1978132 w 2075409"/>
                  <a:gd name="connsiteY129" fmla="*/ 861462 h 1213973"/>
                  <a:gd name="connsiteX130" fmla="*/ 2012179 w 2075409"/>
                  <a:gd name="connsiteY130" fmla="*/ 871189 h 1213973"/>
                  <a:gd name="connsiteX131" fmla="*/ 2017043 w 2075409"/>
                  <a:gd name="connsiteY131" fmla="*/ 856598 h 1213973"/>
                  <a:gd name="connsiteX132" fmla="*/ 1987860 w 2075409"/>
                  <a:gd name="connsiteY132" fmla="*/ 842006 h 1213973"/>
                  <a:gd name="connsiteX133" fmla="*/ 1982996 w 2075409"/>
                  <a:gd name="connsiteY133" fmla="*/ 827415 h 1213973"/>
                  <a:gd name="connsiteX134" fmla="*/ 1987860 w 2075409"/>
                  <a:gd name="connsiteY134" fmla="*/ 807959 h 1213973"/>
                  <a:gd name="connsiteX135" fmla="*/ 1958677 w 2075409"/>
                  <a:gd name="connsiteY135" fmla="*/ 812823 h 1213973"/>
                  <a:gd name="connsiteX136" fmla="*/ 1944085 w 2075409"/>
                  <a:gd name="connsiteY136" fmla="*/ 817687 h 1213973"/>
                  <a:gd name="connsiteX137" fmla="*/ 1910039 w 2075409"/>
                  <a:gd name="connsiteY137" fmla="*/ 812823 h 1213973"/>
                  <a:gd name="connsiteX138" fmla="*/ 1875992 w 2075409"/>
                  <a:gd name="connsiteY138" fmla="*/ 798232 h 1213973"/>
                  <a:gd name="connsiteX139" fmla="*/ 1846809 w 2075409"/>
                  <a:gd name="connsiteY139" fmla="*/ 778776 h 1213973"/>
                  <a:gd name="connsiteX140" fmla="*/ 1841945 w 2075409"/>
                  <a:gd name="connsiteY140" fmla="*/ 764185 h 1213973"/>
                  <a:gd name="connsiteX141" fmla="*/ 1856537 w 2075409"/>
                  <a:gd name="connsiteY141" fmla="*/ 759321 h 1213973"/>
                  <a:gd name="connsiteX142" fmla="*/ 1890583 w 2075409"/>
                  <a:gd name="connsiteY142" fmla="*/ 764185 h 1213973"/>
                  <a:gd name="connsiteX143" fmla="*/ 1924630 w 2075409"/>
                  <a:gd name="connsiteY143" fmla="*/ 788504 h 1213973"/>
                  <a:gd name="connsiteX144" fmla="*/ 1953813 w 2075409"/>
                  <a:gd name="connsiteY144" fmla="*/ 807959 h 1213973"/>
                  <a:gd name="connsiteX145" fmla="*/ 1982996 w 2075409"/>
                  <a:gd name="connsiteY145" fmla="*/ 798232 h 1213973"/>
                  <a:gd name="connsiteX146" fmla="*/ 2017043 w 2075409"/>
                  <a:gd name="connsiteY146" fmla="*/ 812823 h 1213973"/>
                  <a:gd name="connsiteX147" fmla="*/ 2046226 w 2075409"/>
                  <a:gd name="connsiteY147" fmla="*/ 827415 h 1213973"/>
                  <a:gd name="connsiteX148" fmla="*/ 2060817 w 2075409"/>
                  <a:gd name="connsiteY148" fmla="*/ 822551 h 1213973"/>
                  <a:gd name="connsiteX149" fmla="*/ 2051090 w 2075409"/>
                  <a:gd name="connsiteY149" fmla="*/ 788504 h 1213973"/>
                  <a:gd name="connsiteX150" fmla="*/ 2021907 w 2075409"/>
                  <a:gd name="connsiteY150" fmla="*/ 769049 h 1213973"/>
                  <a:gd name="connsiteX151" fmla="*/ 2007315 w 2075409"/>
                  <a:gd name="connsiteY151" fmla="*/ 759321 h 1213973"/>
                  <a:gd name="connsiteX152" fmla="*/ 2002451 w 2075409"/>
                  <a:gd name="connsiteY152" fmla="*/ 710683 h 1213973"/>
                  <a:gd name="connsiteX153" fmla="*/ 2012179 w 2075409"/>
                  <a:gd name="connsiteY153" fmla="*/ 725274 h 1213973"/>
                  <a:gd name="connsiteX154" fmla="*/ 2017043 w 2075409"/>
                  <a:gd name="connsiteY154" fmla="*/ 739866 h 1213973"/>
                  <a:gd name="connsiteX155" fmla="*/ 2031634 w 2075409"/>
                  <a:gd name="connsiteY155" fmla="*/ 754457 h 1213973"/>
                  <a:gd name="connsiteX156" fmla="*/ 2075409 w 2075409"/>
                  <a:gd name="connsiteY156" fmla="*/ 778776 h 1213973"/>
                  <a:gd name="connsiteX157" fmla="*/ 2070545 w 2075409"/>
                  <a:gd name="connsiteY157" fmla="*/ 764185 h 1213973"/>
                  <a:gd name="connsiteX158" fmla="*/ 2060817 w 2075409"/>
                  <a:gd name="connsiteY158" fmla="*/ 715547 h 1213973"/>
                  <a:gd name="connsiteX159" fmla="*/ 2046226 w 2075409"/>
                  <a:gd name="connsiteY159" fmla="*/ 700955 h 1213973"/>
                  <a:gd name="connsiteX160" fmla="*/ 2036498 w 2075409"/>
                  <a:gd name="connsiteY160" fmla="*/ 686364 h 1213973"/>
                  <a:gd name="connsiteX161" fmla="*/ 2031634 w 2075409"/>
                  <a:gd name="connsiteY161" fmla="*/ 671772 h 1213973"/>
                  <a:gd name="connsiteX162" fmla="*/ 2017043 w 2075409"/>
                  <a:gd name="connsiteY162" fmla="*/ 623134 h 1213973"/>
                  <a:gd name="connsiteX163" fmla="*/ 2002451 w 2075409"/>
                  <a:gd name="connsiteY163" fmla="*/ 613406 h 1213973"/>
                  <a:gd name="connsiteX164" fmla="*/ 1973268 w 2075409"/>
                  <a:gd name="connsiteY164" fmla="*/ 564768 h 1213973"/>
                  <a:gd name="connsiteX165" fmla="*/ 1963541 w 2075409"/>
                  <a:gd name="connsiteY165" fmla="*/ 550176 h 1213973"/>
                  <a:gd name="connsiteX166" fmla="*/ 1934358 w 2075409"/>
                  <a:gd name="connsiteY166" fmla="*/ 545313 h 1213973"/>
                  <a:gd name="connsiteX167" fmla="*/ 1905175 w 2075409"/>
                  <a:gd name="connsiteY167" fmla="*/ 530721 h 1213973"/>
                  <a:gd name="connsiteX168" fmla="*/ 1890583 w 2075409"/>
                  <a:gd name="connsiteY168" fmla="*/ 525857 h 1213973"/>
                  <a:gd name="connsiteX169" fmla="*/ 1871128 w 2075409"/>
                  <a:gd name="connsiteY169" fmla="*/ 530721 h 1213973"/>
                  <a:gd name="connsiteX170" fmla="*/ 1856537 w 2075409"/>
                  <a:gd name="connsiteY170" fmla="*/ 535585 h 1213973"/>
                  <a:gd name="connsiteX171" fmla="*/ 1861400 w 2075409"/>
                  <a:gd name="connsiteY171" fmla="*/ 569632 h 1213973"/>
                  <a:gd name="connsiteX172" fmla="*/ 1885720 w 2075409"/>
                  <a:gd name="connsiteY172" fmla="*/ 613406 h 1213973"/>
                  <a:gd name="connsiteX173" fmla="*/ 1900311 w 2075409"/>
                  <a:gd name="connsiteY173" fmla="*/ 627998 h 1213973"/>
                  <a:gd name="connsiteX174" fmla="*/ 1953813 w 2075409"/>
                  <a:gd name="connsiteY174" fmla="*/ 652317 h 1213973"/>
                  <a:gd name="connsiteX175" fmla="*/ 1968405 w 2075409"/>
                  <a:gd name="connsiteY175" fmla="*/ 666908 h 1213973"/>
                  <a:gd name="connsiteX176" fmla="*/ 1987860 w 2075409"/>
                  <a:gd name="connsiteY176" fmla="*/ 696091 h 1213973"/>
                  <a:gd name="connsiteX177" fmla="*/ 1978132 w 2075409"/>
                  <a:gd name="connsiteY177" fmla="*/ 652317 h 1213973"/>
                  <a:gd name="connsiteX178" fmla="*/ 1968405 w 2075409"/>
                  <a:gd name="connsiteY178" fmla="*/ 623134 h 1213973"/>
                  <a:gd name="connsiteX179" fmla="*/ 1958677 w 2075409"/>
                  <a:gd name="connsiteY179" fmla="*/ 608542 h 1213973"/>
                  <a:gd name="connsiteX180" fmla="*/ 1948949 w 2075409"/>
                  <a:gd name="connsiteY180" fmla="*/ 574496 h 1213973"/>
                  <a:gd name="connsiteX181" fmla="*/ 1929494 w 2075409"/>
                  <a:gd name="connsiteY181" fmla="*/ 545313 h 1213973"/>
                  <a:gd name="connsiteX182" fmla="*/ 1919766 w 2075409"/>
                  <a:gd name="connsiteY182" fmla="*/ 530721 h 1213973"/>
                  <a:gd name="connsiteX183" fmla="*/ 1910039 w 2075409"/>
                  <a:gd name="connsiteY183" fmla="*/ 516130 h 1213973"/>
                  <a:gd name="connsiteX184" fmla="*/ 1895447 w 2075409"/>
                  <a:gd name="connsiteY184" fmla="*/ 506402 h 1213973"/>
                  <a:gd name="connsiteX185" fmla="*/ 1871128 w 2075409"/>
                  <a:gd name="connsiteY185" fmla="*/ 482083 h 1213973"/>
                  <a:gd name="connsiteX186" fmla="*/ 1861400 w 2075409"/>
                  <a:gd name="connsiteY186" fmla="*/ 467491 h 1213973"/>
                  <a:gd name="connsiteX187" fmla="*/ 1832217 w 2075409"/>
                  <a:gd name="connsiteY187" fmla="*/ 457764 h 1213973"/>
                  <a:gd name="connsiteX188" fmla="*/ 1798171 w 2075409"/>
                  <a:gd name="connsiteY188" fmla="*/ 438308 h 1213973"/>
                  <a:gd name="connsiteX189" fmla="*/ 1783579 w 2075409"/>
                  <a:gd name="connsiteY189" fmla="*/ 433445 h 1213973"/>
                  <a:gd name="connsiteX190" fmla="*/ 1754396 w 2075409"/>
                  <a:gd name="connsiteY190" fmla="*/ 413989 h 1213973"/>
                  <a:gd name="connsiteX191" fmla="*/ 1739805 w 2075409"/>
                  <a:gd name="connsiteY191" fmla="*/ 404262 h 1213973"/>
                  <a:gd name="connsiteX192" fmla="*/ 1725213 w 2075409"/>
                  <a:gd name="connsiteY192" fmla="*/ 389670 h 1213973"/>
                  <a:gd name="connsiteX193" fmla="*/ 1710622 w 2075409"/>
                  <a:gd name="connsiteY193" fmla="*/ 360487 h 1213973"/>
                  <a:gd name="connsiteX194" fmla="*/ 1696030 w 2075409"/>
                  <a:gd name="connsiteY194" fmla="*/ 355623 h 1213973"/>
                  <a:gd name="connsiteX195" fmla="*/ 1686302 w 2075409"/>
                  <a:gd name="connsiteY195" fmla="*/ 341032 h 1213973"/>
                  <a:gd name="connsiteX196" fmla="*/ 1676575 w 2075409"/>
                  <a:gd name="connsiteY196" fmla="*/ 311849 h 1213973"/>
                  <a:gd name="connsiteX197" fmla="*/ 1647392 w 2075409"/>
                  <a:gd name="connsiteY197" fmla="*/ 287530 h 1213973"/>
                  <a:gd name="connsiteX198" fmla="*/ 1618209 w 2075409"/>
                  <a:gd name="connsiteY198" fmla="*/ 277802 h 1213973"/>
                  <a:gd name="connsiteX199" fmla="*/ 1603617 w 2075409"/>
                  <a:gd name="connsiteY199" fmla="*/ 272938 h 1213973"/>
                  <a:gd name="connsiteX200" fmla="*/ 1559843 w 2075409"/>
                  <a:gd name="connsiteY200" fmla="*/ 248619 h 1213973"/>
                  <a:gd name="connsiteX201" fmla="*/ 1540388 w 2075409"/>
                  <a:gd name="connsiteY201" fmla="*/ 234028 h 1213973"/>
                  <a:gd name="connsiteX202" fmla="*/ 1496613 w 2075409"/>
                  <a:gd name="connsiteY202" fmla="*/ 219436 h 1213973"/>
                  <a:gd name="connsiteX203" fmla="*/ 1482022 w 2075409"/>
                  <a:gd name="connsiteY203" fmla="*/ 214572 h 1213973"/>
                  <a:gd name="connsiteX204" fmla="*/ 1452839 w 2075409"/>
                  <a:gd name="connsiteY204" fmla="*/ 195117 h 1213973"/>
                  <a:gd name="connsiteX205" fmla="*/ 1438247 w 2075409"/>
                  <a:gd name="connsiteY205" fmla="*/ 185389 h 1213973"/>
                  <a:gd name="connsiteX206" fmla="*/ 1389609 w 2075409"/>
                  <a:gd name="connsiteY206" fmla="*/ 170798 h 1213973"/>
                  <a:gd name="connsiteX207" fmla="*/ 1360426 w 2075409"/>
                  <a:gd name="connsiteY207" fmla="*/ 156206 h 1213973"/>
                  <a:gd name="connsiteX208" fmla="*/ 1326379 w 2075409"/>
                  <a:gd name="connsiteY208" fmla="*/ 141615 h 1213973"/>
                  <a:gd name="connsiteX209" fmla="*/ 1311788 w 2075409"/>
                  <a:gd name="connsiteY209" fmla="*/ 127023 h 1213973"/>
                  <a:gd name="connsiteX210" fmla="*/ 1233966 w 2075409"/>
                  <a:gd name="connsiteY210" fmla="*/ 112432 h 1213973"/>
                  <a:gd name="connsiteX211" fmla="*/ 1185328 w 2075409"/>
                  <a:gd name="connsiteY211" fmla="*/ 97840 h 1213973"/>
                  <a:gd name="connsiteX212" fmla="*/ 1170737 w 2075409"/>
                  <a:gd name="connsiteY212" fmla="*/ 92976 h 1213973"/>
                  <a:gd name="connsiteX213" fmla="*/ 1146417 w 2075409"/>
                  <a:gd name="connsiteY213" fmla="*/ 88113 h 1213973"/>
                  <a:gd name="connsiteX214" fmla="*/ 1117234 w 2075409"/>
                  <a:gd name="connsiteY214" fmla="*/ 68657 h 1213973"/>
                  <a:gd name="connsiteX215" fmla="*/ 1088051 w 2075409"/>
                  <a:gd name="connsiteY215" fmla="*/ 58930 h 1213973"/>
                  <a:gd name="connsiteX216" fmla="*/ 1034549 w 2075409"/>
                  <a:gd name="connsiteY216" fmla="*/ 49202 h 1213973"/>
                  <a:gd name="connsiteX217" fmla="*/ 956728 w 2075409"/>
                  <a:gd name="connsiteY217" fmla="*/ 39474 h 1213973"/>
                  <a:gd name="connsiteX218" fmla="*/ 927545 w 2075409"/>
                  <a:gd name="connsiteY218" fmla="*/ 29747 h 1213973"/>
                  <a:gd name="connsiteX219" fmla="*/ 820541 w 2075409"/>
                  <a:gd name="connsiteY219" fmla="*/ 24883 h 1213973"/>
                  <a:gd name="connsiteX220" fmla="*/ 805949 w 2075409"/>
                  <a:gd name="connsiteY220" fmla="*/ 20019 h 1213973"/>
                  <a:gd name="connsiteX221" fmla="*/ 509256 w 2075409"/>
                  <a:gd name="connsiteY221" fmla="*/ 20019 h 1213973"/>
                  <a:gd name="connsiteX222" fmla="*/ 455754 w 2075409"/>
                  <a:gd name="connsiteY222" fmla="*/ 29747 h 1213973"/>
                  <a:gd name="connsiteX223" fmla="*/ 421707 w 2075409"/>
                  <a:gd name="connsiteY223" fmla="*/ 34610 h 1213973"/>
                  <a:gd name="connsiteX224" fmla="*/ 392524 w 2075409"/>
                  <a:gd name="connsiteY224" fmla="*/ 44338 h 1213973"/>
                  <a:gd name="connsiteX225" fmla="*/ 377932 w 2075409"/>
                  <a:gd name="connsiteY225" fmla="*/ 49202 h 1213973"/>
                  <a:gd name="connsiteX226" fmla="*/ 324430 w 2075409"/>
                  <a:gd name="connsiteY226" fmla="*/ 54066 h 1213973"/>
                  <a:gd name="connsiteX227" fmla="*/ 309839 w 2075409"/>
                  <a:gd name="connsiteY227" fmla="*/ 58930 h 1213973"/>
                  <a:gd name="connsiteX228" fmla="*/ 275792 w 2075409"/>
                  <a:gd name="connsiteY228" fmla="*/ 78385 h 1213973"/>
                  <a:gd name="connsiteX229" fmla="*/ 232017 w 2075409"/>
                  <a:gd name="connsiteY229" fmla="*/ 88113 h 1213973"/>
                  <a:gd name="connsiteX230" fmla="*/ 217426 w 2075409"/>
                  <a:gd name="connsiteY230" fmla="*/ 92976 h 1213973"/>
                  <a:gd name="connsiteX231" fmla="*/ 183379 w 2075409"/>
                  <a:gd name="connsiteY231" fmla="*/ 107568 h 1213973"/>
                  <a:gd name="connsiteX232" fmla="*/ 163924 w 2075409"/>
                  <a:gd name="connsiteY232" fmla="*/ 117296 h 1213973"/>
                  <a:gd name="connsiteX233" fmla="*/ 144468 w 2075409"/>
                  <a:gd name="connsiteY233" fmla="*/ 122159 h 1213973"/>
                  <a:gd name="connsiteX234" fmla="*/ 110422 w 2075409"/>
                  <a:gd name="connsiteY234" fmla="*/ 131887 h 1213973"/>
                  <a:gd name="connsiteX235" fmla="*/ 95830 w 2075409"/>
                  <a:gd name="connsiteY235" fmla="*/ 141615 h 1213973"/>
                  <a:gd name="connsiteX236" fmla="*/ 61783 w 2075409"/>
                  <a:gd name="connsiteY236" fmla="*/ 161070 h 1213973"/>
                  <a:gd name="connsiteX237" fmla="*/ 47192 w 2075409"/>
                  <a:gd name="connsiteY237" fmla="*/ 175662 h 1213973"/>
                  <a:gd name="connsiteX238" fmla="*/ 42328 w 2075409"/>
                  <a:gd name="connsiteY238" fmla="*/ 190253 h 1213973"/>
                  <a:gd name="connsiteX239" fmla="*/ 32600 w 2075409"/>
                  <a:gd name="connsiteY239" fmla="*/ 204845 h 1213973"/>
                  <a:gd name="connsiteX240" fmla="*/ 32600 w 2075409"/>
                  <a:gd name="connsiteY240" fmla="*/ 219436 h 12139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</a:cxnLst>
                <a:rect l="l" t="t" r="r" b="b"/>
                <a:pathLst>
                  <a:path w="2075409" h="1213973">
                    <a:moveTo>
                      <a:pt x="61783" y="156206"/>
                    </a:moveTo>
                    <a:cubicBezTo>
                      <a:pt x="61540" y="157420"/>
                      <a:pt x="56045" y="190131"/>
                      <a:pt x="52056" y="195117"/>
                    </a:cubicBezTo>
                    <a:cubicBezTo>
                      <a:pt x="48404" y="199682"/>
                      <a:pt x="42328" y="201602"/>
                      <a:pt x="37464" y="204845"/>
                    </a:cubicBezTo>
                    <a:cubicBezTo>
                      <a:pt x="0" y="261041"/>
                      <a:pt x="6332" y="234612"/>
                      <a:pt x="115285" y="229164"/>
                    </a:cubicBezTo>
                    <a:cubicBezTo>
                      <a:pt x="113664" y="234028"/>
                      <a:pt x="113625" y="239752"/>
                      <a:pt x="110422" y="243755"/>
                    </a:cubicBezTo>
                    <a:cubicBezTo>
                      <a:pt x="106770" y="248320"/>
                      <a:pt x="101172" y="251109"/>
                      <a:pt x="95830" y="253483"/>
                    </a:cubicBezTo>
                    <a:cubicBezTo>
                      <a:pt x="75030" y="262727"/>
                      <a:pt x="66995" y="262416"/>
                      <a:pt x="47192" y="268074"/>
                    </a:cubicBezTo>
                    <a:cubicBezTo>
                      <a:pt x="42262" y="269483"/>
                      <a:pt x="37464" y="271317"/>
                      <a:pt x="32600" y="272938"/>
                    </a:cubicBezTo>
                    <a:cubicBezTo>
                      <a:pt x="39085" y="274559"/>
                      <a:pt x="45371" y="277802"/>
                      <a:pt x="52056" y="277802"/>
                    </a:cubicBezTo>
                    <a:cubicBezTo>
                      <a:pt x="75046" y="277802"/>
                      <a:pt x="99037" y="272258"/>
                      <a:pt x="120149" y="263210"/>
                    </a:cubicBezTo>
                    <a:cubicBezTo>
                      <a:pt x="133478" y="257498"/>
                      <a:pt x="145303" y="248341"/>
                      <a:pt x="159060" y="243755"/>
                    </a:cubicBezTo>
                    <a:cubicBezTo>
                      <a:pt x="180530" y="236598"/>
                      <a:pt x="169065" y="241184"/>
                      <a:pt x="193107" y="229164"/>
                    </a:cubicBezTo>
                    <a:cubicBezTo>
                      <a:pt x="201755" y="216190"/>
                      <a:pt x="204459" y="210066"/>
                      <a:pt x="217426" y="199981"/>
                    </a:cubicBezTo>
                    <a:cubicBezTo>
                      <a:pt x="226655" y="192803"/>
                      <a:pt x="235035" y="182178"/>
                      <a:pt x="246609" y="180525"/>
                    </a:cubicBezTo>
                    <a:lnTo>
                      <a:pt x="280656" y="175662"/>
                    </a:lnTo>
                    <a:cubicBezTo>
                      <a:pt x="285520" y="174041"/>
                      <a:pt x="290242" y="171910"/>
                      <a:pt x="295247" y="170798"/>
                    </a:cubicBezTo>
                    <a:cubicBezTo>
                      <a:pt x="329056" y="163285"/>
                      <a:pt x="316197" y="169377"/>
                      <a:pt x="343885" y="161070"/>
                    </a:cubicBezTo>
                    <a:cubicBezTo>
                      <a:pt x="353706" y="158123"/>
                      <a:pt x="363340" y="154584"/>
                      <a:pt x="373068" y="151342"/>
                    </a:cubicBezTo>
                    <a:cubicBezTo>
                      <a:pt x="377932" y="149721"/>
                      <a:pt x="383074" y="148772"/>
                      <a:pt x="387660" y="146479"/>
                    </a:cubicBezTo>
                    <a:cubicBezTo>
                      <a:pt x="411701" y="134458"/>
                      <a:pt x="400237" y="139044"/>
                      <a:pt x="421707" y="131887"/>
                    </a:cubicBezTo>
                    <a:cubicBezTo>
                      <a:pt x="444858" y="116452"/>
                      <a:pt x="427199" y="125862"/>
                      <a:pt x="455754" y="117296"/>
                    </a:cubicBezTo>
                    <a:cubicBezTo>
                      <a:pt x="465575" y="114350"/>
                      <a:pt x="484937" y="107568"/>
                      <a:pt x="484937" y="107568"/>
                    </a:cubicBezTo>
                    <a:cubicBezTo>
                      <a:pt x="489801" y="104325"/>
                      <a:pt x="493888" y="99378"/>
                      <a:pt x="499528" y="97840"/>
                    </a:cubicBezTo>
                    <a:cubicBezTo>
                      <a:pt x="512139" y="94401"/>
                      <a:pt x="525409" y="94018"/>
                      <a:pt x="538439" y="92976"/>
                    </a:cubicBezTo>
                    <a:cubicBezTo>
                      <a:pt x="565960" y="90774"/>
                      <a:pt x="593562" y="89734"/>
                      <a:pt x="621124" y="88113"/>
                    </a:cubicBezTo>
                    <a:cubicBezTo>
                      <a:pt x="650307" y="89734"/>
                      <a:pt x="679739" y="88843"/>
                      <a:pt x="708673" y="92976"/>
                    </a:cubicBezTo>
                    <a:cubicBezTo>
                      <a:pt x="714460" y="93803"/>
                      <a:pt x="718036" y="100090"/>
                      <a:pt x="723264" y="102704"/>
                    </a:cubicBezTo>
                    <a:cubicBezTo>
                      <a:pt x="727850" y="104997"/>
                      <a:pt x="732992" y="105947"/>
                      <a:pt x="737856" y="107568"/>
                    </a:cubicBezTo>
                    <a:cubicBezTo>
                      <a:pt x="749431" y="142297"/>
                      <a:pt x="739051" y="131063"/>
                      <a:pt x="762175" y="146479"/>
                    </a:cubicBezTo>
                    <a:cubicBezTo>
                      <a:pt x="771903" y="144858"/>
                      <a:pt x="781791" y="144007"/>
                      <a:pt x="791358" y="141615"/>
                    </a:cubicBezTo>
                    <a:cubicBezTo>
                      <a:pt x="801306" y="139128"/>
                      <a:pt x="820541" y="131887"/>
                      <a:pt x="820541" y="131887"/>
                    </a:cubicBezTo>
                    <a:cubicBezTo>
                      <a:pt x="859452" y="133508"/>
                      <a:pt x="898404" y="134322"/>
                      <a:pt x="937273" y="136751"/>
                    </a:cubicBezTo>
                    <a:cubicBezTo>
                      <a:pt x="950318" y="137566"/>
                      <a:pt x="963323" y="139277"/>
                      <a:pt x="976183" y="141615"/>
                    </a:cubicBezTo>
                    <a:cubicBezTo>
                      <a:pt x="981227" y="142532"/>
                      <a:pt x="985663" y="146086"/>
                      <a:pt x="990775" y="146479"/>
                    </a:cubicBezTo>
                    <a:cubicBezTo>
                      <a:pt x="1027990" y="149341"/>
                      <a:pt x="1065354" y="149721"/>
                      <a:pt x="1102643" y="151342"/>
                    </a:cubicBezTo>
                    <a:cubicBezTo>
                      <a:pt x="1109128" y="152963"/>
                      <a:pt x="1115695" y="154285"/>
                      <a:pt x="1122098" y="156206"/>
                    </a:cubicBezTo>
                    <a:cubicBezTo>
                      <a:pt x="1131919" y="159153"/>
                      <a:pt x="1141167" y="164248"/>
                      <a:pt x="1151281" y="165934"/>
                    </a:cubicBezTo>
                    <a:lnTo>
                      <a:pt x="1180464" y="170798"/>
                    </a:lnTo>
                    <a:lnTo>
                      <a:pt x="1209647" y="190253"/>
                    </a:lnTo>
                    <a:cubicBezTo>
                      <a:pt x="1214511" y="193496"/>
                      <a:pt x="1218693" y="198132"/>
                      <a:pt x="1224239" y="199981"/>
                    </a:cubicBezTo>
                    <a:cubicBezTo>
                      <a:pt x="1229103" y="201602"/>
                      <a:pt x="1234348" y="202355"/>
                      <a:pt x="1238830" y="204845"/>
                    </a:cubicBezTo>
                    <a:cubicBezTo>
                      <a:pt x="1249050" y="210523"/>
                      <a:pt x="1258285" y="217815"/>
                      <a:pt x="1268013" y="224300"/>
                    </a:cubicBezTo>
                    <a:lnTo>
                      <a:pt x="1282605" y="234028"/>
                    </a:lnTo>
                    <a:cubicBezTo>
                      <a:pt x="1285992" y="239109"/>
                      <a:pt x="1298538" y="255156"/>
                      <a:pt x="1297196" y="263210"/>
                    </a:cubicBezTo>
                    <a:cubicBezTo>
                      <a:pt x="1294214" y="281099"/>
                      <a:pt x="1284603" y="276803"/>
                      <a:pt x="1272877" y="282666"/>
                    </a:cubicBezTo>
                    <a:cubicBezTo>
                      <a:pt x="1238683" y="299762"/>
                      <a:pt x="1283277" y="288228"/>
                      <a:pt x="1229102" y="297257"/>
                    </a:cubicBezTo>
                    <a:cubicBezTo>
                      <a:pt x="1225860" y="302121"/>
                      <a:pt x="1220020" y="306039"/>
                      <a:pt x="1219375" y="311849"/>
                    </a:cubicBezTo>
                    <a:cubicBezTo>
                      <a:pt x="1217521" y="328542"/>
                      <a:pt x="1223321" y="343647"/>
                      <a:pt x="1233966" y="355623"/>
                    </a:cubicBezTo>
                    <a:cubicBezTo>
                      <a:pt x="1261199" y="386260"/>
                      <a:pt x="1260386" y="382965"/>
                      <a:pt x="1292332" y="404262"/>
                    </a:cubicBezTo>
                    <a:cubicBezTo>
                      <a:pt x="1297196" y="407505"/>
                      <a:pt x="1301378" y="412140"/>
                      <a:pt x="1306924" y="413989"/>
                    </a:cubicBezTo>
                    <a:cubicBezTo>
                      <a:pt x="1327061" y="420702"/>
                      <a:pt x="1317249" y="416009"/>
                      <a:pt x="1336107" y="428581"/>
                    </a:cubicBezTo>
                    <a:cubicBezTo>
                      <a:pt x="1363982" y="470395"/>
                      <a:pt x="1326865" y="421187"/>
                      <a:pt x="1360426" y="448036"/>
                    </a:cubicBezTo>
                    <a:cubicBezTo>
                      <a:pt x="1364991" y="451688"/>
                      <a:pt x="1366020" y="458494"/>
                      <a:pt x="1370154" y="462628"/>
                    </a:cubicBezTo>
                    <a:cubicBezTo>
                      <a:pt x="1374287" y="466761"/>
                      <a:pt x="1379881" y="469113"/>
                      <a:pt x="1384745" y="472355"/>
                    </a:cubicBezTo>
                    <a:cubicBezTo>
                      <a:pt x="1408898" y="508585"/>
                      <a:pt x="1377855" y="464088"/>
                      <a:pt x="1409064" y="501538"/>
                    </a:cubicBezTo>
                    <a:cubicBezTo>
                      <a:pt x="1442921" y="542167"/>
                      <a:pt x="1390757" y="488095"/>
                      <a:pt x="1433383" y="530721"/>
                    </a:cubicBezTo>
                    <a:cubicBezTo>
                      <a:pt x="1443996" y="562560"/>
                      <a:pt x="1429255" y="531309"/>
                      <a:pt x="1452839" y="550176"/>
                    </a:cubicBezTo>
                    <a:cubicBezTo>
                      <a:pt x="1457404" y="553828"/>
                      <a:pt x="1458001" y="561116"/>
                      <a:pt x="1462566" y="564768"/>
                    </a:cubicBezTo>
                    <a:cubicBezTo>
                      <a:pt x="1466570" y="567971"/>
                      <a:pt x="1472572" y="567339"/>
                      <a:pt x="1477158" y="569632"/>
                    </a:cubicBezTo>
                    <a:cubicBezTo>
                      <a:pt x="1514873" y="588489"/>
                      <a:pt x="1469662" y="571997"/>
                      <a:pt x="1506341" y="584223"/>
                    </a:cubicBezTo>
                    <a:cubicBezTo>
                      <a:pt x="1551243" y="572997"/>
                      <a:pt x="1511205" y="588915"/>
                      <a:pt x="1511205" y="564768"/>
                    </a:cubicBezTo>
                    <a:cubicBezTo>
                      <a:pt x="1511205" y="558922"/>
                      <a:pt x="1520932" y="558283"/>
                      <a:pt x="1525796" y="555040"/>
                    </a:cubicBezTo>
                    <a:cubicBezTo>
                      <a:pt x="1536673" y="557759"/>
                      <a:pt x="1567328" y="564895"/>
                      <a:pt x="1574434" y="569632"/>
                    </a:cubicBezTo>
                    <a:cubicBezTo>
                      <a:pt x="1593292" y="582203"/>
                      <a:pt x="1583480" y="577510"/>
                      <a:pt x="1603617" y="584223"/>
                    </a:cubicBezTo>
                    <a:cubicBezTo>
                      <a:pt x="1606860" y="579359"/>
                      <a:pt x="1613345" y="575478"/>
                      <a:pt x="1613345" y="569632"/>
                    </a:cubicBezTo>
                    <a:cubicBezTo>
                      <a:pt x="1613345" y="542622"/>
                      <a:pt x="1605549" y="541737"/>
                      <a:pt x="1589026" y="530721"/>
                    </a:cubicBezTo>
                    <a:cubicBezTo>
                      <a:pt x="1580478" y="505080"/>
                      <a:pt x="1589811" y="525826"/>
                      <a:pt x="1569571" y="501538"/>
                    </a:cubicBezTo>
                    <a:cubicBezTo>
                      <a:pt x="1565829" y="497047"/>
                      <a:pt x="1563976" y="491080"/>
                      <a:pt x="1559843" y="486947"/>
                    </a:cubicBezTo>
                    <a:cubicBezTo>
                      <a:pt x="1555709" y="482813"/>
                      <a:pt x="1550480" y="479833"/>
                      <a:pt x="1545251" y="477219"/>
                    </a:cubicBezTo>
                    <a:cubicBezTo>
                      <a:pt x="1524253" y="466720"/>
                      <a:pt x="1479502" y="468420"/>
                      <a:pt x="1467430" y="467491"/>
                    </a:cubicBezTo>
                    <a:cubicBezTo>
                      <a:pt x="1427073" y="454041"/>
                      <a:pt x="1490569" y="476625"/>
                      <a:pt x="1423656" y="443172"/>
                    </a:cubicBezTo>
                    <a:lnTo>
                      <a:pt x="1404200" y="433445"/>
                    </a:lnTo>
                    <a:cubicBezTo>
                      <a:pt x="1371392" y="400637"/>
                      <a:pt x="1379367" y="417313"/>
                      <a:pt x="1370154" y="389670"/>
                    </a:cubicBezTo>
                    <a:cubicBezTo>
                      <a:pt x="1375018" y="388049"/>
                      <a:pt x="1379688" y="383963"/>
                      <a:pt x="1384745" y="384806"/>
                    </a:cubicBezTo>
                    <a:cubicBezTo>
                      <a:pt x="1390511" y="385767"/>
                      <a:pt x="1394846" y="390792"/>
                      <a:pt x="1399337" y="394534"/>
                    </a:cubicBezTo>
                    <a:cubicBezTo>
                      <a:pt x="1427849" y="418294"/>
                      <a:pt x="1401794" y="399122"/>
                      <a:pt x="1423656" y="423717"/>
                    </a:cubicBezTo>
                    <a:cubicBezTo>
                      <a:pt x="1432796" y="433999"/>
                      <a:pt x="1439139" y="451654"/>
                      <a:pt x="1452839" y="452900"/>
                    </a:cubicBezTo>
                    <a:cubicBezTo>
                      <a:pt x="1471608" y="454606"/>
                      <a:pt x="1513214" y="457051"/>
                      <a:pt x="1535524" y="462628"/>
                    </a:cubicBezTo>
                    <a:cubicBezTo>
                      <a:pt x="1545472" y="465115"/>
                      <a:pt x="1554979" y="469113"/>
                      <a:pt x="1564707" y="472355"/>
                    </a:cubicBezTo>
                    <a:lnTo>
                      <a:pt x="1579298" y="477219"/>
                    </a:lnTo>
                    <a:cubicBezTo>
                      <a:pt x="1584162" y="478840"/>
                      <a:pt x="1589624" y="479239"/>
                      <a:pt x="1593890" y="482083"/>
                    </a:cubicBezTo>
                    <a:lnTo>
                      <a:pt x="1608481" y="491810"/>
                    </a:lnTo>
                    <a:cubicBezTo>
                      <a:pt x="1615141" y="500690"/>
                      <a:pt x="1640132" y="533262"/>
                      <a:pt x="1642528" y="540449"/>
                    </a:cubicBezTo>
                    <a:lnTo>
                      <a:pt x="1647392" y="555040"/>
                    </a:lnTo>
                    <a:cubicBezTo>
                      <a:pt x="1645771" y="572874"/>
                      <a:pt x="1646280" y="591032"/>
                      <a:pt x="1642528" y="608542"/>
                    </a:cubicBezTo>
                    <a:cubicBezTo>
                      <a:pt x="1641303" y="614258"/>
                      <a:pt x="1635414" y="617905"/>
                      <a:pt x="1632800" y="623134"/>
                    </a:cubicBezTo>
                    <a:cubicBezTo>
                      <a:pt x="1630507" y="627719"/>
                      <a:pt x="1629558" y="632861"/>
                      <a:pt x="1627937" y="637725"/>
                    </a:cubicBezTo>
                    <a:cubicBezTo>
                      <a:pt x="1629558" y="652317"/>
                      <a:pt x="1628157" y="667572"/>
                      <a:pt x="1632800" y="681500"/>
                    </a:cubicBezTo>
                    <a:cubicBezTo>
                      <a:pt x="1636497" y="692591"/>
                      <a:pt x="1648559" y="699592"/>
                      <a:pt x="1652256" y="710683"/>
                    </a:cubicBezTo>
                    <a:cubicBezTo>
                      <a:pt x="1658969" y="730820"/>
                      <a:pt x="1654276" y="721008"/>
                      <a:pt x="1666847" y="739866"/>
                    </a:cubicBezTo>
                    <a:cubicBezTo>
                      <a:pt x="1674200" y="769276"/>
                      <a:pt x="1669594" y="752968"/>
                      <a:pt x="1681439" y="788504"/>
                    </a:cubicBezTo>
                    <a:lnTo>
                      <a:pt x="1686302" y="803096"/>
                    </a:lnTo>
                    <a:cubicBezTo>
                      <a:pt x="1684681" y="820930"/>
                      <a:pt x="1685191" y="839088"/>
                      <a:pt x="1681439" y="856598"/>
                    </a:cubicBezTo>
                    <a:cubicBezTo>
                      <a:pt x="1680483" y="861060"/>
                      <a:pt x="1659674" y="878269"/>
                      <a:pt x="1676575" y="885781"/>
                    </a:cubicBezTo>
                    <a:cubicBezTo>
                      <a:pt x="1688519" y="891090"/>
                      <a:pt x="1702515" y="889024"/>
                      <a:pt x="1715485" y="890645"/>
                    </a:cubicBezTo>
                    <a:cubicBezTo>
                      <a:pt x="1750214" y="902220"/>
                      <a:pt x="1736136" y="894684"/>
                      <a:pt x="1759260" y="910100"/>
                    </a:cubicBezTo>
                    <a:cubicBezTo>
                      <a:pt x="1762464" y="919711"/>
                      <a:pt x="1765281" y="932427"/>
                      <a:pt x="1773851" y="939283"/>
                    </a:cubicBezTo>
                    <a:cubicBezTo>
                      <a:pt x="1777855" y="942486"/>
                      <a:pt x="1783579" y="942526"/>
                      <a:pt x="1788443" y="944147"/>
                    </a:cubicBezTo>
                    <a:cubicBezTo>
                      <a:pt x="1792989" y="957784"/>
                      <a:pt x="1805415" y="977651"/>
                      <a:pt x="1793307" y="992785"/>
                    </a:cubicBezTo>
                    <a:cubicBezTo>
                      <a:pt x="1790104" y="996789"/>
                      <a:pt x="1783645" y="996240"/>
                      <a:pt x="1778715" y="997649"/>
                    </a:cubicBezTo>
                    <a:cubicBezTo>
                      <a:pt x="1772288" y="999485"/>
                      <a:pt x="1765745" y="1000892"/>
                      <a:pt x="1759260" y="1002513"/>
                    </a:cubicBezTo>
                    <a:cubicBezTo>
                      <a:pt x="1753633" y="1006264"/>
                      <a:pt x="1731518" y="1019628"/>
                      <a:pt x="1730077" y="1026832"/>
                    </a:cubicBezTo>
                    <a:cubicBezTo>
                      <a:pt x="1727829" y="1038074"/>
                      <a:pt x="1728062" y="1051708"/>
                      <a:pt x="1734941" y="1060879"/>
                    </a:cubicBezTo>
                    <a:cubicBezTo>
                      <a:pt x="1739901" y="1067492"/>
                      <a:pt x="1751154" y="1064121"/>
                      <a:pt x="1759260" y="1065742"/>
                    </a:cubicBezTo>
                    <a:lnTo>
                      <a:pt x="1768988" y="1094925"/>
                    </a:lnTo>
                    <a:cubicBezTo>
                      <a:pt x="1770609" y="1099789"/>
                      <a:pt x="1771007" y="1105251"/>
                      <a:pt x="1773851" y="1109517"/>
                    </a:cubicBezTo>
                    <a:cubicBezTo>
                      <a:pt x="1780336" y="1119245"/>
                      <a:pt x="1789610" y="1127609"/>
                      <a:pt x="1793307" y="1138700"/>
                    </a:cubicBezTo>
                    <a:cubicBezTo>
                      <a:pt x="1796549" y="1148428"/>
                      <a:pt x="1793306" y="1164640"/>
                      <a:pt x="1803034" y="1167883"/>
                    </a:cubicBezTo>
                    <a:cubicBezTo>
                      <a:pt x="1823171" y="1174595"/>
                      <a:pt x="1813360" y="1169903"/>
                      <a:pt x="1832217" y="1182474"/>
                    </a:cubicBezTo>
                    <a:cubicBezTo>
                      <a:pt x="1835460" y="1187338"/>
                      <a:pt x="1836144" y="1196341"/>
                      <a:pt x="1841945" y="1197066"/>
                    </a:cubicBezTo>
                    <a:cubicBezTo>
                      <a:pt x="1852120" y="1198338"/>
                      <a:pt x="1871128" y="1187338"/>
                      <a:pt x="1871128" y="1187338"/>
                    </a:cubicBezTo>
                    <a:cubicBezTo>
                      <a:pt x="1873907" y="1191507"/>
                      <a:pt x="1886183" y="1213973"/>
                      <a:pt x="1895447" y="1211657"/>
                    </a:cubicBezTo>
                    <a:cubicBezTo>
                      <a:pt x="1900421" y="1210414"/>
                      <a:pt x="1897108" y="1201069"/>
                      <a:pt x="1900311" y="1197066"/>
                    </a:cubicBezTo>
                    <a:cubicBezTo>
                      <a:pt x="1903963" y="1192501"/>
                      <a:pt x="1910038" y="1190581"/>
                      <a:pt x="1914902" y="1187338"/>
                    </a:cubicBezTo>
                    <a:cubicBezTo>
                      <a:pt x="1941545" y="1147377"/>
                      <a:pt x="1936533" y="1161149"/>
                      <a:pt x="1919766" y="1070606"/>
                    </a:cubicBezTo>
                    <a:cubicBezTo>
                      <a:pt x="1917637" y="1059110"/>
                      <a:pt x="1906796" y="1051151"/>
                      <a:pt x="1900311" y="1041423"/>
                    </a:cubicBezTo>
                    <a:lnTo>
                      <a:pt x="1890583" y="1026832"/>
                    </a:lnTo>
                    <a:lnTo>
                      <a:pt x="1880856" y="997649"/>
                    </a:lnTo>
                    <a:lnTo>
                      <a:pt x="1875992" y="983057"/>
                    </a:lnTo>
                    <a:cubicBezTo>
                      <a:pt x="1874371" y="965223"/>
                      <a:pt x="1881061" y="944455"/>
                      <a:pt x="1871128" y="929555"/>
                    </a:cubicBezTo>
                    <a:cubicBezTo>
                      <a:pt x="1864769" y="920016"/>
                      <a:pt x="1845187" y="932797"/>
                      <a:pt x="1837081" y="924691"/>
                    </a:cubicBezTo>
                    <a:cubicBezTo>
                      <a:pt x="1831235" y="918845"/>
                      <a:pt x="1835067" y="904958"/>
                      <a:pt x="1841945" y="900372"/>
                    </a:cubicBezTo>
                    <a:cubicBezTo>
                      <a:pt x="1852821" y="893121"/>
                      <a:pt x="1867886" y="897129"/>
                      <a:pt x="1880856" y="895508"/>
                    </a:cubicBezTo>
                    <a:cubicBezTo>
                      <a:pt x="1879235" y="880917"/>
                      <a:pt x="1875992" y="866415"/>
                      <a:pt x="1875992" y="851734"/>
                    </a:cubicBezTo>
                    <a:cubicBezTo>
                      <a:pt x="1875992" y="846607"/>
                      <a:pt x="1877231" y="840767"/>
                      <a:pt x="1880856" y="837142"/>
                    </a:cubicBezTo>
                    <a:cubicBezTo>
                      <a:pt x="1884481" y="833517"/>
                      <a:pt x="1890583" y="833900"/>
                      <a:pt x="1895447" y="832279"/>
                    </a:cubicBezTo>
                    <a:cubicBezTo>
                      <a:pt x="1900311" y="837143"/>
                      <a:pt x="1905636" y="841586"/>
                      <a:pt x="1910039" y="846870"/>
                    </a:cubicBezTo>
                    <a:cubicBezTo>
                      <a:pt x="1913781" y="851361"/>
                      <a:pt x="1915633" y="857329"/>
                      <a:pt x="1919766" y="861462"/>
                    </a:cubicBezTo>
                    <a:cubicBezTo>
                      <a:pt x="1923899" y="865595"/>
                      <a:pt x="1929494" y="867947"/>
                      <a:pt x="1934358" y="871189"/>
                    </a:cubicBezTo>
                    <a:cubicBezTo>
                      <a:pt x="1947738" y="866729"/>
                      <a:pt x="1964219" y="860392"/>
                      <a:pt x="1978132" y="861462"/>
                    </a:cubicBezTo>
                    <a:cubicBezTo>
                      <a:pt x="1989900" y="862367"/>
                      <a:pt x="2000830" y="867947"/>
                      <a:pt x="2012179" y="871189"/>
                    </a:cubicBezTo>
                    <a:cubicBezTo>
                      <a:pt x="2013800" y="866325"/>
                      <a:pt x="2018947" y="861358"/>
                      <a:pt x="2017043" y="856598"/>
                    </a:cubicBezTo>
                    <a:cubicBezTo>
                      <a:pt x="2014142" y="849345"/>
                      <a:pt x="1994003" y="844054"/>
                      <a:pt x="1987860" y="842006"/>
                    </a:cubicBezTo>
                    <a:cubicBezTo>
                      <a:pt x="1986239" y="837142"/>
                      <a:pt x="1980703" y="832000"/>
                      <a:pt x="1982996" y="827415"/>
                    </a:cubicBezTo>
                    <a:cubicBezTo>
                      <a:pt x="1993545" y="806319"/>
                      <a:pt x="2011365" y="843217"/>
                      <a:pt x="1987860" y="807959"/>
                    </a:cubicBezTo>
                    <a:cubicBezTo>
                      <a:pt x="1978132" y="809580"/>
                      <a:pt x="1968304" y="810684"/>
                      <a:pt x="1958677" y="812823"/>
                    </a:cubicBezTo>
                    <a:cubicBezTo>
                      <a:pt x="1953672" y="813935"/>
                      <a:pt x="1949212" y="817687"/>
                      <a:pt x="1944085" y="817687"/>
                    </a:cubicBezTo>
                    <a:cubicBezTo>
                      <a:pt x="1932621" y="817687"/>
                      <a:pt x="1921388" y="814444"/>
                      <a:pt x="1910039" y="812823"/>
                    </a:cubicBezTo>
                    <a:cubicBezTo>
                      <a:pt x="1894946" y="807792"/>
                      <a:pt x="1891015" y="807246"/>
                      <a:pt x="1875992" y="798232"/>
                    </a:cubicBezTo>
                    <a:cubicBezTo>
                      <a:pt x="1865967" y="792217"/>
                      <a:pt x="1846809" y="778776"/>
                      <a:pt x="1846809" y="778776"/>
                    </a:cubicBezTo>
                    <a:cubicBezTo>
                      <a:pt x="1845188" y="773912"/>
                      <a:pt x="1839652" y="768770"/>
                      <a:pt x="1841945" y="764185"/>
                    </a:cubicBezTo>
                    <a:cubicBezTo>
                      <a:pt x="1844238" y="759599"/>
                      <a:pt x="1851410" y="759321"/>
                      <a:pt x="1856537" y="759321"/>
                    </a:cubicBezTo>
                    <a:cubicBezTo>
                      <a:pt x="1868001" y="759321"/>
                      <a:pt x="1879234" y="762564"/>
                      <a:pt x="1890583" y="764185"/>
                    </a:cubicBezTo>
                    <a:cubicBezTo>
                      <a:pt x="1938033" y="795818"/>
                      <a:pt x="1864288" y="746265"/>
                      <a:pt x="1924630" y="788504"/>
                    </a:cubicBezTo>
                    <a:cubicBezTo>
                      <a:pt x="1934208" y="795208"/>
                      <a:pt x="1953813" y="807959"/>
                      <a:pt x="1953813" y="807959"/>
                    </a:cubicBezTo>
                    <a:cubicBezTo>
                      <a:pt x="1963541" y="804717"/>
                      <a:pt x="1973268" y="794989"/>
                      <a:pt x="1982996" y="798232"/>
                    </a:cubicBezTo>
                    <a:cubicBezTo>
                      <a:pt x="2017213" y="809638"/>
                      <a:pt x="1974976" y="794795"/>
                      <a:pt x="2017043" y="812823"/>
                    </a:cubicBezTo>
                    <a:cubicBezTo>
                      <a:pt x="2045232" y="824904"/>
                      <a:pt x="2018187" y="808722"/>
                      <a:pt x="2046226" y="827415"/>
                    </a:cubicBezTo>
                    <a:cubicBezTo>
                      <a:pt x="2051090" y="825794"/>
                      <a:pt x="2058913" y="827311"/>
                      <a:pt x="2060817" y="822551"/>
                    </a:cubicBezTo>
                    <a:cubicBezTo>
                      <a:pt x="2060854" y="822460"/>
                      <a:pt x="2053356" y="790770"/>
                      <a:pt x="2051090" y="788504"/>
                    </a:cubicBezTo>
                    <a:cubicBezTo>
                      <a:pt x="2042823" y="780237"/>
                      <a:pt x="2031635" y="775534"/>
                      <a:pt x="2021907" y="769049"/>
                    </a:cubicBezTo>
                    <a:lnTo>
                      <a:pt x="2007315" y="759321"/>
                    </a:lnTo>
                    <a:cubicBezTo>
                      <a:pt x="1995474" y="723796"/>
                      <a:pt x="1995101" y="740086"/>
                      <a:pt x="2002451" y="710683"/>
                    </a:cubicBezTo>
                    <a:cubicBezTo>
                      <a:pt x="2005694" y="715547"/>
                      <a:pt x="2009565" y="720046"/>
                      <a:pt x="2012179" y="725274"/>
                    </a:cubicBezTo>
                    <a:cubicBezTo>
                      <a:pt x="2014472" y="729860"/>
                      <a:pt x="2014199" y="735600"/>
                      <a:pt x="2017043" y="739866"/>
                    </a:cubicBezTo>
                    <a:cubicBezTo>
                      <a:pt x="2020858" y="745589"/>
                      <a:pt x="2026205" y="750234"/>
                      <a:pt x="2031634" y="754457"/>
                    </a:cubicBezTo>
                    <a:cubicBezTo>
                      <a:pt x="2056723" y="773971"/>
                      <a:pt x="2053391" y="771438"/>
                      <a:pt x="2075409" y="778776"/>
                    </a:cubicBezTo>
                    <a:cubicBezTo>
                      <a:pt x="2073788" y="773912"/>
                      <a:pt x="2071550" y="769212"/>
                      <a:pt x="2070545" y="764185"/>
                    </a:cubicBezTo>
                    <a:cubicBezTo>
                      <a:pt x="2069897" y="760946"/>
                      <a:pt x="2067097" y="724967"/>
                      <a:pt x="2060817" y="715547"/>
                    </a:cubicBezTo>
                    <a:cubicBezTo>
                      <a:pt x="2057002" y="709824"/>
                      <a:pt x="2050629" y="706239"/>
                      <a:pt x="2046226" y="700955"/>
                    </a:cubicBezTo>
                    <a:cubicBezTo>
                      <a:pt x="2042484" y="696464"/>
                      <a:pt x="2039741" y="691228"/>
                      <a:pt x="2036498" y="686364"/>
                    </a:cubicBezTo>
                    <a:cubicBezTo>
                      <a:pt x="2034877" y="681500"/>
                      <a:pt x="2032746" y="676777"/>
                      <a:pt x="2031634" y="671772"/>
                    </a:cubicBezTo>
                    <a:cubicBezTo>
                      <a:pt x="2027487" y="653110"/>
                      <a:pt x="2029779" y="638416"/>
                      <a:pt x="2017043" y="623134"/>
                    </a:cubicBezTo>
                    <a:cubicBezTo>
                      <a:pt x="2013301" y="618643"/>
                      <a:pt x="2007315" y="616649"/>
                      <a:pt x="2002451" y="613406"/>
                    </a:cubicBezTo>
                    <a:cubicBezTo>
                      <a:pt x="1987494" y="583490"/>
                      <a:pt x="1996749" y="599990"/>
                      <a:pt x="1973268" y="564768"/>
                    </a:cubicBezTo>
                    <a:cubicBezTo>
                      <a:pt x="1970025" y="559904"/>
                      <a:pt x="1969307" y="551137"/>
                      <a:pt x="1963541" y="550176"/>
                    </a:cubicBezTo>
                    <a:lnTo>
                      <a:pt x="1934358" y="545313"/>
                    </a:lnTo>
                    <a:cubicBezTo>
                      <a:pt x="1897680" y="533087"/>
                      <a:pt x="1942890" y="549579"/>
                      <a:pt x="1905175" y="530721"/>
                    </a:cubicBezTo>
                    <a:cubicBezTo>
                      <a:pt x="1900589" y="528428"/>
                      <a:pt x="1895447" y="527478"/>
                      <a:pt x="1890583" y="525857"/>
                    </a:cubicBezTo>
                    <a:cubicBezTo>
                      <a:pt x="1884098" y="527478"/>
                      <a:pt x="1877555" y="528884"/>
                      <a:pt x="1871128" y="530721"/>
                    </a:cubicBezTo>
                    <a:cubicBezTo>
                      <a:pt x="1866198" y="532130"/>
                      <a:pt x="1857780" y="530611"/>
                      <a:pt x="1856537" y="535585"/>
                    </a:cubicBezTo>
                    <a:cubicBezTo>
                      <a:pt x="1853756" y="546707"/>
                      <a:pt x="1859152" y="558390"/>
                      <a:pt x="1861400" y="569632"/>
                    </a:cubicBezTo>
                    <a:cubicBezTo>
                      <a:pt x="1864458" y="584922"/>
                      <a:pt x="1875970" y="603656"/>
                      <a:pt x="1885720" y="613406"/>
                    </a:cubicBezTo>
                    <a:cubicBezTo>
                      <a:pt x="1890584" y="618270"/>
                      <a:pt x="1894588" y="624182"/>
                      <a:pt x="1900311" y="627998"/>
                    </a:cubicBezTo>
                    <a:cubicBezTo>
                      <a:pt x="1933946" y="650423"/>
                      <a:pt x="1895361" y="593869"/>
                      <a:pt x="1953813" y="652317"/>
                    </a:cubicBezTo>
                    <a:cubicBezTo>
                      <a:pt x="1958677" y="657181"/>
                      <a:pt x="1964182" y="661478"/>
                      <a:pt x="1968405" y="666908"/>
                    </a:cubicBezTo>
                    <a:cubicBezTo>
                      <a:pt x="1975583" y="676136"/>
                      <a:pt x="1987860" y="696091"/>
                      <a:pt x="1987860" y="696091"/>
                    </a:cubicBezTo>
                    <a:cubicBezTo>
                      <a:pt x="1985082" y="682202"/>
                      <a:pt x="1982254" y="666058"/>
                      <a:pt x="1978132" y="652317"/>
                    </a:cubicBezTo>
                    <a:cubicBezTo>
                      <a:pt x="1975186" y="642496"/>
                      <a:pt x="1974093" y="631666"/>
                      <a:pt x="1968405" y="623134"/>
                    </a:cubicBezTo>
                    <a:lnTo>
                      <a:pt x="1958677" y="608542"/>
                    </a:lnTo>
                    <a:cubicBezTo>
                      <a:pt x="1957532" y="603962"/>
                      <a:pt x="1952121" y="580206"/>
                      <a:pt x="1948949" y="574496"/>
                    </a:cubicBezTo>
                    <a:cubicBezTo>
                      <a:pt x="1943271" y="564276"/>
                      <a:pt x="1935979" y="555041"/>
                      <a:pt x="1929494" y="545313"/>
                    </a:cubicBezTo>
                    <a:lnTo>
                      <a:pt x="1919766" y="530721"/>
                    </a:lnTo>
                    <a:cubicBezTo>
                      <a:pt x="1916524" y="525857"/>
                      <a:pt x="1914903" y="519372"/>
                      <a:pt x="1910039" y="516130"/>
                    </a:cubicBezTo>
                    <a:lnTo>
                      <a:pt x="1895447" y="506402"/>
                    </a:lnTo>
                    <a:cubicBezTo>
                      <a:pt x="1869511" y="467494"/>
                      <a:pt x="1903551" y="514504"/>
                      <a:pt x="1871128" y="482083"/>
                    </a:cubicBezTo>
                    <a:cubicBezTo>
                      <a:pt x="1866994" y="477949"/>
                      <a:pt x="1866357" y="470589"/>
                      <a:pt x="1861400" y="467491"/>
                    </a:cubicBezTo>
                    <a:cubicBezTo>
                      <a:pt x="1852705" y="462057"/>
                      <a:pt x="1832217" y="457764"/>
                      <a:pt x="1832217" y="457764"/>
                    </a:cubicBezTo>
                    <a:cubicBezTo>
                      <a:pt x="1817565" y="447996"/>
                      <a:pt x="1815447" y="445712"/>
                      <a:pt x="1798171" y="438308"/>
                    </a:cubicBezTo>
                    <a:cubicBezTo>
                      <a:pt x="1793459" y="436288"/>
                      <a:pt x="1788443" y="435066"/>
                      <a:pt x="1783579" y="433445"/>
                    </a:cubicBezTo>
                    <a:lnTo>
                      <a:pt x="1754396" y="413989"/>
                    </a:lnTo>
                    <a:cubicBezTo>
                      <a:pt x="1749532" y="410747"/>
                      <a:pt x="1743938" y="408395"/>
                      <a:pt x="1739805" y="404262"/>
                    </a:cubicBezTo>
                    <a:lnTo>
                      <a:pt x="1725213" y="389670"/>
                    </a:lnTo>
                    <a:cubicBezTo>
                      <a:pt x="1722009" y="380059"/>
                      <a:pt x="1719192" y="367343"/>
                      <a:pt x="1710622" y="360487"/>
                    </a:cubicBezTo>
                    <a:cubicBezTo>
                      <a:pt x="1706618" y="357284"/>
                      <a:pt x="1700894" y="357244"/>
                      <a:pt x="1696030" y="355623"/>
                    </a:cubicBezTo>
                    <a:cubicBezTo>
                      <a:pt x="1692787" y="350759"/>
                      <a:pt x="1688676" y="346374"/>
                      <a:pt x="1686302" y="341032"/>
                    </a:cubicBezTo>
                    <a:cubicBezTo>
                      <a:pt x="1682138" y="331662"/>
                      <a:pt x="1683826" y="319100"/>
                      <a:pt x="1676575" y="311849"/>
                    </a:cubicBezTo>
                    <a:cubicBezTo>
                      <a:pt x="1667411" y="302685"/>
                      <a:pt x="1659581" y="292948"/>
                      <a:pt x="1647392" y="287530"/>
                    </a:cubicBezTo>
                    <a:cubicBezTo>
                      <a:pt x="1638022" y="283366"/>
                      <a:pt x="1627937" y="281045"/>
                      <a:pt x="1618209" y="277802"/>
                    </a:cubicBezTo>
                    <a:lnTo>
                      <a:pt x="1603617" y="272938"/>
                    </a:lnTo>
                    <a:cubicBezTo>
                      <a:pt x="1570168" y="250639"/>
                      <a:pt x="1585525" y="257180"/>
                      <a:pt x="1559843" y="248619"/>
                    </a:cubicBezTo>
                    <a:cubicBezTo>
                      <a:pt x="1553358" y="243755"/>
                      <a:pt x="1547638" y="237653"/>
                      <a:pt x="1540388" y="234028"/>
                    </a:cubicBezTo>
                    <a:cubicBezTo>
                      <a:pt x="1540385" y="234026"/>
                      <a:pt x="1503910" y="221869"/>
                      <a:pt x="1496613" y="219436"/>
                    </a:cubicBezTo>
                    <a:cubicBezTo>
                      <a:pt x="1491749" y="217815"/>
                      <a:pt x="1486288" y="217416"/>
                      <a:pt x="1482022" y="214572"/>
                    </a:cubicBezTo>
                    <a:lnTo>
                      <a:pt x="1452839" y="195117"/>
                    </a:lnTo>
                    <a:cubicBezTo>
                      <a:pt x="1447975" y="191874"/>
                      <a:pt x="1443918" y="186807"/>
                      <a:pt x="1438247" y="185389"/>
                    </a:cubicBezTo>
                    <a:cubicBezTo>
                      <a:pt x="1427373" y="182670"/>
                      <a:pt x="1396711" y="175533"/>
                      <a:pt x="1389609" y="170798"/>
                    </a:cubicBezTo>
                    <a:cubicBezTo>
                      <a:pt x="1347798" y="142924"/>
                      <a:pt x="1400693" y="176339"/>
                      <a:pt x="1360426" y="156206"/>
                    </a:cubicBezTo>
                    <a:cubicBezTo>
                      <a:pt x="1326838" y="139413"/>
                      <a:pt x="1366867" y="151737"/>
                      <a:pt x="1326379" y="141615"/>
                    </a:cubicBezTo>
                    <a:cubicBezTo>
                      <a:pt x="1321515" y="136751"/>
                      <a:pt x="1317385" y="131021"/>
                      <a:pt x="1311788" y="127023"/>
                    </a:cubicBezTo>
                    <a:cubicBezTo>
                      <a:pt x="1287411" y="109611"/>
                      <a:pt x="1265791" y="115084"/>
                      <a:pt x="1233966" y="112432"/>
                    </a:cubicBezTo>
                    <a:cubicBezTo>
                      <a:pt x="1204564" y="105081"/>
                      <a:pt x="1220851" y="109682"/>
                      <a:pt x="1185328" y="97840"/>
                    </a:cubicBezTo>
                    <a:cubicBezTo>
                      <a:pt x="1180464" y="96219"/>
                      <a:pt x="1175764" y="93981"/>
                      <a:pt x="1170737" y="92976"/>
                    </a:cubicBezTo>
                    <a:lnTo>
                      <a:pt x="1146417" y="88113"/>
                    </a:lnTo>
                    <a:cubicBezTo>
                      <a:pt x="1136689" y="81628"/>
                      <a:pt x="1128325" y="72354"/>
                      <a:pt x="1117234" y="68657"/>
                    </a:cubicBezTo>
                    <a:cubicBezTo>
                      <a:pt x="1107506" y="65415"/>
                      <a:pt x="1098106" y="60941"/>
                      <a:pt x="1088051" y="58930"/>
                    </a:cubicBezTo>
                    <a:cubicBezTo>
                      <a:pt x="1054062" y="52132"/>
                      <a:pt x="1071886" y="55425"/>
                      <a:pt x="1034549" y="49202"/>
                    </a:cubicBezTo>
                    <a:cubicBezTo>
                      <a:pt x="992256" y="35103"/>
                      <a:pt x="1056604" y="55243"/>
                      <a:pt x="956728" y="39474"/>
                    </a:cubicBezTo>
                    <a:cubicBezTo>
                      <a:pt x="946600" y="37875"/>
                      <a:pt x="937788" y="30213"/>
                      <a:pt x="927545" y="29747"/>
                    </a:cubicBezTo>
                    <a:lnTo>
                      <a:pt x="820541" y="24883"/>
                    </a:lnTo>
                    <a:cubicBezTo>
                      <a:pt x="815677" y="23262"/>
                      <a:pt x="810954" y="21131"/>
                      <a:pt x="805949" y="20019"/>
                    </a:cubicBezTo>
                    <a:cubicBezTo>
                      <a:pt x="715867" y="0"/>
                      <a:pt x="541799" y="19427"/>
                      <a:pt x="509256" y="20019"/>
                    </a:cubicBezTo>
                    <a:cubicBezTo>
                      <a:pt x="481546" y="29256"/>
                      <a:pt x="501581" y="23637"/>
                      <a:pt x="455754" y="29747"/>
                    </a:cubicBezTo>
                    <a:lnTo>
                      <a:pt x="421707" y="34610"/>
                    </a:lnTo>
                    <a:lnTo>
                      <a:pt x="392524" y="44338"/>
                    </a:lnTo>
                    <a:cubicBezTo>
                      <a:pt x="387660" y="45959"/>
                      <a:pt x="383038" y="48738"/>
                      <a:pt x="377932" y="49202"/>
                    </a:cubicBezTo>
                    <a:lnTo>
                      <a:pt x="324430" y="54066"/>
                    </a:lnTo>
                    <a:cubicBezTo>
                      <a:pt x="319566" y="55687"/>
                      <a:pt x="314425" y="56637"/>
                      <a:pt x="309839" y="58930"/>
                    </a:cubicBezTo>
                    <a:cubicBezTo>
                      <a:pt x="260996" y="83350"/>
                      <a:pt x="335475" y="52806"/>
                      <a:pt x="275792" y="78385"/>
                    </a:cubicBezTo>
                    <a:cubicBezTo>
                      <a:pt x="258107" y="85965"/>
                      <a:pt x="254212" y="83181"/>
                      <a:pt x="232017" y="88113"/>
                    </a:cubicBezTo>
                    <a:cubicBezTo>
                      <a:pt x="227012" y="89225"/>
                      <a:pt x="222290" y="91355"/>
                      <a:pt x="217426" y="92976"/>
                    </a:cubicBezTo>
                    <a:cubicBezTo>
                      <a:pt x="187854" y="112691"/>
                      <a:pt x="219275" y="94106"/>
                      <a:pt x="183379" y="107568"/>
                    </a:cubicBezTo>
                    <a:cubicBezTo>
                      <a:pt x="176590" y="110114"/>
                      <a:pt x="170713" y="114750"/>
                      <a:pt x="163924" y="117296"/>
                    </a:cubicBezTo>
                    <a:cubicBezTo>
                      <a:pt x="157665" y="119643"/>
                      <a:pt x="150896" y="120323"/>
                      <a:pt x="144468" y="122159"/>
                    </a:cubicBezTo>
                    <a:cubicBezTo>
                      <a:pt x="95573" y="136128"/>
                      <a:pt x="171309" y="116664"/>
                      <a:pt x="110422" y="131887"/>
                    </a:cubicBezTo>
                    <a:cubicBezTo>
                      <a:pt x="105558" y="135130"/>
                      <a:pt x="100906" y="138715"/>
                      <a:pt x="95830" y="141615"/>
                    </a:cubicBezTo>
                    <a:cubicBezTo>
                      <a:pt x="80693" y="150265"/>
                      <a:pt x="74711" y="150297"/>
                      <a:pt x="61783" y="161070"/>
                    </a:cubicBezTo>
                    <a:cubicBezTo>
                      <a:pt x="56499" y="165474"/>
                      <a:pt x="52056" y="170798"/>
                      <a:pt x="47192" y="175662"/>
                    </a:cubicBezTo>
                    <a:cubicBezTo>
                      <a:pt x="45571" y="180526"/>
                      <a:pt x="44621" y="185667"/>
                      <a:pt x="42328" y="190253"/>
                    </a:cubicBezTo>
                    <a:cubicBezTo>
                      <a:pt x="39714" y="195482"/>
                      <a:pt x="34449" y="199299"/>
                      <a:pt x="32600" y="204845"/>
                    </a:cubicBezTo>
                    <a:cubicBezTo>
                      <a:pt x="31062" y="209459"/>
                      <a:pt x="32600" y="214572"/>
                      <a:pt x="32600" y="219436"/>
                    </a:cubicBezTo>
                  </a:path>
                </a:pathLst>
              </a:custGeom>
              <a:gradFill flip="none" rotWithShape="1">
                <a:gsLst>
                  <a:gs pos="12000">
                    <a:srgbClr val="EE8800"/>
                  </a:gs>
                  <a:gs pos="100000">
                    <a:srgbClr val="00B050"/>
                  </a:gs>
                  <a:gs pos="100000">
                    <a:srgbClr val="FFFFCC"/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2" name="Forma livre 41"/>
              <p:cNvSpPr/>
              <p:nvPr/>
            </p:nvSpPr>
            <p:spPr bwMode="auto">
              <a:xfrm>
                <a:off x="5747979" y="2939947"/>
                <a:ext cx="567335" cy="1471471"/>
              </a:xfrm>
              <a:custGeom>
                <a:avLst/>
                <a:gdLst>
                  <a:gd name="connsiteX0" fmla="*/ 211685 w 567335"/>
                  <a:gd name="connsiteY0" fmla="*/ 10700 h 1471471"/>
                  <a:gd name="connsiteX1" fmla="*/ 231141 w 567335"/>
                  <a:gd name="connsiteY1" fmla="*/ 39883 h 1471471"/>
                  <a:gd name="connsiteX2" fmla="*/ 240868 w 567335"/>
                  <a:gd name="connsiteY2" fmla="*/ 54475 h 1471471"/>
                  <a:gd name="connsiteX3" fmla="*/ 265187 w 567335"/>
                  <a:gd name="connsiteY3" fmla="*/ 83658 h 1471471"/>
                  <a:gd name="connsiteX4" fmla="*/ 274915 w 567335"/>
                  <a:gd name="connsiteY4" fmla="*/ 112841 h 1471471"/>
                  <a:gd name="connsiteX5" fmla="*/ 279779 w 567335"/>
                  <a:gd name="connsiteY5" fmla="*/ 127432 h 1471471"/>
                  <a:gd name="connsiteX6" fmla="*/ 279779 w 567335"/>
                  <a:gd name="connsiteY6" fmla="*/ 253892 h 1471471"/>
                  <a:gd name="connsiteX7" fmla="*/ 299234 w 567335"/>
                  <a:gd name="connsiteY7" fmla="*/ 283075 h 1471471"/>
                  <a:gd name="connsiteX8" fmla="*/ 294370 w 567335"/>
                  <a:gd name="connsiteY8" fmla="*/ 307394 h 1471471"/>
                  <a:gd name="connsiteX9" fmla="*/ 279779 w 567335"/>
                  <a:gd name="connsiteY9" fmla="*/ 312258 h 1471471"/>
                  <a:gd name="connsiteX10" fmla="*/ 221413 w 567335"/>
                  <a:gd name="connsiteY10" fmla="*/ 297666 h 1471471"/>
                  <a:gd name="connsiteX11" fmla="*/ 206822 w 567335"/>
                  <a:gd name="connsiteY11" fmla="*/ 287939 h 1471471"/>
                  <a:gd name="connsiteX12" fmla="*/ 182502 w 567335"/>
                  <a:gd name="connsiteY12" fmla="*/ 292802 h 1471471"/>
                  <a:gd name="connsiteX13" fmla="*/ 177639 w 567335"/>
                  <a:gd name="connsiteY13" fmla="*/ 312258 h 1471471"/>
                  <a:gd name="connsiteX14" fmla="*/ 167911 w 567335"/>
                  <a:gd name="connsiteY14" fmla="*/ 297666 h 1471471"/>
                  <a:gd name="connsiteX15" fmla="*/ 148456 w 567335"/>
                  <a:gd name="connsiteY15" fmla="*/ 258756 h 1471471"/>
                  <a:gd name="connsiteX16" fmla="*/ 138728 w 567335"/>
                  <a:gd name="connsiteY16" fmla="*/ 244164 h 1471471"/>
                  <a:gd name="connsiteX17" fmla="*/ 124136 w 567335"/>
                  <a:gd name="connsiteY17" fmla="*/ 239300 h 1471471"/>
                  <a:gd name="connsiteX18" fmla="*/ 119273 w 567335"/>
                  <a:gd name="connsiteY18" fmla="*/ 253892 h 1471471"/>
                  <a:gd name="connsiteX19" fmla="*/ 109545 w 567335"/>
                  <a:gd name="connsiteY19" fmla="*/ 292802 h 1471471"/>
                  <a:gd name="connsiteX20" fmla="*/ 90090 w 567335"/>
                  <a:gd name="connsiteY20" fmla="*/ 321985 h 1471471"/>
                  <a:gd name="connsiteX21" fmla="*/ 75498 w 567335"/>
                  <a:gd name="connsiteY21" fmla="*/ 370624 h 1471471"/>
                  <a:gd name="connsiteX22" fmla="*/ 65770 w 567335"/>
                  <a:gd name="connsiteY22" fmla="*/ 399807 h 1471471"/>
                  <a:gd name="connsiteX23" fmla="*/ 56043 w 567335"/>
                  <a:gd name="connsiteY23" fmla="*/ 433853 h 1471471"/>
                  <a:gd name="connsiteX24" fmla="*/ 26860 w 567335"/>
                  <a:gd name="connsiteY24" fmla="*/ 458173 h 1471471"/>
                  <a:gd name="connsiteX25" fmla="*/ 12268 w 567335"/>
                  <a:gd name="connsiteY25" fmla="*/ 463036 h 1471471"/>
                  <a:gd name="connsiteX26" fmla="*/ 21996 w 567335"/>
                  <a:gd name="connsiteY26" fmla="*/ 492219 h 1471471"/>
                  <a:gd name="connsiteX27" fmla="*/ 31724 w 567335"/>
                  <a:gd name="connsiteY27" fmla="*/ 531130 h 1471471"/>
                  <a:gd name="connsiteX28" fmla="*/ 21996 w 567335"/>
                  <a:gd name="connsiteY28" fmla="*/ 574905 h 1471471"/>
                  <a:gd name="connsiteX29" fmla="*/ 12268 w 567335"/>
                  <a:gd name="connsiteY29" fmla="*/ 589496 h 1471471"/>
                  <a:gd name="connsiteX30" fmla="*/ 21996 w 567335"/>
                  <a:gd name="connsiteY30" fmla="*/ 638134 h 1471471"/>
                  <a:gd name="connsiteX31" fmla="*/ 31724 w 567335"/>
                  <a:gd name="connsiteY31" fmla="*/ 667317 h 1471471"/>
                  <a:gd name="connsiteX32" fmla="*/ 36587 w 567335"/>
                  <a:gd name="connsiteY32" fmla="*/ 681909 h 1471471"/>
                  <a:gd name="connsiteX33" fmla="*/ 31724 w 567335"/>
                  <a:gd name="connsiteY33" fmla="*/ 740275 h 1471471"/>
                  <a:gd name="connsiteX34" fmla="*/ 26860 w 567335"/>
                  <a:gd name="connsiteY34" fmla="*/ 754866 h 1471471"/>
                  <a:gd name="connsiteX35" fmla="*/ 17132 w 567335"/>
                  <a:gd name="connsiteY35" fmla="*/ 788913 h 1471471"/>
                  <a:gd name="connsiteX36" fmla="*/ 12268 w 567335"/>
                  <a:gd name="connsiteY36" fmla="*/ 983466 h 1471471"/>
                  <a:gd name="connsiteX37" fmla="*/ 31724 w 567335"/>
                  <a:gd name="connsiteY37" fmla="*/ 1046696 h 1471471"/>
                  <a:gd name="connsiteX38" fmla="*/ 46315 w 567335"/>
                  <a:gd name="connsiteY38" fmla="*/ 1061288 h 1471471"/>
                  <a:gd name="connsiteX39" fmla="*/ 51179 w 567335"/>
                  <a:gd name="connsiteY39" fmla="*/ 1080743 h 1471471"/>
                  <a:gd name="connsiteX40" fmla="*/ 60907 w 567335"/>
                  <a:gd name="connsiteY40" fmla="*/ 1109926 h 1471471"/>
                  <a:gd name="connsiteX41" fmla="*/ 70634 w 567335"/>
                  <a:gd name="connsiteY41" fmla="*/ 1143973 h 1471471"/>
                  <a:gd name="connsiteX42" fmla="*/ 75498 w 567335"/>
                  <a:gd name="connsiteY42" fmla="*/ 1158564 h 1471471"/>
                  <a:gd name="connsiteX43" fmla="*/ 80362 w 567335"/>
                  <a:gd name="connsiteY43" fmla="*/ 1178019 h 1471471"/>
                  <a:gd name="connsiteX44" fmla="*/ 90090 w 567335"/>
                  <a:gd name="connsiteY44" fmla="*/ 1207202 h 1471471"/>
                  <a:gd name="connsiteX45" fmla="*/ 94953 w 567335"/>
                  <a:gd name="connsiteY45" fmla="*/ 1221794 h 1471471"/>
                  <a:gd name="connsiteX46" fmla="*/ 99817 w 567335"/>
                  <a:gd name="connsiteY46" fmla="*/ 1241249 h 1471471"/>
                  <a:gd name="connsiteX47" fmla="*/ 104681 w 567335"/>
                  <a:gd name="connsiteY47" fmla="*/ 1299615 h 1471471"/>
                  <a:gd name="connsiteX48" fmla="*/ 109545 w 567335"/>
                  <a:gd name="connsiteY48" fmla="*/ 1319071 h 1471471"/>
                  <a:gd name="connsiteX49" fmla="*/ 129000 w 567335"/>
                  <a:gd name="connsiteY49" fmla="*/ 1323934 h 1471471"/>
                  <a:gd name="connsiteX50" fmla="*/ 143592 w 567335"/>
                  <a:gd name="connsiteY50" fmla="*/ 1343390 h 1471471"/>
                  <a:gd name="connsiteX51" fmla="*/ 158183 w 567335"/>
                  <a:gd name="connsiteY51" fmla="*/ 1372573 h 1471471"/>
                  <a:gd name="connsiteX52" fmla="*/ 172775 w 567335"/>
                  <a:gd name="connsiteY52" fmla="*/ 1377436 h 1471471"/>
                  <a:gd name="connsiteX53" fmla="*/ 236004 w 567335"/>
                  <a:gd name="connsiteY53" fmla="*/ 1401756 h 1471471"/>
                  <a:gd name="connsiteX54" fmla="*/ 240868 w 567335"/>
                  <a:gd name="connsiteY54" fmla="*/ 1416347 h 1471471"/>
                  <a:gd name="connsiteX55" fmla="*/ 255460 w 567335"/>
                  <a:gd name="connsiteY55" fmla="*/ 1421211 h 1471471"/>
                  <a:gd name="connsiteX56" fmla="*/ 284643 w 567335"/>
                  <a:gd name="connsiteY56" fmla="*/ 1445530 h 1471471"/>
                  <a:gd name="connsiteX57" fmla="*/ 304098 w 567335"/>
                  <a:gd name="connsiteY57" fmla="*/ 1455258 h 1471471"/>
                  <a:gd name="connsiteX58" fmla="*/ 308962 w 567335"/>
                  <a:gd name="connsiteY58" fmla="*/ 1440666 h 1471471"/>
                  <a:gd name="connsiteX59" fmla="*/ 328417 w 567335"/>
                  <a:gd name="connsiteY59" fmla="*/ 1411483 h 1471471"/>
                  <a:gd name="connsiteX60" fmla="*/ 338145 w 567335"/>
                  <a:gd name="connsiteY60" fmla="*/ 1392028 h 1471471"/>
                  <a:gd name="connsiteX61" fmla="*/ 367328 w 567335"/>
                  <a:gd name="connsiteY61" fmla="*/ 1377436 h 1471471"/>
                  <a:gd name="connsiteX62" fmla="*/ 381919 w 567335"/>
                  <a:gd name="connsiteY62" fmla="*/ 1367709 h 1471471"/>
                  <a:gd name="connsiteX63" fmla="*/ 386783 w 567335"/>
                  <a:gd name="connsiteY63" fmla="*/ 1353117 h 1471471"/>
                  <a:gd name="connsiteX64" fmla="*/ 396511 w 567335"/>
                  <a:gd name="connsiteY64" fmla="*/ 1304479 h 1471471"/>
                  <a:gd name="connsiteX65" fmla="*/ 420830 w 567335"/>
                  <a:gd name="connsiteY65" fmla="*/ 1275296 h 1471471"/>
                  <a:gd name="connsiteX66" fmla="*/ 454877 w 567335"/>
                  <a:gd name="connsiteY66" fmla="*/ 1231522 h 1471471"/>
                  <a:gd name="connsiteX67" fmla="*/ 469468 w 567335"/>
                  <a:gd name="connsiteY67" fmla="*/ 1202339 h 1471471"/>
                  <a:gd name="connsiteX68" fmla="*/ 493787 w 567335"/>
                  <a:gd name="connsiteY68" fmla="*/ 1236385 h 1471471"/>
                  <a:gd name="connsiteX69" fmla="*/ 508379 w 567335"/>
                  <a:gd name="connsiteY69" fmla="*/ 1221794 h 1471471"/>
                  <a:gd name="connsiteX70" fmla="*/ 518107 w 567335"/>
                  <a:gd name="connsiteY70" fmla="*/ 1192611 h 1471471"/>
                  <a:gd name="connsiteX71" fmla="*/ 522970 w 567335"/>
                  <a:gd name="connsiteY71" fmla="*/ 1255841 h 1471471"/>
                  <a:gd name="connsiteX72" fmla="*/ 527834 w 567335"/>
                  <a:gd name="connsiteY72" fmla="*/ 1270432 h 1471471"/>
                  <a:gd name="connsiteX73" fmla="*/ 522970 w 567335"/>
                  <a:gd name="connsiteY73" fmla="*/ 1348253 h 1471471"/>
                  <a:gd name="connsiteX74" fmla="*/ 527834 w 567335"/>
                  <a:gd name="connsiteY74" fmla="*/ 1411483 h 1471471"/>
                  <a:gd name="connsiteX75" fmla="*/ 537562 w 567335"/>
                  <a:gd name="connsiteY75" fmla="*/ 1382300 h 1471471"/>
                  <a:gd name="connsiteX76" fmla="*/ 547290 w 567335"/>
                  <a:gd name="connsiteY76" fmla="*/ 1328798 h 1471471"/>
                  <a:gd name="connsiteX77" fmla="*/ 552153 w 567335"/>
                  <a:gd name="connsiteY77" fmla="*/ 1285024 h 1471471"/>
                  <a:gd name="connsiteX78" fmla="*/ 557017 w 567335"/>
                  <a:gd name="connsiteY78" fmla="*/ 1260705 h 1471471"/>
                  <a:gd name="connsiteX79" fmla="*/ 566745 w 567335"/>
                  <a:gd name="connsiteY79" fmla="*/ 1212066 h 1471471"/>
                  <a:gd name="connsiteX80" fmla="*/ 561881 w 567335"/>
                  <a:gd name="connsiteY80" fmla="*/ 1178019 h 1471471"/>
                  <a:gd name="connsiteX81" fmla="*/ 557017 w 567335"/>
                  <a:gd name="connsiteY81" fmla="*/ 1163428 h 1471471"/>
                  <a:gd name="connsiteX82" fmla="*/ 566745 w 567335"/>
                  <a:gd name="connsiteY82" fmla="*/ 993194 h 1471471"/>
                  <a:gd name="connsiteX83" fmla="*/ 561881 w 567335"/>
                  <a:gd name="connsiteY83" fmla="*/ 905645 h 1471471"/>
                  <a:gd name="connsiteX84" fmla="*/ 552153 w 567335"/>
                  <a:gd name="connsiteY84" fmla="*/ 793777 h 1471471"/>
                  <a:gd name="connsiteX85" fmla="*/ 547290 w 567335"/>
                  <a:gd name="connsiteY85" fmla="*/ 764594 h 1471471"/>
                  <a:gd name="connsiteX86" fmla="*/ 542426 w 567335"/>
                  <a:gd name="connsiteY86" fmla="*/ 715956 h 1471471"/>
                  <a:gd name="connsiteX87" fmla="*/ 537562 w 567335"/>
                  <a:gd name="connsiteY87" fmla="*/ 701364 h 1471471"/>
                  <a:gd name="connsiteX88" fmla="*/ 527834 w 567335"/>
                  <a:gd name="connsiteY88" fmla="*/ 657590 h 1471471"/>
                  <a:gd name="connsiteX89" fmla="*/ 518107 w 567335"/>
                  <a:gd name="connsiteY89" fmla="*/ 628407 h 1471471"/>
                  <a:gd name="connsiteX90" fmla="*/ 498651 w 567335"/>
                  <a:gd name="connsiteY90" fmla="*/ 570041 h 1471471"/>
                  <a:gd name="connsiteX91" fmla="*/ 488924 w 567335"/>
                  <a:gd name="connsiteY91" fmla="*/ 540858 h 1471471"/>
                  <a:gd name="connsiteX92" fmla="*/ 484060 w 567335"/>
                  <a:gd name="connsiteY92" fmla="*/ 521402 h 1471471"/>
                  <a:gd name="connsiteX93" fmla="*/ 474332 w 567335"/>
                  <a:gd name="connsiteY93" fmla="*/ 492219 h 1471471"/>
                  <a:gd name="connsiteX94" fmla="*/ 464604 w 567335"/>
                  <a:gd name="connsiteY94" fmla="*/ 477628 h 1471471"/>
                  <a:gd name="connsiteX95" fmla="*/ 459741 w 567335"/>
                  <a:gd name="connsiteY95" fmla="*/ 463036 h 1471471"/>
                  <a:gd name="connsiteX96" fmla="*/ 440285 w 567335"/>
                  <a:gd name="connsiteY96" fmla="*/ 433853 h 1471471"/>
                  <a:gd name="connsiteX97" fmla="*/ 420830 w 567335"/>
                  <a:gd name="connsiteY97" fmla="*/ 375488 h 1471471"/>
                  <a:gd name="connsiteX98" fmla="*/ 411102 w 567335"/>
                  <a:gd name="connsiteY98" fmla="*/ 346305 h 1471471"/>
                  <a:gd name="connsiteX99" fmla="*/ 406239 w 567335"/>
                  <a:gd name="connsiteY99" fmla="*/ 331713 h 1471471"/>
                  <a:gd name="connsiteX100" fmla="*/ 396511 w 567335"/>
                  <a:gd name="connsiteY100" fmla="*/ 317122 h 1471471"/>
                  <a:gd name="connsiteX101" fmla="*/ 381919 w 567335"/>
                  <a:gd name="connsiteY101" fmla="*/ 273347 h 1471471"/>
                  <a:gd name="connsiteX102" fmla="*/ 377056 w 567335"/>
                  <a:gd name="connsiteY102" fmla="*/ 258756 h 1471471"/>
                  <a:gd name="connsiteX103" fmla="*/ 367328 w 567335"/>
                  <a:gd name="connsiteY103" fmla="*/ 244164 h 1471471"/>
                  <a:gd name="connsiteX104" fmla="*/ 357600 w 567335"/>
                  <a:gd name="connsiteY104" fmla="*/ 214981 h 1471471"/>
                  <a:gd name="connsiteX105" fmla="*/ 352736 w 567335"/>
                  <a:gd name="connsiteY105" fmla="*/ 200390 h 1471471"/>
                  <a:gd name="connsiteX106" fmla="*/ 338145 w 567335"/>
                  <a:gd name="connsiteY106" fmla="*/ 185798 h 1471471"/>
                  <a:gd name="connsiteX107" fmla="*/ 318690 w 567335"/>
                  <a:gd name="connsiteY107" fmla="*/ 156615 h 1471471"/>
                  <a:gd name="connsiteX108" fmla="*/ 304098 w 567335"/>
                  <a:gd name="connsiteY108" fmla="*/ 146888 h 1471471"/>
                  <a:gd name="connsiteX109" fmla="*/ 294370 w 567335"/>
                  <a:gd name="connsiteY109" fmla="*/ 132296 h 1471471"/>
                  <a:gd name="connsiteX110" fmla="*/ 284643 w 567335"/>
                  <a:gd name="connsiteY110" fmla="*/ 103113 h 1471471"/>
                  <a:gd name="connsiteX111" fmla="*/ 274915 w 567335"/>
                  <a:gd name="connsiteY111" fmla="*/ 88522 h 1471471"/>
                  <a:gd name="connsiteX112" fmla="*/ 270051 w 567335"/>
                  <a:gd name="connsiteY112" fmla="*/ 73930 h 1471471"/>
                  <a:gd name="connsiteX113" fmla="*/ 236004 w 567335"/>
                  <a:gd name="connsiteY113" fmla="*/ 30156 h 1471471"/>
                  <a:gd name="connsiteX114" fmla="*/ 216549 w 567335"/>
                  <a:gd name="connsiteY114" fmla="*/ 973 h 1471471"/>
                  <a:gd name="connsiteX115" fmla="*/ 211685 w 567335"/>
                  <a:gd name="connsiteY115" fmla="*/ 10700 h 14714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</a:cxnLst>
                <a:rect l="l" t="t" r="r" b="b"/>
                <a:pathLst>
                  <a:path w="567335" h="1471471">
                    <a:moveTo>
                      <a:pt x="211685" y="10700"/>
                    </a:moveTo>
                    <a:cubicBezTo>
                      <a:pt x="214117" y="17185"/>
                      <a:pt x="224656" y="30155"/>
                      <a:pt x="231141" y="39883"/>
                    </a:cubicBezTo>
                    <a:cubicBezTo>
                      <a:pt x="234384" y="44747"/>
                      <a:pt x="236734" y="50342"/>
                      <a:pt x="240868" y="54475"/>
                    </a:cubicBezTo>
                    <a:cubicBezTo>
                      <a:pt x="250035" y="63641"/>
                      <a:pt x="259768" y="71466"/>
                      <a:pt x="265187" y="83658"/>
                    </a:cubicBezTo>
                    <a:cubicBezTo>
                      <a:pt x="269351" y="93028"/>
                      <a:pt x="271672" y="103113"/>
                      <a:pt x="274915" y="112841"/>
                    </a:cubicBezTo>
                    <a:lnTo>
                      <a:pt x="279779" y="127432"/>
                    </a:lnTo>
                    <a:cubicBezTo>
                      <a:pt x="270143" y="175612"/>
                      <a:pt x="266636" y="182920"/>
                      <a:pt x="279779" y="253892"/>
                    </a:cubicBezTo>
                    <a:cubicBezTo>
                      <a:pt x="281908" y="265388"/>
                      <a:pt x="299234" y="283075"/>
                      <a:pt x="299234" y="283075"/>
                    </a:cubicBezTo>
                    <a:cubicBezTo>
                      <a:pt x="297613" y="291181"/>
                      <a:pt x="298956" y="300516"/>
                      <a:pt x="294370" y="307394"/>
                    </a:cubicBezTo>
                    <a:cubicBezTo>
                      <a:pt x="291526" y="311660"/>
                      <a:pt x="284906" y="312258"/>
                      <a:pt x="279779" y="312258"/>
                    </a:cubicBezTo>
                    <a:cubicBezTo>
                      <a:pt x="268838" y="312258"/>
                      <a:pt x="230468" y="303703"/>
                      <a:pt x="221413" y="297666"/>
                    </a:cubicBezTo>
                    <a:lnTo>
                      <a:pt x="206822" y="287939"/>
                    </a:lnTo>
                    <a:cubicBezTo>
                      <a:pt x="198715" y="289560"/>
                      <a:pt x="188853" y="287510"/>
                      <a:pt x="182502" y="292802"/>
                    </a:cubicBezTo>
                    <a:cubicBezTo>
                      <a:pt x="177367" y="297082"/>
                      <a:pt x="183981" y="310144"/>
                      <a:pt x="177639" y="312258"/>
                    </a:cubicBezTo>
                    <a:cubicBezTo>
                      <a:pt x="172093" y="314107"/>
                      <a:pt x="170710" y="302798"/>
                      <a:pt x="167911" y="297666"/>
                    </a:cubicBezTo>
                    <a:cubicBezTo>
                      <a:pt x="160967" y="284936"/>
                      <a:pt x="156500" y="270821"/>
                      <a:pt x="148456" y="258756"/>
                    </a:cubicBezTo>
                    <a:cubicBezTo>
                      <a:pt x="145213" y="253892"/>
                      <a:pt x="143293" y="247816"/>
                      <a:pt x="138728" y="244164"/>
                    </a:cubicBezTo>
                    <a:cubicBezTo>
                      <a:pt x="134724" y="240961"/>
                      <a:pt x="129000" y="240921"/>
                      <a:pt x="124136" y="239300"/>
                    </a:cubicBezTo>
                    <a:cubicBezTo>
                      <a:pt x="122515" y="244164"/>
                      <a:pt x="120516" y="248918"/>
                      <a:pt x="119273" y="253892"/>
                    </a:cubicBezTo>
                    <a:cubicBezTo>
                      <a:pt x="117313" y="261733"/>
                      <a:pt x="114599" y="283705"/>
                      <a:pt x="109545" y="292802"/>
                    </a:cubicBezTo>
                    <a:cubicBezTo>
                      <a:pt x="103867" y="303022"/>
                      <a:pt x="90090" y="321985"/>
                      <a:pt x="90090" y="321985"/>
                    </a:cubicBezTo>
                    <a:cubicBezTo>
                      <a:pt x="82739" y="351388"/>
                      <a:pt x="87340" y="335101"/>
                      <a:pt x="75498" y="370624"/>
                    </a:cubicBezTo>
                    <a:lnTo>
                      <a:pt x="65770" y="399807"/>
                    </a:lnTo>
                    <a:cubicBezTo>
                      <a:pt x="65121" y="402405"/>
                      <a:pt x="58836" y="429664"/>
                      <a:pt x="56043" y="433853"/>
                    </a:cubicBezTo>
                    <a:cubicBezTo>
                      <a:pt x="50665" y="441919"/>
                      <a:pt x="35831" y="453687"/>
                      <a:pt x="26860" y="458173"/>
                    </a:cubicBezTo>
                    <a:cubicBezTo>
                      <a:pt x="22274" y="460466"/>
                      <a:pt x="17132" y="461415"/>
                      <a:pt x="12268" y="463036"/>
                    </a:cubicBezTo>
                    <a:cubicBezTo>
                      <a:pt x="15511" y="472764"/>
                      <a:pt x="19985" y="482164"/>
                      <a:pt x="21996" y="492219"/>
                    </a:cubicBezTo>
                    <a:cubicBezTo>
                      <a:pt x="27865" y="521566"/>
                      <a:pt x="24246" y="508696"/>
                      <a:pt x="31724" y="531130"/>
                    </a:cubicBezTo>
                    <a:cubicBezTo>
                      <a:pt x="29856" y="542337"/>
                      <a:pt x="27983" y="562932"/>
                      <a:pt x="21996" y="574905"/>
                    </a:cubicBezTo>
                    <a:cubicBezTo>
                      <a:pt x="19382" y="580133"/>
                      <a:pt x="15511" y="584632"/>
                      <a:pt x="12268" y="589496"/>
                    </a:cubicBezTo>
                    <a:cubicBezTo>
                      <a:pt x="15555" y="609217"/>
                      <a:pt x="16554" y="619994"/>
                      <a:pt x="21996" y="638134"/>
                    </a:cubicBezTo>
                    <a:cubicBezTo>
                      <a:pt x="24943" y="647955"/>
                      <a:pt x="28482" y="657589"/>
                      <a:pt x="31724" y="667317"/>
                    </a:cubicBezTo>
                    <a:lnTo>
                      <a:pt x="36587" y="681909"/>
                    </a:lnTo>
                    <a:cubicBezTo>
                      <a:pt x="34966" y="701364"/>
                      <a:pt x="34304" y="720923"/>
                      <a:pt x="31724" y="740275"/>
                    </a:cubicBezTo>
                    <a:cubicBezTo>
                      <a:pt x="31046" y="745357"/>
                      <a:pt x="28268" y="749936"/>
                      <a:pt x="26860" y="754866"/>
                    </a:cubicBezTo>
                    <a:cubicBezTo>
                      <a:pt x="14645" y="797617"/>
                      <a:pt x="28794" y="753929"/>
                      <a:pt x="17132" y="788913"/>
                    </a:cubicBezTo>
                    <a:cubicBezTo>
                      <a:pt x="15511" y="853764"/>
                      <a:pt x="12268" y="918595"/>
                      <a:pt x="12268" y="983466"/>
                    </a:cubicBezTo>
                    <a:cubicBezTo>
                      <a:pt x="12268" y="1045178"/>
                      <a:pt x="0" y="1036121"/>
                      <a:pt x="31724" y="1046696"/>
                    </a:cubicBezTo>
                    <a:cubicBezTo>
                      <a:pt x="36588" y="1051560"/>
                      <a:pt x="42902" y="1055316"/>
                      <a:pt x="46315" y="1061288"/>
                    </a:cubicBezTo>
                    <a:cubicBezTo>
                      <a:pt x="49631" y="1067092"/>
                      <a:pt x="49258" y="1074340"/>
                      <a:pt x="51179" y="1080743"/>
                    </a:cubicBezTo>
                    <a:cubicBezTo>
                      <a:pt x="54126" y="1090564"/>
                      <a:pt x="57665" y="1100198"/>
                      <a:pt x="60907" y="1109926"/>
                    </a:cubicBezTo>
                    <a:cubicBezTo>
                      <a:pt x="72565" y="1144902"/>
                      <a:pt x="58422" y="1101233"/>
                      <a:pt x="70634" y="1143973"/>
                    </a:cubicBezTo>
                    <a:cubicBezTo>
                      <a:pt x="72042" y="1148903"/>
                      <a:pt x="74089" y="1153634"/>
                      <a:pt x="75498" y="1158564"/>
                    </a:cubicBezTo>
                    <a:cubicBezTo>
                      <a:pt x="77335" y="1164991"/>
                      <a:pt x="78441" y="1171616"/>
                      <a:pt x="80362" y="1178019"/>
                    </a:cubicBezTo>
                    <a:cubicBezTo>
                      <a:pt x="83309" y="1187840"/>
                      <a:pt x="86848" y="1197474"/>
                      <a:pt x="90090" y="1207202"/>
                    </a:cubicBezTo>
                    <a:cubicBezTo>
                      <a:pt x="91711" y="1212066"/>
                      <a:pt x="93709" y="1216820"/>
                      <a:pt x="94953" y="1221794"/>
                    </a:cubicBezTo>
                    <a:lnTo>
                      <a:pt x="99817" y="1241249"/>
                    </a:lnTo>
                    <a:cubicBezTo>
                      <a:pt x="101438" y="1260704"/>
                      <a:pt x="102259" y="1280243"/>
                      <a:pt x="104681" y="1299615"/>
                    </a:cubicBezTo>
                    <a:cubicBezTo>
                      <a:pt x="105510" y="1306248"/>
                      <a:pt x="104818" y="1314344"/>
                      <a:pt x="109545" y="1319071"/>
                    </a:cubicBezTo>
                    <a:cubicBezTo>
                      <a:pt x="114272" y="1323798"/>
                      <a:pt x="122515" y="1322313"/>
                      <a:pt x="129000" y="1323934"/>
                    </a:cubicBezTo>
                    <a:cubicBezTo>
                      <a:pt x="133864" y="1330419"/>
                      <a:pt x="139570" y="1336351"/>
                      <a:pt x="143592" y="1343390"/>
                    </a:cubicBezTo>
                    <a:cubicBezTo>
                      <a:pt x="151011" y="1356372"/>
                      <a:pt x="144807" y="1361873"/>
                      <a:pt x="158183" y="1372573"/>
                    </a:cubicBezTo>
                    <a:cubicBezTo>
                      <a:pt x="162187" y="1375776"/>
                      <a:pt x="167911" y="1375815"/>
                      <a:pt x="172775" y="1377436"/>
                    </a:cubicBezTo>
                    <a:cubicBezTo>
                      <a:pt x="211496" y="1403251"/>
                      <a:pt x="190384" y="1395239"/>
                      <a:pt x="236004" y="1401756"/>
                    </a:cubicBezTo>
                    <a:cubicBezTo>
                      <a:pt x="237625" y="1406620"/>
                      <a:pt x="237243" y="1412722"/>
                      <a:pt x="240868" y="1416347"/>
                    </a:cubicBezTo>
                    <a:cubicBezTo>
                      <a:pt x="244494" y="1419972"/>
                      <a:pt x="250874" y="1418918"/>
                      <a:pt x="255460" y="1421211"/>
                    </a:cubicBezTo>
                    <a:cubicBezTo>
                      <a:pt x="269000" y="1427981"/>
                      <a:pt x="273888" y="1434776"/>
                      <a:pt x="284643" y="1445530"/>
                    </a:cubicBezTo>
                    <a:cubicBezTo>
                      <a:pt x="287885" y="1455257"/>
                      <a:pt x="287886" y="1471471"/>
                      <a:pt x="304098" y="1455258"/>
                    </a:cubicBezTo>
                    <a:cubicBezTo>
                      <a:pt x="307723" y="1451632"/>
                      <a:pt x="306472" y="1445148"/>
                      <a:pt x="308962" y="1440666"/>
                    </a:cubicBezTo>
                    <a:cubicBezTo>
                      <a:pt x="314640" y="1430446"/>
                      <a:pt x="323188" y="1421940"/>
                      <a:pt x="328417" y="1411483"/>
                    </a:cubicBezTo>
                    <a:cubicBezTo>
                      <a:pt x="331660" y="1404998"/>
                      <a:pt x="333503" y="1397598"/>
                      <a:pt x="338145" y="1392028"/>
                    </a:cubicBezTo>
                    <a:cubicBezTo>
                      <a:pt x="348102" y="1380080"/>
                      <a:pt x="354997" y="1383602"/>
                      <a:pt x="367328" y="1377436"/>
                    </a:cubicBezTo>
                    <a:cubicBezTo>
                      <a:pt x="372556" y="1374822"/>
                      <a:pt x="377055" y="1370951"/>
                      <a:pt x="381919" y="1367709"/>
                    </a:cubicBezTo>
                    <a:cubicBezTo>
                      <a:pt x="383540" y="1362845"/>
                      <a:pt x="385777" y="1358145"/>
                      <a:pt x="386783" y="1353117"/>
                    </a:cubicBezTo>
                    <a:cubicBezTo>
                      <a:pt x="389770" y="1338182"/>
                      <a:pt x="389185" y="1319129"/>
                      <a:pt x="396511" y="1304479"/>
                    </a:cubicBezTo>
                    <a:cubicBezTo>
                      <a:pt x="406937" y="1283627"/>
                      <a:pt x="405774" y="1294655"/>
                      <a:pt x="420830" y="1275296"/>
                    </a:cubicBezTo>
                    <a:cubicBezTo>
                      <a:pt x="461545" y="1222947"/>
                      <a:pt x="421755" y="1264642"/>
                      <a:pt x="454877" y="1231522"/>
                    </a:cubicBezTo>
                    <a:cubicBezTo>
                      <a:pt x="455732" y="1228958"/>
                      <a:pt x="463576" y="1201160"/>
                      <a:pt x="469468" y="1202339"/>
                    </a:cubicBezTo>
                    <a:cubicBezTo>
                      <a:pt x="471790" y="1202803"/>
                      <a:pt x="490940" y="1232115"/>
                      <a:pt x="493787" y="1236385"/>
                    </a:cubicBezTo>
                    <a:cubicBezTo>
                      <a:pt x="498651" y="1231521"/>
                      <a:pt x="505038" y="1227807"/>
                      <a:pt x="508379" y="1221794"/>
                    </a:cubicBezTo>
                    <a:cubicBezTo>
                      <a:pt x="513359" y="1212831"/>
                      <a:pt x="518107" y="1192611"/>
                      <a:pt x="518107" y="1192611"/>
                    </a:cubicBezTo>
                    <a:cubicBezTo>
                      <a:pt x="519728" y="1213688"/>
                      <a:pt x="520348" y="1234865"/>
                      <a:pt x="522970" y="1255841"/>
                    </a:cubicBezTo>
                    <a:cubicBezTo>
                      <a:pt x="523606" y="1260928"/>
                      <a:pt x="527834" y="1265305"/>
                      <a:pt x="527834" y="1270432"/>
                    </a:cubicBezTo>
                    <a:cubicBezTo>
                      <a:pt x="527834" y="1296423"/>
                      <a:pt x="524591" y="1322313"/>
                      <a:pt x="522970" y="1348253"/>
                    </a:cubicBezTo>
                    <a:cubicBezTo>
                      <a:pt x="524591" y="1369330"/>
                      <a:pt x="519507" y="1392053"/>
                      <a:pt x="527834" y="1411483"/>
                    </a:cubicBezTo>
                    <a:cubicBezTo>
                      <a:pt x="531873" y="1420908"/>
                      <a:pt x="535075" y="1392248"/>
                      <a:pt x="537562" y="1382300"/>
                    </a:cubicBezTo>
                    <a:cubicBezTo>
                      <a:pt x="544359" y="1355112"/>
                      <a:pt x="542934" y="1363650"/>
                      <a:pt x="547290" y="1328798"/>
                    </a:cubicBezTo>
                    <a:cubicBezTo>
                      <a:pt x="549111" y="1314230"/>
                      <a:pt x="550077" y="1299558"/>
                      <a:pt x="552153" y="1285024"/>
                    </a:cubicBezTo>
                    <a:cubicBezTo>
                      <a:pt x="553322" y="1276840"/>
                      <a:pt x="555538" y="1268839"/>
                      <a:pt x="557017" y="1260705"/>
                    </a:cubicBezTo>
                    <a:cubicBezTo>
                      <a:pt x="564968" y="1216976"/>
                      <a:pt x="558142" y="1246480"/>
                      <a:pt x="566745" y="1212066"/>
                    </a:cubicBezTo>
                    <a:cubicBezTo>
                      <a:pt x="565124" y="1200717"/>
                      <a:pt x="564129" y="1189261"/>
                      <a:pt x="561881" y="1178019"/>
                    </a:cubicBezTo>
                    <a:cubicBezTo>
                      <a:pt x="560876" y="1172992"/>
                      <a:pt x="557017" y="1168555"/>
                      <a:pt x="557017" y="1163428"/>
                    </a:cubicBezTo>
                    <a:cubicBezTo>
                      <a:pt x="557017" y="1034947"/>
                      <a:pt x="553210" y="1060868"/>
                      <a:pt x="566745" y="993194"/>
                    </a:cubicBezTo>
                    <a:cubicBezTo>
                      <a:pt x="565124" y="964011"/>
                      <a:pt x="563417" y="934833"/>
                      <a:pt x="561881" y="905645"/>
                    </a:cubicBezTo>
                    <a:cubicBezTo>
                      <a:pt x="556441" y="802288"/>
                      <a:pt x="567335" y="839319"/>
                      <a:pt x="552153" y="793777"/>
                    </a:cubicBezTo>
                    <a:cubicBezTo>
                      <a:pt x="550532" y="784049"/>
                      <a:pt x="548513" y="774380"/>
                      <a:pt x="547290" y="764594"/>
                    </a:cubicBezTo>
                    <a:cubicBezTo>
                      <a:pt x="545269" y="748426"/>
                      <a:pt x="544904" y="732060"/>
                      <a:pt x="542426" y="715956"/>
                    </a:cubicBezTo>
                    <a:cubicBezTo>
                      <a:pt x="541646" y="710889"/>
                      <a:pt x="538806" y="706338"/>
                      <a:pt x="537562" y="701364"/>
                    </a:cubicBezTo>
                    <a:cubicBezTo>
                      <a:pt x="530616" y="673583"/>
                      <a:pt x="535326" y="682565"/>
                      <a:pt x="527834" y="657590"/>
                    </a:cubicBezTo>
                    <a:cubicBezTo>
                      <a:pt x="524888" y="647769"/>
                      <a:pt x="521349" y="638135"/>
                      <a:pt x="518107" y="628407"/>
                    </a:cubicBezTo>
                    <a:lnTo>
                      <a:pt x="498651" y="570041"/>
                    </a:lnTo>
                    <a:cubicBezTo>
                      <a:pt x="498648" y="570031"/>
                      <a:pt x="488927" y="540869"/>
                      <a:pt x="488924" y="540858"/>
                    </a:cubicBezTo>
                    <a:cubicBezTo>
                      <a:pt x="487303" y="534373"/>
                      <a:pt x="485981" y="527805"/>
                      <a:pt x="484060" y="521402"/>
                    </a:cubicBezTo>
                    <a:cubicBezTo>
                      <a:pt x="481114" y="511581"/>
                      <a:pt x="480020" y="500751"/>
                      <a:pt x="474332" y="492219"/>
                    </a:cubicBezTo>
                    <a:lnTo>
                      <a:pt x="464604" y="477628"/>
                    </a:lnTo>
                    <a:cubicBezTo>
                      <a:pt x="462983" y="472764"/>
                      <a:pt x="462231" y="467518"/>
                      <a:pt x="459741" y="463036"/>
                    </a:cubicBezTo>
                    <a:cubicBezTo>
                      <a:pt x="454063" y="452816"/>
                      <a:pt x="440285" y="433853"/>
                      <a:pt x="440285" y="433853"/>
                    </a:cubicBezTo>
                    <a:lnTo>
                      <a:pt x="420830" y="375488"/>
                    </a:lnTo>
                    <a:lnTo>
                      <a:pt x="411102" y="346305"/>
                    </a:lnTo>
                    <a:cubicBezTo>
                      <a:pt x="409481" y="341441"/>
                      <a:pt x="409083" y="335979"/>
                      <a:pt x="406239" y="331713"/>
                    </a:cubicBezTo>
                    <a:lnTo>
                      <a:pt x="396511" y="317122"/>
                    </a:lnTo>
                    <a:lnTo>
                      <a:pt x="381919" y="273347"/>
                    </a:lnTo>
                    <a:cubicBezTo>
                      <a:pt x="380298" y="268483"/>
                      <a:pt x="379900" y="263022"/>
                      <a:pt x="377056" y="258756"/>
                    </a:cubicBezTo>
                    <a:cubicBezTo>
                      <a:pt x="373813" y="253892"/>
                      <a:pt x="369702" y="249506"/>
                      <a:pt x="367328" y="244164"/>
                    </a:cubicBezTo>
                    <a:cubicBezTo>
                      <a:pt x="363163" y="234794"/>
                      <a:pt x="360843" y="224709"/>
                      <a:pt x="357600" y="214981"/>
                    </a:cubicBezTo>
                    <a:cubicBezTo>
                      <a:pt x="355979" y="210117"/>
                      <a:pt x="356361" y="204015"/>
                      <a:pt x="352736" y="200390"/>
                    </a:cubicBezTo>
                    <a:cubicBezTo>
                      <a:pt x="347872" y="195526"/>
                      <a:pt x="342368" y="191228"/>
                      <a:pt x="338145" y="185798"/>
                    </a:cubicBezTo>
                    <a:cubicBezTo>
                      <a:pt x="330967" y="176569"/>
                      <a:pt x="328418" y="163100"/>
                      <a:pt x="318690" y="156615"/>
                    </a:cubicBezTo>
                    <a:lnTo>
                      <a:pt x="304098" y="146888"/>
                    </a:lnTo>
                    <a:cubicBezTo>
                      <a:pt x="300855" y="142024"/>
                      <a:pt x="296744" y="137638"/>
                      <a:pt x="294370" y="132296"/>
                    </a:cubicBezTo>
                    <a:cubicBezTo>
                      <a:pt x="290206" y="122926"/>
                      <a:pt x="290331" y="111644"/>
                      <a:pt x="284643" y="103113"/>
                    </a:cubicBezTo>
                    <a:lnTo>
                      <a:pt x="274915" y="88522"/>
                    </a:lnTo>
                    <a:cubicBezTo>
                      <a:pt x="273294" y="83658"/>
                      <a:pt x="272541" y="78412"/>
                      <a:pt x="270051" y="73930"/>
                    </a:cubicBezTo>
                    <a:cubicBezTo>
                      <a:pt x="255506" y="47749"/>
                      <a:pt x="253729" y="47880"/>
                      <a:pt x="236004" y="30156"/>
                    </a:cubicBezTo>
                    <a:cubicBezTo>
                      <a:pt x="230474" y="13564"/>
                      <a:pt x="232743" y="13118"/>
                      <a:pt x="216549" y="973"/>
                    </a:cubicBezTo>
                    <a:cubicBezTo>
                      <a:pt x="215252" y="0"/>
                      <a:pt x="209253" y="4215"/>
                      <a:pt x="211685" y="10700"/>
                    </a:cubicBezTo>
                    <a:close/>
                  </a:path>
                </a:pathLst>
              </a:custGeom>
              <a:gradFill flip="none" rotWithShape="1">
                <a:gsLst>
                  <a:gs pos="12000">
                    <a:srgbClr val="EE8800"/>
                  </a:gs>
                  <a:gs pos="100000">
                    <a:srgbClr val="00B050"/>
                  </a:gs>
                  <a:gs pos="0">
                    <a:srgbClr val="FFFFCC"/>
                  </a:gs>
                </a:gsLst>
                <a:lin ang="2700000" scaled="1"/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latin typeface="Arial" charset="0"/>
                </a:endParaRPr>
              </a:p>
            </p:txBody>
          </p:sp>
        </p:grpSp>
      </p:grpSp>
      <p:sp>
        <p:nvSpPr>
          <p:cNvPr id="44" name="Elipse 43"/>
          <p:cNvSpPr/>
          <p:nvPr/>
        </p:nvSpPr>
        <p:spPr bwMode="auto">
          <a:xfrm>
            <a:off x="3434613" y="3360478"/>
            <a:ext cx="417309" cy="417369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latin typeface="Arial" charset="0"/>
            </a:endParaRPr>
          </a:p>
        </p:txBody>
      </p:sp>
      <p:sp>
        <p:nvSpPr>
          <p:cNvPr id="31" name="Elipse 30"/>
          <p:cNvSpPr>
            <a:spLocks noChangeAspect="1"/>
          </p:cNvSpPr>
          <p:nvPr/>
        </p:nvSpPr>
        <p:spPr bwMode="auto">
          <a:xfrm>
            <a:off x="1210233" y="2898465"/>
            <a:ext cx="1764197" cy="1332148"/>
          </a:xfrm>
          <a:prstGeom prst="ellipse">
            <a:avLst/>
          </a:prstGeom>
          <a:noFill/>
          <a:ln w="25400" cap="flat" cmpd="sng" algn="ctr">
            <a:solidFill>
              <a:schemeClr val="accent3">
                <a:lumMod val="85000"/>
              </a:schemeClr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latin typeface="Arial" charset="0"/>
            </a:endParaRPr>
          </a:p>
        </p:txBody>
      </p:sp>
      <p:sp>
        <p:nvSpPr>
          <p:cNvPr id="2" name="Corda 1"/>
          <p:cNvSpPr/>
          <p:nvPr/>
        </p:nvSpPr>
        <p:spPr bwMode="auto">
          <a:xfrm>
            <a:off x="1448550" y="2948713"/>
            <a:ext cx="1236314" cy="1230223"/>
          </a:xfrm>
          <a:prstGeom prst="chord">
            <a:avLst>
              <a:gd name="adj1" fmla="val 5382476"/>
              <a:gd name="adj2" fmla="val 16200000"/>
            </a:avLst>
          </a:prstGeom>
          <a:solidFill>
            <a:schemeClr val="tx1">
              <a:alpha val="60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46" name="Corda 45"/>
          <p:cNvSpPr/>
          <p:nvPr/>
        </p:nvSpPr>
        <p:spPr bwMode="auto">
          <a:xfrm>
            <a:off x="3356068" y="3360477"/>
            <a:ext cx="574930" cy="417369"/>
          </a:xfrm>
          <a:prstGeom prst="chord">
            <a:avLst>
              <a:gd name="adj1" fmla="val 5413548"/>
              <a:gd name="adj2" fmla="val 16200000"/>
            </a:avLst>
          </a:prstGeom>
          <a:solidFill>
            <a:schemeClr val="tx1">
              <a:alpha val="60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26" grpId="0"/>
      <p:bldP spid="3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Elipse 46"/>
          <p:cNvSpPr>
            <a:spLocks noChangeAspect="1"/>
          </p:cNvSpPr>
          <p:nvPr/>
        </p:nvSpPr>
        <p:spPr bwMode="auto">
          <a:xfrm>
            <a:off x="1179193" y="3212976"/>
            <a:ext cx="2096663" cy="2016025"/>
          </a:xfrm>
          <a:prstGeom prst="ellipse">
            <a:avLst/>
          </a:prstGeom>
          <a:gradFill flip="none" rotWithShape="1">
            <a:gsLst>
              <a:gs pos="0">
                <a:srgbClr val="0066FF"/>
              </a:gs>
              <a:gs pos="50000">
                <a:srgbClr val="0000FF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latin typeface="Arial" charset="0"/>
            </a:endParaRPr>
          </a:p>
        </p:txBody>
      </p:sp>
      <p:sp>
        <p:nvSpPr>
          <p:cNvPr id="35" name="Elipse 34"/>
          <p:cNvSpPr>
            <a:spLocks/>
          </p:cNvSpPr>
          <p:nvPr/>
        </p:nvSpPr>
        <p:spPr bwMode="auto">
          <a:xfrm rot="16200000">
            <a:off x="1396442" y="3534984"/>
            <a:ext cx="1620000" cy="1476000"/>
          </a:xfrm>
          <a:prstGeom prst="ellipse">
            <a:avLst/>
          </a:prstGeom>
          <a:solidFill>
            <a:srgbClr val="8BE1FF">
              <a:alpha val="57000"/>
            </a:srgb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latin typeface="Arial" charset="0"/>
            </a:endParaRPr>
          </a:p>
        </p:txBody>
      </p:sp>
      <p:sp>
        <p:nvSpPr>
          <p:cNvPr id="30" name="Elipse 29"/>
          <p:cNvSpPr>
            <a:spLocks/>
          </p:cNvSpPr>
          <p:nvPr/>
        </p:nvSpPr>
        <p:spPr bwMode="auto">
          <a:xfrm>
            <a:off x="1153716" y="3609020"/>
            <a:ext cx="2098800" cy="1332148"/>
          </a:xfrm>
          <a:prstGeom prst="ellipse">
            <a:avLst/>
          </a:prstGeom>
          <a:solidFill>
            <a:srgbClr val="8BE1FF">
              <a:alpha val="57000"/>
            </a:srgb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latin typeface="Arial" charset="0"/>
            </a:endParaRPr>
          </a:p>
        </p:txBody>
      </p:sp>
      <p:grpSp>
        <p:nvGrpSpPr>
          <p:cNvPr id="3" name="Grupo 58"/>
          <p:cNvGrpSpPr>
            <a:grpSpLocks noChangeAspect="1"/>
          </p:cNvGrpSpPr>
          <p:nvPr/>
        </p:nvGrpSpPr>
        <p:grpSpPr bwMode="auto">
          <a:xfrm>
            <a:off x="1256823" y="3328212"/>
            <a:ext cx="1552061" cy="1551183"/>
            <a:chOff x="4397386" y="4522849"/>
            <a:chExt cx="3798892" cy="3781467"/>
          </a:xfrm>
        </p:grpSpPr>
        <p:grpSp>
          <p:nvGrpSpPr>
            <p:cNvPr id="4" name="Group 43"/>
            <p:cNvGrpSpPr>
              <a:grpSpLocks/>
            </p:cNvGrpSpPr>
            <p:nvPr/>
          </p:nvGrpSpPr>
          <p:grpSpPr bwMode="auto">
            <a:xfrm>
              <a:off x="4397386" y="4522849"/>
              <a:ext cx="3798892" cy="3781467"/>
              <a:chOff x="2770" y="2868"/>
              <a:chExt cx="2393" cy="2382"/>
            </a:xfrm>
          </p:grpSpPr>
          <p:sp>
            <p:nvSpPr>
              <p:cNvPr id="13" name="Oval 44"/>
              <p:cNvSpPr>
                <a:spLocks noChangeArrowheads="1"/>
              </p:cNvSpPr>
              <p:nvPr/>
            </p:nvSpPr>
            <p:spPr bwMode="auto">
              <a:xfrm rot="9480000">
                <a:off x="3331" y="3426"/>
                <a:ext cx="1832" cy="1824"/>
              </a:xfrm>
              <a:prstGeom prst="ellipse">
                <a:avLst/>
              </a:prstGeom>
              <a:solidFill>
                <a:srgbClr val="0066FF"/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chemeClr val="bg1"/>
                  </a:buClr>
                </a:pPr>
                <a:endParaRPr lang="pt-BR" sz="3200">
                  <a:solidFill>
                    <a:schemeClr val="bg1">
                      <a:lumMod val="95000"/>
                    </a:schemeClr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15" name="Freeform 46"/>
              <p:cNvSpPr>
                <a:spLocks/>
              </p:cNvSpPr>
              <p:nvPr/>
            </p:nvSpPr>
            <p:spPr bwMode="auto">
              <a:xfrm rot="2019861">
                <a:off x="3793" y="3922"/>
                <a:ext cx="1028" cy="935"/>
              </a:xfrm>
              <a:custGeom>
                <a:avLst/>
                <a:gdLst>
                  <a:gd name="T0" fmla="*/ 313 w 346"/>
                  <a:gd name="T1" fmla="*/ 150 h 190"/>
                  <a:gd name="T2" fmla="*/ 328 w 346"/>
                  <a:gd name="T3" fmla="*/ 130 h 190"/>
                  <a:gd name="T4" fmla="*/ 333 w 346"/>
                  <a:gd name="T5" fmla="*/ 142 h 190"/>
                  <a:gd name="T6" fmla="*/ 341 w 346"/>
                  <a:gd name="T7" fmla="*/ 127 h 190"/>
                  <a:gd name="T8" fmla="*/ 340 w 346"/>
                  <a:gd name="T9" fmla="*/ 103 h 190"/>
                  <a:gd name="T10" fmla="*/ 329 w 346"/>
                  <a:gd name="T11" fmla="*/ 90 h 190"/>
                  <a:gd name="T12" fmla="*/ 313 w 346"/>
                  <a:gd name="T13" fmla="*/ 110 h 190"/>
                  <a:gd name="T14" fmla="*/ 295 w 346"/>
                  <a:gd name="T15" fmla="*/ 121 h 190"/>
                  <a:gd name="T16" fmla="*/ 284 w 346"/>
                  <a:gd name="T17" fmla="*/ 131 h 190"/>
                  <a:gd name="T18" fmla="*/ 259 w 346"/>
                  <a:gd name="T19" fmla="*/ 135 h 190"/>
                  <a:gd name="T20" fmla="*/ 248 w 346"/>
                  <a:gd name="T21" fmla="*/ 123 h 190"/>
                  <a:gd name="T22" fmla="*/ 222 w 346"/>
                  <a:gd name="T23" fmla="*/ 130 h 190"/>
                  <a:gd name="T24" fmla="*/ 214 w 346"/>
                  <a:gd name="T25" fmla="*/ 129 h 190"/>
                  <a:gd name="T26" fmla="*/ 201 w 346"/>
                  <a:gd name="T27" fmla="*/ 135 h 190"/>
                  <a:gd name="T28" fmla="*/ 200 w 346"/>
                  <a:gd name="T29" fmla="*/ 130 h 190"/>
                  <a:gd name="T30" fmla="*/ 192 w 346"/>
                  <a:gd name="T31" fmla="*/ 117 h 190"/>
                  <a:gd name="T32" fmla="*/ 184 w 346"/>
                  <a:gd name="T33" fmla="*/ 108 h 190"/>
                  <a:gd name="T34" fmla="*/ 178 w 346"/>
                  <a:gd name="T35" fmla="*/ 99 h 190"/>
                  <a:gd name="T36" fmla="*/ 186 w 346"/>
                  <a:gd name="T37" fmla="*/ 100 h 190"/>
                  <a:gd name="T38" fmla="*/ 193 w 346"/>
                  <a:gd name="T39" fmla="*/ 85 h 190"/>
                  <a:gd name="T40" fmla="*/ 179 w 346"/>
                  <a:gd name="T41" fmla="*/ 72 h 190"/>
                  <a:gd name="T42" fmla="*/ 164 w 346"/>
                  <a:gd name="T43" fmla="*/ 59 h 190"/>
                  <a:gd name="T44" fmla="*/ 153 w 346"/>
                  <a:gd name="T45" fmla="*/ 69 h 190"/>
                  <a:gd name="T46" fmla="*/ 165 w 346"/>
                  <a:gd name="T47" fmla="*/ 76 h 190"/>
                  <a:gd name="T48" fmla="*/ 175 w 346"/>
                  <a:gd name="T49" fmla="*/ 87 h 190"/>
                  <a:gd name="T50" fmla="*/ 163 w 346"/>
                  <a:gd name="T51" fmla="*/ 82 h 190"/>
                  <a:gd name="T52" fmla="*/ 153 w 346"/>
                  <a:gd name="T53" fmla="*/ 82 h 190"/>
                  <a:gd name="T54" fmla="*/ 149 w 346"/>
                  <a:gd name="T55" fmla="*/ 68 h 190"/>
                  <a:gd name="T56" fmla="*/ 154 w 346"/>
                  <a:gd name="T57" fmla="*/ 58 h 190"/>
                  <a:gd name="T58" fmla="*/ 155 w 346"/>
                  <a:gd name="T59" fmla="*/ 57 h 190"/>
                  <a:gd name="T60" fmla="*/ 149 w 346"/>
                  <a:gd name="T61" fmla="*/ 43 h 190"/>
                  <a:gd name="T62" fmla="*/ 147 w 346"/>
                  <a:gd name="T63" fmla="*/ 29 h 190"/>
                  <a:gd name="T64" fmla="*/ 143 w 346"/>
                  <a:gd name="T65" fmla="*/ 11 h 190"/>
                  <a:gd name="T66" fmla="*/ 128 w 346"/>
                  <a:gd name="T67" fmla="*/ 0 h 190"/>
                  <a:gd name="T68" fmla="*/ 118 w 346"/>
                  <a:gd name="T69" fmla="*/ 13 h 190"/>
                  <a:gd name="T70" fmla="*/ 122 w 346"/>
                  <a:gd name="T71" fmla="*/ 25 h 190"/>
                  <a:gd name="T72" fmla="*/ 108 w 346"/>
                  <a:gd name="T73" fmla="*/ 48 h 190"/>
                  <a:gd name="T74" fmla="*/ 110 w 346"/>
                  <a:gd name="T75" fmla="*/ 53 h 190"/>
                  <a:gd name="T76" fmla="*/ 117 w 346"/>
                  <a:gd name="T77" fmla="*/ 53 h 190"/>
                  <a:gd name="T78" fmla="*/ 96 w 346"/>
                  <a:gd name="T79" fmla="*/ 59 h 190"/>
                  <a:gd name="T80" fmla="*/ 96 w 346"/>
                  <a:gd name="T81" fmla="*/ 68 h 190"/>
                  <a:gd name="T82" fmla="*/ 82 w 346"/>
                  <a:gd name="T83" fmla="*/ 75 h 190"/>
                  <a:gd name="T84" fmla="*/ 65 w 346"/>
                  <a:gd name="T85" fmla="*/ 67 h 190"/>
                  <a:gd name="T86" fmla="*/ 43 w 346"/>
                  <a:gd name="T87" fmla="*/ 71 h 190"/>
                  <a:gd name="T88" fmla="*/ 23 w 346"/>
                  <a:gd name="T89" fmla="*/ 70 h 190"/>
                  <a:gd name="T90" fmla="*/ 0 w 346"/>
                  <a:gd name="T91" fmla="*/ 74 h 190"/>
                  <a:gd name="T92" fmla="*/ 6 w 346"/>
                  <a:gd name="T93" fmla="*/ 99 h 190"/>
                  <a:gd name="T94" fmla="*/ 22 w 346"/>
                  <a:gd name="T95" fmla="*/ 122 h 190"/>
                  <a:gd name="T96" fmla="*/ 36 w 346"/>
                  <a:gd name="T97" fmla="*/ 128 h 190"/>
                  <a:gd name="T98" fmla="*/ 34 w 346"/>
                  <a:gd name="T99" fmla="*/ 111 h 190"/>
                  <a:gd name="T100" fmla="*/ 54 w 346"/>
                  <a:gd name="T101" fmla="*/ 111 h 190"/>
                  <a:gd name="T102" fmla="*/ 42 w 346"/>
                  <a:gd name="T103" fmla="*/ 133 h 190"/>
                  <a:gd name="T104" fmla="*/ 71 w 346"/>
                  <a:gd name="T105" fmla="*/ 159 h 190"/>
                  <a:gd name="T106" fmla="*/ 112 w 346"/>
                  <a:gd name="T107" fmla="*/ 176 h 190"/>
                  <a:gd name="T108" fmla="*/ 150 w 346"/>
                  <a:gd name="T109" fmla="*/ 185 h 190"/>
                  <a:gd name="T110" fmla="*/ 195 w 346"/>
                  <a:gd name="T111" fmla="*/ 189 h 190"/>
                  <a:gd name="T112" fmla="*/ 236 w 346"/>
                  <a:gd name="T113" fmla="*/ 184 h 190"/>
                  <a:gd name="T114" fmla="*/ 272 w 346"/>
                  <a:gd name="T115" fmla="*/ 174 h 190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346"/>
                  <a:gd name="T175" fmla="*/ 0 h 190"/>
                  <a:gd name="T176" fmla="*/ 346 w 346"/>
                  <a:gd name="T177" fmla="*/ 190 h 190"/>
                  <a:gd name="connsiteX0" fmla="*/ 8526 w 9971"/>
                  <a:gd name="connsiteY0" fmla="*/ 8632 h 9947"/>
                  <a:gd name="connsiteX1" fmla="*/ 8873 w 9971"/>
                  <a:gd name="connsiteY1" fmla="*/ 8316 h 9947"/>
                  <a:gd name="connsiteX2" fmla="*/ 9046 w 9971"/>
                  <a:gd name="connsiteY2" fmla="*/ 7895 h 9947"/>
                  <a:gd name="connsiteX3" fmla="*/ 9393 w 9971"/>
                  <a:gd name="connsiteY3" fmla="*/ 7579 h 9947"/>
                  <a:gd name="connsiteX4" fmla="*/ 9277 w 9971"/>
                  <a:gd name="connsiteY4" fmla="*/ 7105 h 9947"/>
                  <a:gd name="connsiteX5" fmla="*/ 9480 w 9971"/>
                  <a:gd name="connsiteY5" fmla="*/ 6842 h 9947"/>
                  <a:gd name="connsiteX6" fmla="*/ 9624 w 9971"/>
                  <a:gd name="connsiteY6" fmla="*/ 6579 h 9947"/>
                  <a:gd name="connsiteX7" fmla="*/ 9682 w 9971"/>
                  <a:gd name="connsiteY7" fmla="*/ 7000 h 9947"/>
                  <a:gd name="connsiteX8" fmla="*/ 9624 w 9971"/>
                  <a:gd name="connsiteY8" fmla="*/ 7474 h 9947"/>
                  <a:gd name="connsiteX9" fmla="*/ 9942 w 9971"/>
                  <a:gd name="connsiteY9" fmla="*/ 7000 h 9947"/>
                  <a:gd name="connsiteX10" fmla="*/ 9971 w 9971"/>
                  <a:gd name="connsiteY10" fmla="*/ 6632 h 9947"/>
                  <a:gd name="connsiteX11" fmla="*/ 9855 w 9971"/>
                  <a:gd name="connsiteY11" fmla="*/ 6684 h 9947"/>
                  <a:gd name="connsiteX12" fmla="*/ 9769 w 9971"/>
                  <a:gd name="connsiteY12" fmla="*/ 6316 h 9947"/>
                  <a:gd name="connsiteX13" fmla="*/ 9884 w 9971"/>
                  <a:gd name="connsiteY13" fmla="*/ 5895 h 9947"/>
                  <a:gd name="connsiteX14" fmla="*/ 9827 w 9971"/>
                  <a:gd name="connsiteY14" fmla="*/ 5421 h 9947"/>
                  <a:gd name="connsiteX15" fmla="*/ 9538 w 9971"/>
                  <a:gd name="connsiteY15" fmla="*/ 5263 h 9947"/>
                  <a:gd name="connsiteX16" fmla="*/ 9913 w 9971"/>
                  <a:gd name="connsiteY16" fmla="*/ 4474 h 9947"/>
                  <a:gd name="connsiteX17" fmla="*/ 9509 w 9971"/>
                  <a:gd name="connsiteY17" fmla="*/ 4737 h 9947"/>
                  <a:gd name="connsiteX18" fmla="*/ 9422 w 9971"/>
                  <a:gd name="connsiteY18" fmla="*/ 5158 h 9947"/>
                  <a:gd name="connsiteX19" fmla="*/ 9075 w 9971"/>
                  <a:gd name="connsiteY19" fmla="*/ 5211 h 9947"/>
                  <a:gd name="connsiteX20" fmla="*/ 9046 w 9971"/>
                  <a:gd name="connsiteY20" fmla="*/ 5789 h 9947"/>
                  <a:gd name="connsiteX21" fmla="*/ 9075 w 9971"/>
                  <a:gd name="connsiteY21" fmla="*/ 5895 h 9947"/>
                  <a:gd name="connsiteX22" fmla="*/ 8902 w 9971"/>
                  <a:gd name="connsiteY22" fmla="*/ 6105 h 9947"/>
                  <a:gd name="connsiteX23" fmla="*/ 8526 w 9971"/>
                  <a:gd name="connsiteY23" fmla="*/ 6368 h 9947"/>
                  <a:gd name="connsiteX24" fmla="*/ 8353 w 9971"/>
                  <a:gd name="connsiteY24" fmla="*/ 6421 h 9947"/>
                  <a:gd name="connsiteX25" fmla="*/ 8064 w 9971"/>
                  <a:gd name="connsiteY25" fmla="*/ 6632 h 9947"/>
                  <a:gd name="connsiteX26" fmla="*/ 8208 w 9971"/>
                  <a:gd name="connsiteY26" fmla="*/ 6895 h 9947"/>
                  <a:gd name="connsiteX27" fmla="*/ 7717 w 9971"/>
                  <a:gd name="connsiteY27" fmla="*/ 7368 h 9947"/>
                  <a:gd name="connsiteX28" fmla="*/ 7659 w 9971"/>
                  <a:gd name="connsiteY28" fmla="*/ 6947 h 9947"/>
                  <a:gd name="connsiteX29" fmla="*/ 7486 w 9971"/>
                  <a:gd name="connsiteY29" fmla="*/ 7105 h 9947"/>
                  <a:gd name="connsiteX30" fmla="*/ 7081 w 9971"/>
                  <a:gd name="connsiteY30" fmla="*/ 7000 h 9947"/>
                  <a:gd name="connsiteX31" fmla="*/ 7341 w 9971"/>
                  <a:gd name="connsiteY31" fmla="*/ 6842 h 9947"/>
                  <a:gd name="connsiteX32" fmla="*/ 7168 w 9971"/>
                  <a:gd name="connsiteY32" fmla="*/ 6474 h 9947"/>
                  <a:gd name="connsiteX33" fmla="*/ 6850 w 9971"/>
                  <a:gd name="connsiteY33" fmla="*/ 6737 h 9947"/>
                  <a:gd name="connsiteX34" fmla="*/ 6561 w 9971"/>
                  <a:gd name="connsiteY34" fmla="*/ 6684 h 9947"/>
                  <a:gd name="connsiteX35" fmla="*/ 6416 w 9971"/>
                  <a:gd name="connsiteY35" fmla="*/ 6842 h 9947"/>
                  <a:gd name="connsiteX36" fmla="*/ 6358 w 9971"/>
                  <a:gd name="connsiteY36" fmla="*/ 7105 h 9947"/>
                  <a:gd name="connsiteX37" fmla="*/ 6329 w 9971"/>
                  <a:gd name="connsiteY37" fmla="*/ 6895 h 9947"/>
                  <a:gd name="connsiteX38" fmla="*/ 6185 w 9971"/>
                  <a:gd name="connsiteY38" fmla="*/ 6789 h 9947"/>
                  <a:gd name="connsiteX39" fmla="*/ 6040 w 9971"/>
                  <a:gd name="connsiteY39" fmla="*/ 6947 h 9947"/>
                  <a:gd name="connsiteX40" fmla="*/ 5983 w 9971"/>
                  <a:gd name="connsiteY40" fmla="*/ 7263 h 9947"/>
                  <a:gd name="connsiteX41" fmla="*/ 5809 w 9971"/>
                  <a:gd name="connsiteY41" fmla="*/ 7105 h 9947"/>
                  <a:gd name="connsiteX42" fmla="*/ 5954 w 9971"/>
                  <a:gd name="connsiteY42" fmla="*/ 7000 h 9947"/>
                  <a:gd name="connsiteX43" fmla="*/ 6214 w 9971"/>
                  <a:gd name="connsiteY43" fmla="*/ 6526 h 9947"/>
                  <a:gd name="connsiteX44" fmla="*/ 5780 w 9971"/>
                  <a:gd name="connsiteY44" fmla="*/ 6842 h 9947"/>
                  <a:gd name="connsiteX45" fmla="*/ 5723 w 9971"/>
                  <a:gd name="connsiteY45" fmla="*/ 6632 h 9947"/>
                  <a:gd name="connsiteX46" fmla="*/ 5751 w 9971"/>
                  <a:gd name="connsiteY46" fmla="*/ 6368 h 9947"/>
                  <a:gd name="connsiteX47" fmla="*/ 5549 w 9971"/>
                  <a:gd name="connsiteY47" fmla="*/ 6158 h 9947"/>
                  <a:gd name="connsiteX48" fmla="*/ 5376 w 9971"/>
                  <a:gd name="connsiteY48" fmla="*/ 6000 h 9947"/>
                  <a:gd name="connsiteX49" fmla="*/ 5318 w 9971"/>
                  <a:gd name="connsiteY49" fmla="*/ 5737 h 9947"/>
                  <a:gd name="connsiteX50" fmla="*/ 5318 w 9971"/>
                  <a:gd name="connsiteY50" fmla="*/ 5684 h 9947"/>
                  <a:gd name="connsiteX51" fmla="*/ 5116 w 9971"/>
                  <a:gd name="connsiteY51" fmla="*/ 5526 h 9947"/>
                  <a:gd name="connsiteX52" fmla="*/ 4942 w 9971"/>
                  <a:gd name="connsiteY52" fmla="*/ 5368 h 9947"/>
                  <a:gd name="connsiteX53" fmla="*/ 5145 w 9971"/>
                  <a:gd name="connsiteY53" fmla="*/ 5211 h 9947"/>
                  <a:gd name="connsiteX54" fmla="*/ 5173 w 9971"/>
                  <a:gd name="connsiteY54" fmla="*/ 5368 h 9947"/>
                  <a:gd name="connsiteX55" fmla="*/ 5318 w 9971"/>
                  <a:gd name="connsiteY55" fmla="*/ 5526 h 9947"/>
                  <a:gd name="connsiteX56" fmla="*/ 5376 w 9971"/>
                  <a:gd name="connsiteY56" fmla="*/ 5263 h 9947"/>
                  <a:gd name="connsiteX57" fmla="*/ 5665 w 9971"/>
                  <a:gd name="connsiteY57" fmla="*/ 5000 h 9947"/>
                  <a:gd name="connsiteX58" fmla="*/ 6930 w 9971"/>
                  <a:gd name="connsiteY58" fmla="*/ 3288 h 9947"/>
                  <a:gd name="connsiteX59" fmla="*/ 5578 w 9971"/>
                  <a:gd name="connsiteY59" fmla="*/ 4474 h 9947"/>
                  <a:gd name="connsiteX60" fmla="*/ 5462 w 9971"/>
                  <a:gd name="connsiteY60" fmla="*/ 4263 h 9947"/>
                  <a:gd name="connsiteX61" fmla="*/ 5260 w 9971"/>
                  <a:gd name="connsiteY61" fmla="*/ 3789 h 9947"/>
                  <a:gd name="connsiteX62" fmla="*/ 5173 w 9971"/>
                  <a:gd name="connsiteY62" fmla="*/ 3789 h 9947"/>
                  <a:gd name="connsiteX63" fmla="*/ 5000 w 9971"/>
                  <a:gd name="connsiteY63" fmla="*/ 3211 h 9947"/>
                  <a:gd name="connsiteX64" fmla="*/ 4884 w 9971"/>
                  <a:gd name="connsiteY64" fmla="*/ 3158 h 9947"/>
                  <a:gd name="connsiteX65" fmla="*/ 4740 w 9971"/>
                  <a:gd name="connsiteY65" fmla="*/ 3105 h 9947"/>
                  <a:gd name="connsiteX66" fmla="*/ 4624 w 9971"/>
                  <a:gd name="connsiteY66" fmla="*/ 3316 h 9947"/>
                  <a:gd name="connsiteX67" fmla="*/ 4451 w 9971"/>
                  <a:gd name="connsiteY67" fmla="*/ 3474 h 9947"/>
                  <a:gd name="connsiteX68" fmla="*/ 4422 w 9971"/>
                  <a:gd name="connsiteY68" fmla="*/ 3632 h 9947"/>
                  <a:gd name="connsiteX69" fmla="*/ 4566 w 9971"/>
                  <a:gd name="connsiteY69" fmla="*/ 3842 h 9947"/>
                  <a:gd name="connsiteX70" fmla="*/ 4624 w 9971"/>
                  <a:gd name="connsiteY70" fmla="*/ 4000 h 9947"/>
                  <a:gd name="connsiteX71" fmla="*/ 4769 w 9971"/>
                  <a:gd name="connsiteY71" fmla="*/ 4000 h 9947"/>
                  <a:gd name="connsiteX72" fmla="*/ 4827 w 9971"/>
                  <a:gd name="connsiteY72" fmla="*/ 4000 h 9947"/>
                  <a:gd name="connsiteX73" fmla="*/ 4913 w 9971"/>
                  <a:gd name="connsiteY73" fmla="*/ 4211 h 9947"/>
                  <a:gd name="connsiteX74" fmla="*/ 5058 w 9971"/>
                  <a:gd name="connsiteY74" fmla="*/ 4579 h 9947"/>
                  <a:gd name="connsiteX75" fmla="*/ 4884 w 9971"/>
                  <a:gd name="connsiteY75" fmla="*/ 4368 h 9947"/>
                  <a:gd name="connsiteX76" fmla="*/ 4798 w 9971"/>
                  <a:gd name="connsiteY76" fmla="*/ 4105 h 9947"/>
                  <a:gd name="connsiteX77" fmla="*/ 4711 w 9971"/>
                  <a:gd name="connsiteY77" fmla="*/ 4316 h 9947"/>
                  <a:gd name="connsiteX78" fmla="*/ 4595 w 9971"/>
                  <a:gd name="connsiteY78" fmla="*/ 4632 h 9947"/>
                  <a:gd name="connsiteX79" fmla="*/ 4595 w 9971"/>
                  <a:gd name="connsiteY79" fmla="*/ 4421 h 9947"/>
                  <a:gd name="connsiteX80" fmla="*/ 4422 w 9971"/>
                  <a:gd name="connsiteY80" fmla="*/ 4316 h 9947"/>
                  <a:gd name="connsiteX81" fmla="*/ 4393 w 9971"/>
                  <a:gd name="connsiteY81" fmla="*/ 3947 h 9947"/>
                  <a:gd name="connsiteX82" fmla="*/ 4249 w 9971"/>
                  <a:gd name="connsiteY82" fmla="*/ 4000 h 9947"/>
                  <a:gd name="connsiteX83" fmla="*/ 4306 w 9971"/>
                  <a:gd name="connsiteY83" fmla="*/ 3579 h 9947"/>
                  <a:gd name="connsiteX84" fmla="*/ 4220 w 9971"/>
                  <a:gd name="connsiteY84" fmla="*/ 3579 h 9947"/>
                  <a:gd name="connsiteX85" fmla="*/ 4306 w 9971"/>
                  <a:gd name="connsiteY85" fmla="*/ 3053 h 9947"/>
                  <a:gd name="connsiteX86" fmla="*/ 4451 w 9971"/>
                  <a:gd name="connsiteY86" fmla="*/ 3053 h 9947"/>
                  <a:gd name="connsiteX87" fmla="*/ 4509 w 9971"/>
                  <a:gd name="connsiteY87" fmla="*/ 3368 h 9947"/>
                  <a:gd name="connsiteX88" fmla="*/ 4538 w 9971"/>
                  <a:gd name="connsiteY88" fmla="*/ 3158 h 9947"/>
                  <a:gd name="connsiteX89" fmla="*/ 4480 w 9971"/>
                  <a:gd name="connsiteY89" fmla="*/ 3000 h 9947"/>
                  <a:gd name="connsiteX90" fmla="*/ 4335 w 9971"/>
                  <a:gd name="connsiteY90" fmla="*/ 2895 h 9947"/>
                  <a:gd name="connsiteX91" fmla="*/ 4364 w 9971"/>
                  <a:gd name="connsiteY91" fmla="*/ 2474 h 9947"/>
                  <a:gd name="connsiteX92" fmla="*/ 4306 w 9971"/>
                  <a:gd name="connsiteY92" fmla="*/ 2263 h 9947"/>
                  <a:gd name="connsiteX93" fmla="*/ 4277 w 9971"/>
                  <a:gd name="connsiteY93" fmla="*/ 1632 h 9947"/>
                  <a:gd name="connsiteX94" fmla="*/ 4335 w 9971"/>
                  <a:gd name="connsiteY94" fmla="*/ 1632 h 9947"/>
                  <a:gd name="connsiteX95" fmla="*/ 4249 w 9971"/>
                  <a:gd name="connsiteY95" fmla="*/ 1526 h 9947"/>
                  <a:gd name="connsiteX96" fmla="*/ 3988 w 9971"/>
                  <a:gd name="connsiteY96" fmla="*/ 1737 h 9947"/>
                  <a:gd name="connsiteX97" fmla="*/ 3931 w 9971"/>
                  <a:gd name="connsiteY97" fmla="*/ 1316 h 9947"/>
                  <a:gd name="connsiteX98" fmla="*/ 4133 w 9971"/>
                  <a:gd name="connsiteY98" fmla="*/ 579 h 9947"/>
                  <a:gd name="connsiteX99" fmla="*/ 3960 w 9971"/>
                  <a:gd name="connsiteY99" fmla="*/ 316 h 9947"/>
                  <a:gd name="connsiteX100" fmla="*/ 3960 w 9971"/>
                  <a:gd name="connsiteY100" fmla="*/ 211 h 9947"/>
                  <a:gd name="connsiteX101" fmla="*/ 3699 w 9971"/>
                  <a:gd name="connsiteY101" fmla="*/ 0 h 9947"/>
                  <a:gd name="connsiteX102" fmla="*/ 3613 w 9971"/>
                  <a:gd name="connsiteY102" fmla="*/ 211 h 9947"/>
                  <a:gd name="connsiteX103" fmla="*/ 3526 w 9971"/>
                  <a:gd name="connsiteY103" fmla="*/ 632 h 9947"/>
                  <a:gd name="connsiteX104" fmla="*/ 3410 w 9971"/>
                  <a:gd name="connsiteY104" fmla="*/ 684 h 9947"/>
                  <a:gd name="connsiteX105" fmla="*/ 3584 w 9971"/>
                  <a:gd name="connsiteY105" fmla="*/ 895 h 9947"/>
                  <a:gd name="connsiteX106" fmla="*/ 3613 w 9971"/>
                  <a:gd name="connsiteY106" fmla="*/ 1158 h 9947"/>
                  <a:gd name="connsiteX107" fmla="*/ 3526 w 9971"/>
                  <a:gd name="connsiteY107" fmla="*/ 1316 h 9947"/>
                  <a:gd name="connsiteX108" fmla="*/ 3613 w 9971"/>
                  <a:gd name="connsiteY108" fmla="*/ 1789 h 9947"/>
                  <a:gd name="connsiteX109" fmla="*/ 3555 w 9971"/>
                  <a:gd name="connsiteY109" fmla="*/ 2211 h 9947"/>
                  <a:gd name="connsiteX110" fmla="*/ 3121 w 9971"/>
                  <a:gd name="connsiteY110" fmla="*/ 2526 h 9947"/>
                  <a:gd name="connsiteX111" fmla="*/ 3092 w 9971"/>
                  <a:gd name="connsiteY111" fmla="*/ 2368 h 9947"/>
                  <a:gd name="connsiteX112" fmla="*/ 3064 w 9971"/>
                  <a:gd name="connsiteY112" fmla="*/ 2579 h 9947"/>
                  <a:gd name="connsiteX113" fmla="*/ 3179 w 9971"/>
                  <a:gd name="connsiteY113" fmla="*/ 2789 h 9947"/>
                  <a:gd name="connsiteX114" fmla="*/ 3468 w 9971"/>
                  <a:gd name="connsiteY114" fmla="*/ 2579 h 9947"/>
                  <a:gd name="connsiteX115" fmla="*/ 3584 w 9971"/>
                  <a:gd name="connsiteY115" fmla="*/ 2737 h 9947"/>
                  <a:gd name="connsiteX116" fmla="*/ 3382 w 9971"/>
                  <a:gd name="connsiteY116" fmla="*/ 2789 h 9947"/>
                  <a:gd name="connsiteX117" fmla="*/ 3092 w 9971"/>
                  <a:gd name="connsiteY117" fmla="*/ 3053 h 9947"/>
                  <a:gd name="connsiteX118" fmla="*/ 2746 w 9971"/>
                  <a:gd name="connsiteY118" fmla="*/ 2842 h 9947"/>
                  <a:gd name="connsiteX119" fmla="*/ 2775 w 9971"/>
                  <a:gd name="connsiteY119" fmla="*/ 3105 h 9947"/>
                  <a:gd name="connsiteX120" fmla="*/ 2890 w 9971"/>
                  <a:gd name="connsiteY120" fmla="*/ 3526 h 9947"/>
                  <a:gd name="connsiteX121" fmla="*/ 2832 w 9971"/>
                  <a:gd name="connsiteY121" fmla="*/ 3895 h 9947"/>
                  <a:gd name="connsiteX122" fmla="*/ 2775 w 9971"/>
                  <a:gd name="connsiteY122" fmla="*/ 3579 h 9947"/>
                  <a:gd name="connsiteX123" fmla="*/ 2572 w 9971"/>
                  <a:gd name="connsiteY123" fmla="*/ 3421 h 9947"/>
                  <a:gd name="connsiteX124" fmla="*/ 2370 w 9971"/>
                  <a:gd name="connsiteY124" fmla="*/ 3579 h 9947"/>
                  <a:gd name="connsiteX125" fmla="*/ 2370 w 9971"/>
                  <a:gd name="connsiteY125" fmla="*/ 3947 h 9947"/>
                  <a:gd name="connsiteX126" fmla="*/ 2225 w 9971"/>
                  <a:gd name="connsiteY126" fmla="*/ 4421 h 9947"/>
                  <a:gd name="connsiteX127" fmla="*/ 1994 w 9971"/>
                  <a:gd name="connsiteY127" fmla="*/ 4000 h 9947"/>
                  <a:gd name="connsiteX128" fmla="*/ 1879 w 9971"/>
                  <a:gd name="connsiteY128" fmla="*/ 3526 h 9947"/>
                  <a:gd name="connsiteX129" fmla="*/ 1647 w 9971"/>
                  <a:gd name="connsiteY129" fmla="*/ 3526 h 9947"/>
                  <a:gd name="connsiteX130" fmla="*/ 1474 w 9971"/>
                  <a:gd name="connsiteY130" fmla="*/ 3737 h 9947"/>
                  <a:gd name="connsiteX131" fmla="*/ 1243 w 9971"/>
                  <a:gd name="connsiteY131" fmla="*/ 3737 h 9947"/>
                  <a:gd name="connsiteX132" fmla="*/ 1069 w 9971"/>
                  <a:gd name="connsiteY132" fmla="*/ 3947 h 9947"/>
                  <a:gd name="connsiteX133" fmla="*/ 954 w 9971"/>
                  <a:gd name="connsiteY133" fmla="*/ 3737 h 9947"/>
                  <a:gd name="connsiteX134" fmla="*/ 665 w 9971"/>
                  <a:gd name="connsiteY134" fmla="*/ 3684 h 9947"/>
                  <a:gd name="connsiteX135" fmla="*/ 405 w 9971"/>
                  <a:gd name="connsiteY135" fmla="*/ 3684 h 9947"/>
                  <a:gd name="connsiteX136" fmla="*/ 29 w 9971"/>
                  <a:gd name="connsiteY136" fmla="*/ 3421 h 9947"/>
                  <a:gd name="connsiteX137" fmla="*/ 0 w 9971"/>
                  <a:gd name="connsiteY137" fmla="*/ 3895 h 9947"/>
                  <a:gd name="connsiteX138" fmla="*/ 58 w 9971"/>
                  <a:gd name="connsiteY138" fmla="*/ 4579 h 9947"/>
                  <a:gd name="connsiteX139" fmla="*/ 116 w 9971"/>
                  <a:gd name="connsiteY139" fmla="*/ 4947 h 9947"/>
                  <a:gd name="connsiteX140" fmla="*/ 173 w 9971"/>
                  <a:gd name="connsiteY140" fmla="*/ 5211 h 9947"/>
                  <a:gd name="connsiteX141" fmla="*/ 231 w 9971"/>
                  <a:gd name="connsiteY141" fmla="*/ 5579 h 9947"/>
                  <a:gd name="connsiteX142" fmla="*/ 405 w 9971"/>
                  <a:gd name="connsiteY142" fmla="*/ 5895 h 9947"/>
                  <a:gd name="connsiteX143" fmla="*/ 636 w 9971"/>
                  <a:gd name="connsiteY143" fmla="*/ 6421 h 9947"/>
                  <a:gd name="connsiteX144" fmla="*/ 491 w 9971"/>
                  <a:gd name="connsiteY144" fmla="*/ 6316 h 9947"/>
                  <a:gd name="connsiteX145" fmla="*/ 838 w 9971"/>
                  <a:gd name="connsiteY145" fmla="*/ 6789 h 9947"/>
                  <a:gd name="connsiteX146" fmla="*/ 1040 w 9971"/>
                  <a:gd name="connsiteY146" fmla="*/ 6737 h 9947"/>
                  <a:gd name="connsiteX147" fmla="*/ 1012 w 9971"/>
                  <a:gd name="connsiteY147" fmla="*/ 6421 h 9947"/>
                  <a:gd name="connsiteX148" fmla="*/ 1185 w 9971"/>
                  <a:gd name="connsiteY148" fmla="*/ 6474 h 9947"/>
                  <a:gd name="connsiteX149" fmla="*/ 983 w 9971"/>
                  <a:gd name="connsiteY149" fmla="*/ 5842 h 9947"/>
                  <a:gd name="connsiteX150" fmla="*/ 1358 w 9971"/>
                  <a:gd name="connsiteY150" fmla="*/ 5579 h 9947"/>
                  <a:gd name="connsiteX151" fmla="*/ 1561 w 9971"/>
                  <a:gd name="connsiteY151" fmla="*/ 5579 h 9947"/>
                  <a:gd name="connsiteX152" fmla="*/ 1561 w 9971"/>
                  <a:gd name="connsiteY152" fmla="*/ 5842 h 9947"/>
                  <a:gd name="connsiteX153" fmla="*/ 1387 w 9971"/>
                  <a:gd name="connsiteY153" fmla="*/ 6000 h 9947"/>
                  <a:gd name="connsiteX154" fmla="*/ 1272 w 9971"/>
                  <a:gd name="connsiteY154" fmla="*/ 6684 h 9947"/>
                  <a:gd name="connsiteX155" fmla="*/ 1214 w 9971"/>
                  <a:gd name="connsiteY155" fmla="*/ 7000 h 9947"/>
                  <a:gd name="connsiteX156" fmla="*/ 1301 w 9971"/>
                  <a:gd name="connsiteY156" fmla="*/ 7421 h 9947"/>
                  <a:gd name="connsiteX157" fmla="*/ 1474 w 9971"/>
                  <a:gd name="connsiteY157" fmla="*/ 7737 h 9947"/>
                  <a:gd name="connsiteX158" fmla="*/ 2052 w 9971"/>
                  <a:gd name="connsiteY158" fmla="*/ 8368 h 9947"/>
                  <a:gd name="connsiteX159" fmla="*/ 2514 w 9971"/>
                  <a:gd name="connsiteY159" fmla="*/ 8842 h 9947"/>
                  <a:gd name="connsiteX160" fmla="*/ 2861 w 9971"/>
                  <a:gd name="connsiteY160" fmla="*/ 9053 h 9947"/>
                  <a:gd name="connsiteX161" fmla="*/ 3237 w 9971"/>
                  <a:gd name="connsiteY161" fmla="*/ 9263 h 9947"/>
                  <a:gd name="connsiteX162" fmla="*/ 3613 w 9971"/>
                  <a:gd name="connsiteY162" fmla="*/ 9474 h 9947"/>
                  <a:gd name="connsiteX163" fmla="*/ 3960 w 9971"/>
                  <a:gd name="connsiteY163" fmla="*/ 9579 h 9947"/>
                  <a:gd name="connsiteX164" fmla="*/ 4335 w 9971"/>
                  <a:gd name="connsiteY164" fmla="*/ 9737 h 9947"/>
                  <a:gd name="connsiteX165" fmla="*/ 4769 w 9971"/>
                  <a:gd name="connsiteY165" fmla="*/ 9895 h 9947"/>
                  <a:gd name="connsiteX166" fmla="*/ 5231 w 9971"/>
                  <a:gd name="connsiteY166" fmla="*/ 9947 h 9947"/>
                  <a:gd name="connsiteX167" fmla="*/ 5636 w 9971"/>
                  <a:gd name="connsiteY167" fmla="*/ 9947 h 9947"/>
                  <a:gd name="connsiteX168" fmla="*/ 6127 w 9971"/>
                  <a:gd name="connsiteY168" fmla="*/ 9895 h 9947"/>
                  <a:gd name="connsiteX169" fmla="*/ 6474 w 9971"/>
                  <a:gd name="connsiteY169" fmla="*/ 9789 h 9947"/>
                  <a:gd name="connsiteX170" fmla="*/ 6821 w 9971"/>
                  <a:gd name="connsiteY170" fmla="*/ 9684 h 9947"/>
                  <a:gd name="connsiteX171" fmla="*/ 7197 w 9971"/>
                  <a:gd name="connsiteY171" fmla="*/ 9526 h 9947"/>
                  <a:gd name="connsiteX172" fmla="*/ 7543 w 9971"/>
                  <a:gd name="connsiteY172" fmla="*/ 9368 h 9947"/>
                  <a:gd name="connsiteX173" fmla="*/ 7861 w 9971"/>
                  <a:gd name="connsiteY173" fmla="*/ 9158 h 9947"/>
                  <a:gd name="connsiteX174" fmla="*/ 8208 w 9971"/>
                  <a:gd name="connsiteY174" fmla="*/ 8947 h 9947"/>
                  <a:gd name="connsiteX175" fmla="*/ 8526 w 9971"/>
                  <a:gd name="connsiteY175" fmla="*/ 8632 h 9947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5275 w 10000"/>
                  <a:gd name="connsiteY61" fmla="*/ 3809 h 10000"/>
                  <a:gd name="connsiteX62" fmla="*/ 5188 w 10000"/>
                  <a:gd name="connsiteY62" fmla="*/ 3809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3101 w 10000"/>
                  <a:gd name="connsiteY117" fmla="*/ 3069 h 10000"/>
                  <a:gd name="connsiteX118" fmla="*/ 2754 w 10000"/>
                  <a:gd name="connsiteY118" fmla="*/ 2857 h 10000"/>
                  <a:gd name="connsiteX119" fmla="*/ 2783 w 10000"/>
                  <a:gd name="connsiteY119" fmla="*/ 3122 h 10000"/>
                  <a:gd name="connsiteX120" fmla="*/ 2898 w 10000"/>
                  <a:gd name="connsiteY120" fmla="*/ 3545 h 10000"/>
                  <a:gd name="connsiteX121" fmla="*/ 2840 w 10000"/>
                  <a:gd name="connsiteY121" fmla="*/ 3916 h 10000"/>
                  <a:gd name="connsiteX122" fmla="*/ 2783 w 10000"/>
                  <a:gd name="connsiteY122" fmla="*/ 3598 h 10000"/>
                  <a:gd name="connsiteX123" fmla="*/ 2579 w 10000"/>
                  <a:gd name="connsiteY123" fmla="*/ 3439 h 10000"/>
                  <a:gd name="connsiteX124" fmla="*/ 2377 w 10000"/>
                  <a:gd name="connsiteY124" fmla="*/ 3598 h 10000"/>
                  <a:gd name="connsiteX125" fmla="*/ 2377 w 10000"/>
                  <a:gd name="connsiteY125" fmla="*/ 3968 h 10000"/>
                  <a:gd name="connsiteX126" fmla="*/ 2231 w 10000"/>
                  <a:gd name="connsiteY126" fmla="*/ 4445 h 10000"/>
                  <a:gd name="connsiteX127" fmla="*/ 2000 w 10000"/>
                  <a:gd name="connsiteY127" fmla="*/ 4021 h 10000"/>
                  <a:gd name="connsiteX128" fmla="*/ 1884 w 10000"/>
                  <a:gd name="connsiteY128" fmla="*/ 3545 h 10000"/>
                  <a:gd name="connsiteX129" fmla="*/ 1652 w 10000"/>
                  <a:gd name="connsiteY129" fmla="*/ 3545 h 10000"/>
                  <a:gd name="connsiteX130" fmla="*/ 1478 w 10000"/>
                  <a:gd name="connsiteY130" fmla="*/ 3757 h 10000"/>
                  <a:gd name="connsiteX131" fmla="*/ 1247 w 10000"/>
                  <a:gd name="connsiteY131" fmla="*/ 3757 h 10000"/>
                  <a:gd name="connsiteX132" fmla="*/ 1072 w 10000"/>
                  <a:gd name="connsiteY132" fmla="*/ 3968 h 10000"/>
                  <a:gd name="connsiteX133" fmla="*/ 957 w 10000"/>
                  <a:gd name="connsiteY133" fmla="*/ 3757 h 10000"/>
                  <a:gd name="connsiteX134" fmla="*/ 667 w 10000"/>
                  <a:gd name="connsiteY134" fmla="*/ 3704 h 10000"/>
                  <a:gd name="connsiteX135" fmla="*/ 406 w 10000"/>
                  <a:gd name="connsiteY135" fmla="*/ 3704 h 10000"/>
                  <a:gd name="connsiteX136" fmla="*/ 29 w 10000"/>
                  <a:gd name="connsiteY136" fmla="*/ 3439 h 10000"/>
                  <a:gd name="connsiteX137" fmla="*/ 0 w 10000"/>
                  <a:gd name="connsiteY137" fmla="*/ 3916 h 10000"/>
                  <a:gd name="connsiteX138" fmla="*/ 58 w 10000"/>
                  <a:gd name="connsiteY138" fmla="*/ 4603 h 10000"/>
                  <a:gd name="connsiteX139" fmla="*/ 116 w 10000"/>
                  <a:gd name="connsiteY139" fmla="*/ 4973 h 10000"/>
                  <a:gd name="connsiteX140" fmla="*/ 174 w 10000"/>
                  <a:gd name="connsiteY140" fmla="*/ 5239 h 10000"/>
                  <a:gd name="connsiteX141" fmla="*/ 232 w 10000"/>
                  <a:gd name="connsiteY141" fmla="*/ 5609 h 10000"/>
                  <a:gd name="connsiteX142" fmla="*/ 406 w 10000"/>
                  <a:gd name="connsiteY142" fmla="*/ 5926 h 10000"/>
                  <a:gd name="connsiteX143" fmla="*/ 638 w 10000"/>
                  <a:gd name="connsiteY143" fmla="*/ 6455 h 10000"/>
                  <a:gd name="connsiteX144" fmla="*/ 492 w 10000"/>
                  <a:gd name="connsiteY144" fmla="*/ 6350 h 10000"/>
                  <a:gd name="connsiteX145" fmla="*/ 840 w 10000"/>
                  <a:gd name="connsiteY145" fmla="*/ 6825 h 10000"/>
                  <a:gd name="connsiteX146" fmla="*/ 1043 w 10000"/>
                  <a:gd name="connsiteY146" fmla="*/ 6773 h 10000"/>
                  <a:gd name="connsiteX147" fmla="*/ 1015 w 10000"/>
                  <a:gd name="connsiteY147" fmla="*/ 6455 h 10000"/>
                  <a:gd name="connsiteX148" fmla="*/ 1188 w 10000"/>
                  <a:gd name="connsiteY148" fmla="*/ 6508 h 10000"/>
                  <a:gd name="connsiteX149" fmla="*/ 986 w 10000"/>
                  <a:gd name="connsiteY149" fmla="*/ 5873 h 10000"/>
                  <a:gd name="connsiteX150" fmla="*/ 1362 w 10000"/>
                  <a:gd name="connsiteY150" fmla="*/ 5609 h 10000"/>
                  <a:gd name="connsiteX151" fmla="*/ 1566 w 10000"/>
                  <a:gd name="connsiteY151" fmla="*/ 5609 h 10000"/>
                  <a:gd name="connsiteX152" fmla="*/ 1566 w 10000"/>
                  <a:gd name="connsiteY152" fmla="*/ 5873 h 10000"/>
                  <a:gd name="connsiteX153" fmla="*/ 1391 w 10000"/>
                  <a:gd name="connsiteY153" fmla="*/ 6032 h 10000"/>
                  <a:gd name="connsiteX154" fmla="*/ 1276 w 10000"/>
                  <a:gd name="connsiteY154" fmla="*/ 6720 h 10000"/>
                  <a:gd name="connsiteX155" fmla="*/ 1218 w 10000"/>
                  <a:gd name="connsiteY155" fmla="*/ 7037 h 10000"/>
                  <a:gd name="connsiteX156" fmla="*/ 1305 w 10000"/>
                  <a:gd name="connsiteY156" fmla="*/ 7461 h 10000"/>
                  <a:gd name="connsiteX157" fmla="*/ 1478 w 10000"/>
                  <a:gd name="connsiteY157" fmla="*/ 7778 h 10000"/>
                  <a:gd name="connsiteX158" fmla="*/ 2058 w 10000"/>
                  <a:gd name="connsiteY158" fmla="*/ 8413 h 10000"/>
                  <a:gd name="connsiteX159" fmla="*/ 2521 w 10000"/>
                  <a:gd name="connsiteY159" fmla="*/ 8889 h 10000"/>
                  <a:gd name="connsiteX160" fmla="*/ 2869 w 10000"/>
                  <a:gd name="connsiteY160" fmla="*/ 9101 h 10000"/>
                  <a:gd name="connsiteX161" fmla="*/ 3246 w 10000"/>
                  <a:gd name="connsiteY161" fmla="*/ 9312 h 10000"/>
                  <a:gd name="connsiteX162" fmla="*/ 3624 w 10000"/>
                  <a:gd name="connsiteY162" fmla="*/ 9524 h 10000"/>
                  <a:gd name="connsiteX163" fmla="*/ 3972 w 10000"/>
                  <a:gd name="connsiteY163" fmla="*/ 9630 h 10000"/>
                  <a:gd name="connsiteX164" fmla="*/ 4348 w 10000"/>
                  <a:gd name="connsiteY164" fmla="*/ 9789 h 10000"/>
                  <a:gd name="connsiteX165" fmla="*/ 4783 w 10000"/>
                  <a:gd name="connsiteY165" fmla="*/ 9948 h 10000"/>
                  <a:gd name="connsiteX166" fmla="*/ 5246 w 10000"/>
                  <a:gd name="connsiteY166" fmla="*/ 10000 h 10000"/>
                  <a:gd name="connsiteX167" fmla="*/ 5652 w 10000"/>
                  <a:gd name="connsiteY167" fmla="*/ 10000 h 10000"/>
                  <a:gd name="connsiteX168" fmla="*/ 6145 w 10000"/>
                  <a:gd name="connsiteY168" fmla="*/ 9948 h 10000"/>
                  <a:gd name="connsiteX169" fmla="*/ 6493 w 10000"/>
                  <a:gd name="connsiteY169" fmla="*/ 9841 h 10000"/>
                  <a:gd name="connsiteX170" fmla="*/ 6841 w 10000"/>
                  <a:gd name="connsiteY170" fmla="*/ 9736 h 10000"/>
                  <a:gd name="connsiteX171" fmla="*/ 7218 w 10000"/>
                  <a:gd name="connsiteY171" fmla="*/ 9577 h 10000"/>
                  <a:gd name="connsiteX172" fmla="*/ 7565 w 10000"/>
                  <a:gd name="connsiteY172" fmla="*/ 9418 h 10000"/>
                  <a:gd name="connsiteX173" fmla="*/ 7884 w 10000"/>
                  <a:gd name="connsiteY173" fmla="*/ 9207 h 10000"/>
                  <a:gd name="connsiteX174" fmla="*/ 8232 w 10000"/>
                  <a:gd name="connsiteY174" fmla="*/ 8995 h 10000"/>
                  <a:gd name="connsiteX175" fmla="*/ 8551 w 10000"/>
                  <a:gd name="connsiteY17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5275 w 10000"/>
                  <a:gd name="connsiteY61" fmla="*/ 3809 h 10000"/>
                  <a:gd name="connsiteX62" fmla="*/ 5188 w 10000"/>
                  <a:gd name="connsiteY62" fmla="*/ 3809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3101 w 10000"/>
                  <a:gd name="connsiteY117" fmla="*/ 3069 h 10000"/>
                  <a:gd name="connsiteX118" fmla="*/ 2754 w 10000"/>
                  <a:gd name="connsiteY118" fmla="*/ 2857 h 10000"/>
                  <a:gd name="connsiteX119" fmla="*/ 2783 w 10000"/>
                  <a:gd name="connsiteY119" fmla="*/ 3122 h 10000"/>
                  <a:gd name="connsiteX120" fmla="*/ 2898 w 10000"/>
                  <a:gd name="connsiteY120" fmla="*/ 3545 h 10000"/>
                  <a:gd name="connsiteX121" fmla="*/ 2840 w 10000"/>
                  <a:gd name="connsiteY121" fmla="*/ 3916 h 10000"/>
                  <a:gd name="connsiteX122" fmla="*/ 2783 w 10000"/>
                  <a:gd name="connsiteY122" fmla="*/ 3598 h 10000"/>
                  <a:gd name="connsiteX123" fmla="*/ 1349 w 10000"/>
                  <a:gd name="connsiteY123" fmla="*/ 2289 h 10000"/>
                  <a:gd name="connsiteX124" fmla="*/ 2377 w 10000"/>
                  <a:gd name="connsiteY124" fmla="*/ 3598 h 10000"/>
                  <a:gd name="connsiteX125" fmla="*/ 2377 w 10000"/>
                  <a:gd name="connsiteY125" fmla="*/ 3968 h 10000"/>
                  <a:gd name="connsiteX126" fmla="*/ 2231 w 10000"/>
                  <a:gd name="connsiteY126" fmla="*/ 4445 h 10000"/>
                  <a:gd name="connsiteX127" fmla="*/ 2000 w 10000"/>
                  <a:gd name="connsiteY127" fmla="*/ 4021 h 10000"/>
                  <a:gd name="connsiteX128" fmla="*/ 1884 w 10000"/>
                  <a:gd name="connsiteY128" fmla="*/ 3545 h 10000"/>
                  <a:gd name="connsiteX129" fmla="*/ 1652 w 10000"/>
                  <a:gd name="connsiteY129" fmla="*/ 3545 h 10000"/>
                  <a:gd name="connsiteX130" fmla="*/ 1478 w 10000"/>
                  <a:gd name="connsiteY130" fmla="*/ 3757 h 10000"/>
                  <a:gd name="connsiteX131" fmla="*/ 1247 w 10000"/>
                  <a:gd name="connsiteY131" fmla="*/ 3757 h 10000"/>
                  <a:gd name="connsiteX132" fmla="*/ 1072 w 10000"/>
                  <a:gd name="connsiteY132" fmla="*/ 3968 h 10000"/>
                  <a:gd name="connsiteX133" fmla="*/ 957 w 10000"/>
                  <a:gd name="connsiteY133" fmla="*/ 3757 h 10000"/>
                  <a:gd name="connsiteX134" fmla="*/ 667 w 10000"/>
                  <a:gd name="connsiteY134" fmla="*/ 3704 h 10000"/>
                  <a:gd name="connsiteX135" fmla="*/ 406 w 10000"/>
                  <a:gd name="connsiteY135" fmla="*/ 3704 h 10000"/>
                  <a:gd name="connsiteX136" fmla="*/ 29 w 10000"/>
                  <a:gd name="connsiteY136" fmla="*/ 3439 h 10000"/>
                  <a:gd name="connsiteX137" fmla="*/ 0 w 10000"/>
                  <a:gd name="connsiteY137" fmla="*/ 3916 h 10000"/>
                  <a:gd name="connsiteX138" fmla="*/ 58 w 10000"/>
                  <a:gd name="connsiteY138" fmla="*/ 4603 h 10000"/>
                  <a:gd name="connsiteX139" fmla="*/ 116 w 10000"/>
                  <a:gd name="connsiteY139" fmla="*/ 4973 h 10000"/>
                  <a:gd name="connsiteX140" fmla="*/ 174 w 10000"/>
                  <a:gd name="connsiteY140" fmla="*/ 5239 h 10000"/>
                  <a:gd name="connsiteX141" fmla="*/ 232 w 10000"/>
                  <a:gd name="connsiteY141" fmla="*/ 5609 h 10000"/>
                  <a:gd name="connsiteX142" fmla="*/ 406 w 10000"/>
                  <a:gd name="connsiteY142" fmla="*/ 5926 h 10000"/>
                  <a:gd name="connsiteX143" fmla="*/ 638 w 10000"/>
                  <a:gd name="connsiteY143" fmla="*/ 6455 h 10000"/>
                  <a:gd name="connsiteX144" fmla="*/ 492 w 10000"/>
                  <a:gd name="connsiteY144" fmla="*/ 6350 h 10000"/>
                  <a:gd name="connsiteX145" fmla="*/ 840 w 10000"/>
                  <a:gd name="connsiteY145" fmla="*/ 6825 h 10000"/>
                  <a:gd name="connsiteX146" fmla="*/ 1043 w 10000"/>
                  <a:gd name="connsiteY146" fmla="*/ 6773 h 10000"/>
                  <a:gd name="connsiteX147" fmla="*/ 1015 w 10000"/>
                  <a:gd name="connsiteY147" fmla="*/ 6455 h 10000"/>
                  <a:gd name="connsiteX148" fmla="*/ 1188 w 10000"/>
                  <a:gd name="connsiteY148" fmla="*/ 6508 h 10000"/>
                  <a:gd name="connsiteX149" fmla="*/ 986 w 10000"/>
                  <a:gd name="connsiteY149" fmla="*/ 5873 h 10000"/>
                  <a:gd name="connsiteX150" fmla="*/ 1362 w 10000"/>
                  <a:gd name="connsiteY150" fmla="*/ 5609 h 10000"/>
                  <a:gd name="connsiteX151" fmla="*/ 1566 w 10000"/>
                  <a:gd name="connsiteY151" fmla="*/ 5609 h 10000"/>
                  <a:gd name="connsiteX152" fmla="*/ 1566 w 10000"/>
                  <a:gd name="connsiteY152" fmla="*/ 5873 h 10000"/>
                  <a:gd name="connsiteX153" fmla="*/ 1391 w 10000"/>
                  <a:gd name="connsiteY153" fmla="*/ 6032 h 10000"/>
                  <a:gd name="connsiteX154" fmla="*/ 1276 w 10000"/>
                  <a:gd name="connsiteY154" fmla="*/ 6720 h 10000"/>
                  <a:gd name="connsiteX155" fmla="*/ 1218 w 10000"/>
                  <a:gd name="connsiteY155" fmla="*/ 7037 h 10000"/>
                  <a:gd name="connsiteX156" fmla="*/ 1305 w 10000"/>
                  <a:gd name="connsiteY156" fmla="*/ 7461 h 10000"/>
                  <a:gd name="connsiteX157" fmla="*/ 1478 w 10000"/>
                  <a:gd name="connsiteY157" fmla="*/ 7778 h 10000"/>
                  <a:gd name="connsiteX158" fmla="*/ 2058 w 10000"/>
                  <a:gd name="connsiteY158" fmla="*/ 8413 h 10000"/>
                  <a:gd name="connsiteX159" fmla="*/ 2521 w 10000"/>
                  <a:gd name="connsiteY159" fmla="*/ 8889 h 10000"/>
                  <a:gd name="connsiteX160" fmla="*/ 2869 w 10000"/>
                  <a:gd name="connsiteY160" fmla="*/ 9101 h 10000"/>
                  <a:gd name="connsiteX161" fmla="*/ 3246 w 10000"/>
                  <a:gd name="connsiteY161" fmla="*/ 9312 h 10000"/>
                  <a:gd name="connsiteX162" fmla="*/ 3624 w 10000"/>
                  <a:gd name="connsiteY162" fmla="*/ 9524 h 10000"/>
                  <a:gd name="connsiteX163" fmla="*/ 3972 w 10000"/>
                  <a:gd name="connsiteY163" fmla="*/ 9630 h 10000"/>
                  <a:gd name="connsiteX164" fmla="*/ 4348 w 10000"/>
                  <a:gd name="connsiteY164" fmla="*/ 9789 h 10000"/>
                  <a:gd name="connsiteX165" fmla="*/ 4783 w 10000"/>
                  <a:gd name="connsiteY165" fmla="*/ 9948 h 10000"/>
                  <a:gd name="connsiteX166" fmla="*/ 5246 w 10000"/>
                  <a:gd name="connsiteY166" fmla="*/ 10000 h 10000"/>
                  <a:gd name="connsiteX167" fmla="*/ 5652 w 10000"/>
                  <a:gd name="connsiteY167" fmla="*/ 10000 h 10000"/>
                  <a:gd name="connsiteX168" fmla="*/ 6145 w 10000"/>
                  <a:gd name="connsiteY168" fmla="*/ 9948 h 10000"/>
                  <a:gd name="connsiteX169" fmla="*/ 6493 w 10000"/>
                  <a:gd name="connsiteY169" fmla="*/ 9841 h 10000"/>
                  <a:gd name="connsiteX170" fmla="*/ 6841 w 10000"/>
                  <a:gd name="connsiteY170" fmla="*/ 9736 h 10000"/>
                  <a:gd name="connsiteX171" fmla="*/ 7218 w 10000"/>
                  <a:gd name="connsiteY171" fmla="*/ 9577 h 10000"/>
                  <a:gd name="connsiteX172" fmla="*/ 7565 w 10000"/>
                  <a:gd name="connsiteY172" fmla="*/ 9418 h 10000"/>
                  <a:gd name="connsiteX173" fmla="*/ 7884 w 10000"/>
                  <a:gd name="connsiteY173" fmla="*/ 9207 h 10000"/>
                  <a:gd name="connsiteX174" fmla="*/ 8232 w 10000"/>
                  <a:gd name="connsiteY174" fmla="*/ 8995 h 10000"/>
                  <a:gd name="connsiteX175" fmla="*/ 8551 w 10000"/>
                  <a:gd name="connsiteY17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5275 w 10000"/>
                  <a:gd name="connsiteY61" fmla="*/ 3809 h 10000"/>
                  <a:gd name="connsiteX62" fmla="*/ 5188 w 10000"/>
                  <a:gd name="connsiteY62" fmla="*/ 3809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3101 w 10000"/>
                  <a:gd name="connsiteY117" fmla="*/ 3069 h 10000"/>
                  <a:gd name="connsiteX118" fmla="*/ 2754 w 10000"/>
                  <a:gd name="connsiteY118" fmla="*/ 2857 h 10000"/>
                  <a:gd name="connsiteX119" fmla="*/ 2783 w 10000"/>
                  <a:gd name="connsiteY119" fmla="*/ 3122 h 10000"/>
                  <a:gd name="connsiteX120" fmla="*/ 2898 w 10000"/>
                  <a:gd name="connsiteY120" fmla="*/ 3545 h 10000"/>
                  <a:gd name="connsiteX121" fmla="*/ 2840 w 10000"/>
                  <a:gd name="connsiteY121" fmla="*/ 3916 h 10000"/>
                  <a:gd name="connsiteX122" fmla="*/ 1349 w 10000"/>
                  <a:gd name="connsiteY122" fmla="*/ 2289 h 10000"/>
                  <a:gd name="connsiteX123" fmla="*/ 1349 w 10000"/>
                  <a:gd name="connsiteY123" fmla="*/ 2289 h 10000"/>
                  <a:gd name="connsiteX124" fmla="*/ 2377 w 10000"/>
                  <a:gd name="connsiteY124" fmla="*/ 3598 h 10000"/>
                  <a:gd name="connsiteX125" fmla="*/ 2377 w 10000"/>
                  <a:gd name="connsiteY125" fmla="*/ 3968 h 10000"/>
                  <a:gd name="connsiteX126" fmla="*/ 2231 w 10000"/>
                  <a:gd name="connsiteY126" fmla="*/ 4445 h 10000"/>
                  <a:gd name="connsiteX127" fmla="*/ 2000 w 10000"/>
                  <a:gd name="connsiteY127" fmla="*/ 4021 h 10000"/>
                  <a:gd name="connsiteX128" fmla="*/ 1884 w 10000"/>
                  <a:gd name="connsiteY128" fmla="*/ 3545 h 10000"/>
                  <a:gd name="connsiteX129" fmla="*/ 1652 w 10000"/>
                  <a:gd name="connsiteY129" fmla="*/ 3545 h 10000"/>
                  <a:gd name="connsiteX130" fmla="*/ 1478 w 10000"/>
                  <a:gd name="connsiteY130" fmla="*/ 3757 h 10000"/>
                  <a:gd name="connsiteX131" fmla="*/ 1247 w 10000"/>
                  <a:gd name="connsiteY131" fmla="*/ 3757 h 10000"/>
                  <a:gd name="connsiteX132" fmla="*/ 1072 w 10000"/>
                  <a:gd name="connsiteY132" fmla="*/ 3968 h 10000"/>
                  <a:gd name="connsiteX133" fmla="*/ 957 w 10000"/>
                  <a:gd name="connsiteY133" fmla="*/ 3757 h 10000"/>
                  <a:gd name="connsiteX134" fmla="*/ 667 w 10000"/>
                  <a:gd name="connsiteY134" fmla="*/ 3704 h 10000"/>
                  <a:gd name="connsiteX135" fmla="*/ 406 w 10000"/>
                  <a:gd name="connsiteY135" fmla="*/ 3704 h 10000"/>
                  <a:gd name="connsiteX136" fmla="*/ 29 w 10000"/>
                  <a:gd name="connsiteY136" fmla="*/ 3439 h 10000"/>
                  <a:gd name="connsiteX137" fmla="*/ 0 w 10000"/>
                  <a:gd name="connsiteY137" fmla="*/ 3916 h 10000"/>
                  <a:gd name="connsiteX138" fmla="*/ 58 w 10000"/>
                  <a:gd name="connsiteY138" fmla="*/ 4603 h 10000"/>
                  <a:gd name="connsiteX139" fmla="*/ 116 w 10000"/>
                  <a:gd name="connsiteY139" fmla="*/ 4973 h 10000"/>
                  <a:gd name="connsiteX140" fmla="*/ 174 w 10000"/>
                  <a:gd name="connsiteY140" fmla="*/ 5239 h 10000"/>
                  <a:gd name="connsiteX141" fmla="*/ 232 w 10000"/>
                  <a:gd name="connsiteY141" fmla="*/ 5609 h 10000"/>
                  <a:gd name="connsiteX142" fmla="*/ 406 w 10000"/>
                  <a:gd name="connsiteY142" fmla="*/ 5926 h 10000"/>
                  <a:gd name="connsiteX143" fmla="*/ 638 w 10000"/>
                  <a:gd name="connsiteY143" fmla="*/ 6455 h 10000"/>
                  <a:gd name="connsiteX144" fmla="*/ 492 w 10000"/>
                  <a:gd name="connsiteY144" fmla="*/ 6350 h 10000"/>
                  <a:gd name="connsiteX145" fmla="*/ 840 w 10000"/>
                  <a:gd name="connsiteY145" fmla="*/ 6825 h 10000"/>
                  <a:gd name="connsiteX146" fmla="*/ 1043 w 10000"/>
                  <a:gd name="connsiteY146" fmla="*/ 6773 h 10000"/>
                  <a:gd name="connsiteX147" fmla="*/ 1015 w 10000"/>
                  <a:gd name="connsiteY147" fmla="*/ 6455 h 10000"/>
                  <a:gd name="connsiteX148" fmla="*/ 1188 w 10000"/>
                  <a:gd name="connsiteY148" fmla="*/ 6508 h 10000"/>
                  <a:gd name="connsiteX149" fmla="*/ 986 w 10000"/>
                  <a:gd name="connsiteY149" fmla="*/ 5873 h 10000"/>
                  <a:gd name="connsiteX150" fmla="*/ 1362 w 10000"/>
                  <a:gd name="connsiteY150" fmla="*/ 5609 h 10000"/>
                  <a:gd name="connsiteX151" fmla="*/ 1566 w 10000"/>
                  <a:gd name="connsiteY151" fmla="*/ 5609 h 10000"/>
                  <a:gd name="connsiteX152" fmla="*/ 1566 w 10000"/>
                  <a:gd name="connsiteY152" fmla="*/ 5873 h 10000"/>
                  <a:gd name="connsiteX153" fmla="*/ 1391 w 10000"/>
                  <a:gd name="connsiteY153" fmla="*/ 6032 h 10000"/>
                  <a:gd name="connsiteX154" fmla="*/ 1276 w 10000"/>
                  <a:gd name="connsiteY154" fmla="*/ 6720 h 10000"/>
                  <a:gd name="connsiteX155" fmla="*/ 1218 w 10000"/>
                  <a:gd name="connsiteY155" fmla="*/ 7037 h 10000"/>
                  <a:gd name="connsiteX156" fmla="*/ 1305 w 10000"/>
                  <a:gd name="connsiteY156" fmla="*/ 7461 h 10000"/>
                  <a:gd name="connsiteX157" fmla="*/ 1478 w 10000"/>
                  <a:gd name="connsiteY157" fmla="*/ 7778 h 10000"/>
                  <a:gd name="connsiteX158" fmla="*/ 2058 w 10000"/>
                  <a:gd name="connsiteY158" fmla="*/ 8413 h 10000"/>
                  <a:gd name="connsiteX159" fmla="*/ 2521 w 10000"/>
                  <a:gd name="connsiteY159" fmla="*/ 8889 h 10000"/>
                  <a:gd name="connsiteX160" fmla="*/ 2869 w 10000"/>
                  <a:gd name="connsiteY160" fmla="*/ 9101 h 10000"/>
                  <a:gd name="connsiteX161" fmla="*/ 3246 w 10000"/>
                  <a:gd name="connsiteY161" fmla="*/ 9312 h 10000"/>
                  <a:gd name="connsiteX162" fmla="*/ 3624 w 10000"/>
                  <a:gd name="connsiteY162" fmla="*/ 9524 h 10000"/>
                  <a:gd name="connsiteX163" fmla="*/ 3972 w 10000"/>
                  <a:gd name="connsiteY163" fmla="*/ 9630 h 10000"/>
                  <a:gd name="connsiteX164" fmla="*/ 4348 w 10000"/>
                  <a:gd name="connsiteY164" fmla="*/ 9789 h 10000"/>
                  <a:gd name="connsiteX165" fmla="*/ 4783 w 10000"/>
                  <a:gd name="connsiteY165" fmla="*/ 9948 h 10000"/>
                  <a:gd name="connsiteX166" fmla="*/ 5246 w 10000"/>
                  <a:gd name="connsiteY166" fmla="*/ 10000 h 10000"/>
                  <a:gd name="connsiteX167" fmla="*/ 5652 w 10000"/>
                  <a:gd name="connsiteY167" fmla="*/ 10000 h 10000"/>
                  <a:gd name="connsiteX168" fmla="*/ 6145 w 10000"/>
                  <a:gd name="connsiteY168" fmla="*/ 9948 h 10000"/>
                  <a:gd name="connsiteX169" fmla="*/ 6493 w 10000"/>
                  <a:gd name="connsiteY169" fmla="*/ 9841 h 10000"/>
                  <a:gd name="connsiteX170" fmla="*/ 6841 w 10000"/>
                  <a:gd name="connsiteY170" fmla="*/ 9736 h 10000"/>
                  <a:gd name="connsiteX171" fmla="*/ 7218 w 10000"/>
                  <a:gd name="connsiteY171" fmla="*/ 9577 h 10000"/>
                  <a:gd name="connsiteX172" fmla="*/ 7565 w 10000"/>
                  <a:gd name="connsiteY172" fmla="*/ 9418 h 10000"/>
                  <a:gd name="connsiteX173" fmla="*/ 7884 w 10000"/>
                  <a:gd name="connsiteY173" fmla="*/ 9207 h 10000"/>
                  <a:gd name="connsiteX174" fmla="*/ 8232 w 10000"/>
                  <a:gd name="connsiteY174" fmla="*/ 8995 h 10000"/>
                  <a:gd name="connsiteX175" fmla="*/ 8551 w 10000"/>
                  <a:gd name="connsiteY17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5275 w 10000"/>
                  <a:gd name="connsiteY61" fmla="*/ 3809 h 10000"/>
                  <a:gd name="connsiteX62" fmla="*/ 5188 w 10000"/>
                  <a:gd name="connsiteY62" fmla="*/ 3809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3101 w 10000"/>
                  <a:gd name="connsiteY117" fmla="*/ 306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898 w 10000"/>
                  <a:gd name="connsiteY120" fmla="*/ 3545 h 10000"/>
                  <a:gd name="connsiteX121" fmla="*/ 2840 w 10000"/>
                  <a:gd name="connsiteY121" fmla="*/ 3916 h 10000"/>
                  <a:gd name="connsiteX122" fmla="*/ 1349 w 10000"/>
                  <a:gd name="connsiteY122" fmla="*/ 2289 h 10000"/>
                  <a:gd name="connsiteX123" fmla="*/ 1349 w 10000"/>
                  <a:gd name="connsiteY123" fmla="*/ 2289 h 10000"/>
                  <a:gd name="connsiteX124" fmla="*/ 2377 w 10000"/>
                  <a:gd name="connsiteY124" fmla="*/ 3598 h 10000"/>
                  <a:gd name="connsiteX125" fmla="*/ 2377 w 10000"/>
                  <a:gd name="connsiteY125" fmla="*/ 3968 h 10000"/>
                  <a:gd name="connsiteX126" fmla="*/ 2231 w 10000"/>
                  <a:gd name="connsiteY126" fmla="*/ 4445 h 10000"/>
                  <a:gd name="connsiteX127" fmla="*/ 2000 w 10000"/>
                  <a:gd name="connsiteY127" fmla="*/ 4021 h 10000"/>
                  <a:gd name="connsiteX128" fmla="*/ 1884 w 10000"/>
                  <a:gd name="connsiteY128" fmla="*/ 3545 h 10000"/>
                  <a:gd name="connsiteX129" fmla="*/ 1652 w 10000"/>
                  <a:gd name="connsiteY129" fmla="*/ 3545 h 10000"/>
                  <a:gd name="connsiteX130" fmla="*/ 1478 w 10000"/>
                  <a:gd name="connsiteY130" fmla="*/ 3757 h 10000"/>
                  <a:gd name="connsiteX131" fmla="*/ 1247 w 10000"/>
                  <a:gd name="connsiteY131" fmla="*/ 3757 h 10000"/>
                  <a:gd name="connsiteX132" fmla="*/ 1072 w 10000"/>
                  <a:gd name="connsiteY132" fmla="*/ 3968 h 10000"/>
                  <a:gd name="connsiteX133" fmla="*/ 957 w 10000"/>
                  <a:gd name="connsiteY133" fmla="*/ 3757 h 10000"/>
                  <a:gd name="connsiteX134" fmla="*/ 667 w 10000"/>
                  <a:gd name="connsiteY134" fmla="*/ 3704 h 10000"/>
                  <a:gd name="connsiteX135" fmla="*/ 406 w 10000"/>
                  <a:gd name="connsiteY135" fmla="*/ 3704 h 10000"/>
                  <a:gd name="connsiteX136" fmla="*/ 29 w 10000"/>
                  <a:gd name="connsiteY136" fmla="*/ 3439 h 10000"/>
                  <a:gd name="connsiteX137" fmla="*/ 0 w 10000"/>
                  <a:gd name="connsiteY137" fmla="*/ 3916 h 10000"/>
                  <a:gd name="connsiteX138" fmla="*/ 58 w 10000"/>
                  <a:gd name="connsiteY138" fmla="*/ 4603 h 10000"/>
                  <a:gd name="connsiteX139" fmla="*/ 116 w 10000"/>
                  <a:gd name="connsiteY139" fmla="*/ 4973 h 10000"/>
                  <a:gd name="connsiteX140" fmla="*/ 174 w 10000"/>
                  <a:gd name="connsiteY140" fmla="*/ 5239 h 10000"/>
                  <a:gd name="connsiteX141" fmla="*/ 232 w 10000"/>
                  <a:gd name="connsiteY141" fmla="*/ 5609 h 10000"/>
                  <a:gd name="connsiteX142" fmla="*/ 406 w 10000"/>
                  <a:gd name="connsiteY142" fmla="*/ 5926 h 10000"/>
                  <a:gd name="connsiteX143" fmla="*/ 638 w 10000"/>
                  <a:gd name="connsiteY143" fmla="*/ 6455 h 10000"/>
                  <a:gd name="connsiteX144" fmla="*/ 492 w 10000"/>
                  <a:gd name="connsiteY144" fmla="*/ 6350 h 10000"/>
                  <a:gd name="connsiteX145" fmla="*/ 840 w 10000"/>
                  <a:gd name="connsiteY145" fmla="*/ 6825 h 10000"/>
                  <a:gd name="connsiteX146" fmla="*/ 1043 w 10000"/>
                  <a:gd name="connsiteY146" fmla="*/ 6773 h 10000"/>
                  <a:gd name="connsiteX147" fmla="*/ 1015 w 10000"/>
                  <a:gd name="connsiteY147" fmla="*/ 6455 h 10000"/>
                  <a:gd name="connsiteX148" fmla="*/ 1188 w 10000"/>
                  <a:gd name="connsiteY148" fmla="*/ 6508 h 10000"/>
                  <a:gd name="connsiteX149" fmla="*/ 986 w 10000"/>
                  <a:gd name="connsiteY149" fmla="*/ 5873 h 10000"/>
                  <a:gd name="connsiteX150" fmla="*/ 1362 w 10000"/>
                  <a:gd name="connsiteY150" fmla="*/ 5609 h 10000"/>
                  <a:gd name="connsiteX151" fmla="*/ 1566 w 10000"/>
                  <a:gd name="connsiteY151" fmla="*/ 5609 h 10000"/>
                  <a:gd name="connsiteX152" fmla="*/ 1566 w 10000"/>
                  <a:gd name="connsiteY152" fmla="*/ 5873 h 10000"/>
                  <a:gd name="connsiteX153" fmla="*/ 1391 w 10000"/>
                  <a:gd name="connsiteY153" fmla="*/ 6032 h 10000"/>
                  <a:gd name="connsiteX154" fmla="*/ 1276 w 10000"/>
                  <a:gd name="connsiteY154" fmla="*/ 6720 h 10000"/>
                  <a:gd name="connsiteX155" fmla="*/ 1218 w 10000"/>
                  <a:gd name="connsiteY155" fmla="*/ 7037 h 10000"/>
                  <a:gd name="connsiteX156" fmla="*/ 1305 w 10000"/>
                  <a:gd name="connsiteY156" fmla="*/ 7461 h 10000"/>
                  <a:gd name="connsiteX157" fmla="*/ 1478 w 10000"/>
                  <a:gd name="connsiteY157" fmla="*/ 7778 h 10000"/>
                  <a:gd name="connsiteX158" fmla="*/ 2058 w 10000"/>
                  <a:gd name="connsiteY158" fmla="*/ 8413 h 10000"/>
                  <a:gd name="connsiteX159" fmla="*/ 2521 w 10000"/>
                  <a:gd name="connsiteY159" fmla="*/ 8889 h 10000"/>
                  <a:gd name="connsiteX160" fmla="*/ 2869 w 10000"/>
                  <a:gd name="connsiteY160" fmla="*/ 9101 h 10000"/>
                  <a:gd name="connsiteX161" fmla="*/ 3246 w 10000"/>
                  <a:gd name="connsiteY161" fmla="*/ 9312 h 10000"/>
                  <a:gd name="connsiteX162" fmla="*/ 3624 w 10000"/>
                  <a:gd name="connsiteY162" fmla="*/ 9524 h 10000"/>
                  <a:gd name="connsiteX163" fmla="*/ 3972 w 10000"/>
                  <a:gd name="connsiteY163" fmla="*/ 9630 h 10000"/>
                  <a:gd name="connsiteX164" fmla="*/ 4348 w 10000"/>
                  <a:gd name="connsiteY164" fmla="*/ 9789 h 10000"/>
                  <a:gd name="connsiteX165" fmla="*/ 4783 w 10000"/>
                  <a:gd name="connsiteY165" fmla="*/ 9948 h 10000"/>
                  <a:gd name="connsiteX166" fmla="*/ 5246 w 10000"/>
                  <a:gd name="connsiteY166" fmla="*/ 10000 h 10000"/>
                  <a:gd name="connsiteX167" fmla="*/ 5652 w 10000"/>
                  <a:gd name="connsiteY167" fmla="*/ 10000 h 10000"/>
                  <a:gd name="connsiteX168" fmla="*/ 6145 w 10000"/>
                  <a:gd name="connsiteY168" fmla="*/ 9948 h 10000"/>
                  <a:gd name="connsiteX169" fmla="*/ 6493 w 10000"/>
                  <a:gd name="connsiteY169" fmla="*/ 9841 h 10000"/>
                  <a:gd name="connsiteX170" fmla="*/ 6841 w 10000"/>
                  <a:gd name="connsiteY170" fmla="*/ 9736 h 10000"/>
                  <a:gd name="connsiteX171" fmla="*/ 7218 w 10000"/>
                  <a:gd name="connsiteY171" fmla="*/ 9577 h 10000"/>
                  <a:gd name="connsiteX172" fmla="*/ 7565 w 10000"/>
                  <a:gd name="connsiteY172" fmla="*/ 9418 h 10000"/>
                  <a:gd name="connsiteX173" fmla="*/ 7884 w 10000"/>
                  <a:gd name="connsiteY173" fmla="*/ 9207 h 10000"/>
                  <a:gd name="connsiteX174" fmla="*/ 8232 w 10000"/>
                  <a:gd name="connsiteY174" fmla="*/ 8995 h 10000"/>
                  <a:gd name="connsiteX175" fmla="*/ 8551 w 10000"/>
                  <a:gd name="connsiteY17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5275 w 10000"/>
                  <a:gd name="connsiteY61" fmla="*/ 3809 h 10000"/>
                  <a:gd name="connsiteX62" fmla="*/ 5188 w 10000"/>
                  <a:gd name="connsiteY62" fmla="*/ 3809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898 w 10000"/>
                  <a:gd name="connsiteY120" fmla="*/ 3545 h 10000"/>
                  <a:gd name="connsiteX121" fmla="*/ 2840 w 10000"/>
                  <a:gd name="connsiteY121" fmla="*/ 3916 h 10000"/>
                  <a:gd name="connsiteX122" fmla="*/ 1349 w 10000"/>
                  <a:gd name="connsiteY122" fmla="*/ 2289 h 10000"/>
                  <a:gd name="connsiteX123" fmla="*/ 1349 w 10000"/>
                  <a:gd name="connsiteY123" fmla="*/ 2289 h 10000"/>
                  <a:gd name="connsiteX124" fmla="*/ 2377 w 10000"/>
                  <a:gd name="connsiteY124" fmla="*/ 3598 h 10000"/>
                  <a:gd name="connsiteX125" fmla="*/ 2377 w 10000"/>
                  <a:gd name="connsiteY125" fmla="*/ 3968 h 10000"/>
                  <a:gd name="connsiteX126" fmla="*/ 2231 w 10000"/>
                  <a:gd name="connsiteY126" fmla="*/ 4445 h 10000"/>
                  <a:gd name="connsiteX127" fmla="*/ 2000 w 10000"/>
                  <a:gd name="connsiteY127" fmla="*/ 4021 h 10000"/>
                  <a:gd name="connsiteX128" fmla="*/ 1884 w 10000"/>
                  <a:gd name="connsiteY128" fmla="*/ 3545 h 10000"/>
                  <a:gd name="connsiteX129" fmla="*/ 1652 w 10000"/>
                  <a:gd name="connsiteY129" fmla="*/ 3545 h 10000"/>
                  <a:gd name="connsiteX130" fmla="*/ 1478 w 10000"/>
                  <a:gd name="connsiteY130" fmla="*/ 3757 h 10000"/>
                  <a:gd name="connsiteX131" fmla="*/ 1247 w 10000"/>
                  <a:gd name="connsiteY131" fmla="*/ 3757 h 10000"/>
                  <a:gd name="connsiteX132" fmla="*/ 1072 w 10000"/>
                  <a:gd name="connsiteY132" fmla="*/ 3968 h 10000"/>
                  <a:gd name="connsiteX133" fmla="*/ 957 w 10000"/>
                  <a:gd name="connsiteY133" fmla="*/ 3757 h 10000"/>
                  <a:gd name="connsiteX134" fmla="*/ 667 w 10000"/>
                  <a:gd name="connsiteY134" fmla="*/ 3704 h 10000"/>
                  <a:gd name="connsiteX135" fmla="*/ 406 w 10000"/>
                  <a:gd name="connsiteY135" fmla="*/ 3704 h 10000"/>
                  <a:gd name="connsiteX136" fmla="*/ 29 w 10000"/>
                  <a:gd name="connsiteY136" fmla="*/ 3439 h 10000"/>
                  <a:gd name="connsiteX137" fmla="*/ 0 w 10000"/>
                  <a:gd name="connsiteY137" fmla="*/ 3916 h 10000"/>
                  <a:gd name="connsiteX138" fmla="*/ 58 w 10000"/>
                  <a:gd name="connsiteY138" fmla="*/ 4603 h 10000"/>
                  <a:gd name="connsiteX139" fmla="*/ 116 w 10000"/>
                  <a:gd name="connsiteY139" fmla="*/ 4973 h 10000"/>
                  <a:gd name="connsiteX140" fmla="*/ 174 w 10000"/>
                  <a:gd name="connsiteY140" fmla="*/ 5239 h 10000"/>
                  <a:gd name="connsiteX141" fmla="*/ 232 w 10000"/>
                  <a:gd name="connsiteY141" fmla="*/ 5609 h 10000"/>
                  <a:gd name="connsiteX142" fmla="*/ 406 w 10000"/>
                  <a:gd name="connsiteY142" fmla="*/ 5926 h 10000"/>
                  <a:gd name="connsiteX143" fmla="*/ 638 w 10000"/>
                  <a:gd name="connsiteY143" fmla="*/ 6455 h 10000"/>
                  <a:gd name="connsiteX144" fmla="*/ 492 w 10000"/>
                  <a:gd name="connsiteY144" fmla="*/ 6350 h 10000"/>
                  <a:gd name="connsiteX145" fmla="*/ 840 w 10000"/>
                  <a:gd name="connsiteY145" fmla="*/ 6825 h 10000"/>
                  <a:gd name="connsiteX146" fmla="*/ 1043 w 10000"/>
                  <a:gd name="connsiteY146" fmla="*/ 6773 h 10000"/>
                  <a:gd name="connsiteX147" fmla="*/ 1015 w 10000"/>
                  <a:gd name="connsiteY147" fmla="*/ 6455 h 10000"/>
                  <a:gd name="connsiteX148" fmla="*/ 1188 w 10000"/>
                  <a:gd name="connsiteY148" fmla="*/ 6508 h 10000"/>
                  <a:gd name="connsiteX149" fmla="*/ 986 w 10000"/>
                  <a:gd name="connsiteY149" fmla="*/ 5873 h 10000"/>
                  <a:gd name="connsiteX150" fmla="*/ 1362 w 10000"/>
                  <a:gd name="connsiteY150" fmla="*/ 5609 h 10000"/>
                  <a:gd name="connsiteX151" fmla="*/ 1566 w 10000"/>
                  <a:gd name="connsiteY151" fmla="*/ 5609 h 10000"/>
                  <a:gd name="connsiteX152" fmla="*/ 1566 w 10000"/>
                  <a:gd name="connsiteY152" fmla="*/ 5873 h 10000"/>
                  <a:gd name="connsiteX153" fmla="*/ 1391 w 10000"/>
                  <a:gd name="connsiteY153" fmla="*/ 6032 h 10000"/>
                  <a:gd name="connsiteX154" fmla="*/ 1276 w 10000"/>
                  <a:gd name="connsiteY154" fmla="*/ 6720 h 10000"/>
                  <a:gd name="connsiteX155" fmla="*/ 1218 w 10000"/>
                  <a:gd name="connsiteY155" fmla="*/ 7037 h 10000"/>
                  <a:gd name="connsiteX156" fmla="*/ 1305 w 10000"/>
                  <a:gd name="connsiteY156" fmla="*/ 7461 h 10000"/>
                  <a:gd name="connsiteX157" fmla="*/ 1478 w 10000"/>
                  <a:gd name="connsiteY157" fmla="*/ 7778 h 10000"/>
                  <a:gd name="connsiteX158" fmla="*/ 2058 w 10000"/>
                  <a:gd name="connsiteY158" fmla="*/ 8413 h 10000"/>
                  <a:gd name="connsiteX159" fmla="*/ 2521 w 10000"/>
                  <a:gd name="connsiteY159" fmla="*/ 8889 h 10000"/>
                  <a:gd name="connsiteX160" fmla="*/ 2869 w 10000"/>
                  <a:gd name="connsiteY160" fmla="*/ 9101 h 10000"/>
                  <a:gd name="connsiteX161" fmla="*/ 3246 w 10000"/>
                  <a:gd name="connsiteY161" fmla="*/ 9312 h 10000"/>
                  <a:gd name="connsiteX162" fmla="*/ 3624 w 10000"/>
                  <a:gd name="connsiteY162" fmla="*/ 9524 h 10000"/>
                  <a:gd name="connsiteX163" fmla="*/ 3972 w 10000"/>
                  <a:gd name="connsiteY163" fmla="*/ 9630 h 10000"/>
                  <a:gd name="connsiteX164" fmla="*/ 4348 w 10000"/>
                  <a:gd name="connsiteY164" fmla="*/ 9789 h 10000"/>
                  <a:gd name="connsiteX165" fmla="*/ 4783 w 10000"/>
                  <a:gd name="connsiteY165" fmla="*/ 9948 h 10000"/>
                  <a:gd name="connsiteX166" fmla="*/ 5246 w 10000"/>
                  <a:gd name="connsiteY166" fmla="*/ 10000 h 10000"/>
                  <a:gd name="connsiteX167" fmla="*/ 5652 w 10000"/>
                  <a:gd name="connsiteY167" fmla="*/ 10000 h 10000"/>
                  <a:gd name="connsiteX168" fmla="*/ 6145 w 10000"/>
                  <a:gd name="connsiteY168" fmla="*/ 9948 h 10000"/>
                  <a:gd name="connsiteX169" fmla="*/ 6493 w 10000"/>
                  <a:gd name="connsiteY169" fmla="*/ 9841 h 10000"/>
                  <a:gd name="connsiteX170" fmla="*/ 6841 w 10000"/>
                  <a:gd name="connsiteY170" fmla="*/ 9736 h 10000"/>
                  <a:gd name="connsiteX171" fmla="*/ 7218 w 10000"/>
                  <a:gd name="connsiteY171" fmla="*/ 9577 h 10000"/>
                  <a:gd name="connsiteX172" fmla="*/ 7565 w 10000"/>
                  <a:gd name="connsiteY172" fmla="*/ 9418 h 10000"/>
                  <a:gd name="connsiteX173" fmla="*/ 7884 w 10000"/>
                  <a:gd name="connsiteY173" fmla="*/ 9207 h 10000"/>
                  <a:gd name="connsiteX174" fmla="*/ 8232 w 10000"/>
                  <a:gd name="connsiteY174" fmla="*/ 8995 h 10000"/>
                  <a:gd name="connsiteX175" fmla="*/ 8551 w 10000"/>
                  <a:gd name="connsiteY17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5275 w 10000"/>
                  <a:gd name="connsiteY61" fmla="*/ 3809 h 10000"/>
                  <a:gd name="connsiteX62" fmla="*/ 5188 w 10000"/>
                  <a:gd name="connsiteY62" fmla="*/ 3809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5275 w 10000"/>
                  <a:gd name="connsiteY61" fmla="*/ 3809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7087 w 10000"/>
                  <a:gd name="connsiteY54" fmla="*/ 5497 h 10000"/>
                  <a:gd name="connsiteX55" fmla="*/ 5333 w 10000"/>
                  <a:gd name="connsiteY55" fmla="*/ 5555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5333 w 10000"/>
                  <a:gd name="connsiteY55" fmla="*/ 5555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5333 w 10000"/>
                  <a:gd name="connsiteY55" fmla="*/ 5555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5333 w 10000"/>
                  <a:gd name="connsiteY55" fmla="*/ 5555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8037 w 10000"/>
                  <a:gd name="connsiteY55" fmla="*/ 4742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8164 w 10000"/>
                  <a:gd name="connsiteY50" fmla="*/ 4968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8037 w 10000"/>
                  <a:gd name="connsiteY55" fmla="*/ 4742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8291 w 10000"/>
                  <a:gd name="connsiteY49" fmla="*/ 5195 h 10000"/>
                  <a:gd name="connsiteX50" fmla="*/ 8164 w 10000"/>
                  <a:gd name="connsiteY50" fmla="*/ 4968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8037 w 10000"/>
                  <a:gd name="connsiteY55" fmla="*/ 4742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8417 w 10000"/>
                  <a:gd name="connsiteY48" fmla="*/ 5422 h 10000"/>
                  <a:gd name="connsiteX49" fmla="*/ 8291 w 10000"/>
                  <a:gd name="connsiteY49" fmla="*/ 5195 h 10000"/>
                  <a:gd name="connsiteX50" fmla="*/ 8164 w 10000"/>
                  <a:gd name="connsiteY50" fmla="*/ 4968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8037 w 10000"/>
                  <a:gd name="connsiteY55" fmla="*/ 4742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8734 w 10000"/>
                  <a:gd name="connsiteY46" fmla="*/ 5498 h 10000"/>
                  <a:gd name="connsiteX47" fmla="*/ 5565 w 10000"/>
                  <a:gd name="connsiteY47" fmla="*/ 6191 h 10000"/>
                  <a:gd name="connsiteX48" fmla="*/ 8417 w 10000"/>
                  <a:gd name="connsiteY48" fmla="*/ 5422 h 10000"/>
                  <a:gd name="connsiteX49" fmla="*/ 8291 w 10000"/>
                  <a:gd name="connsiteY49" fmla="*/ 5195 h 10000"/>
                  <a:gd name="connsiteX50" fmla="*/ 8164 w 10000"/>
                  <a:gd name="connsiteY50" fmla="*/ 4968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8037 w 10000"/>
                  <a:gd name="connsiteY55" fmla="*/ 4742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8734 w 10000"/>
                  <a:gd name="connsiteY46" fmla="*/ 5498 h 10000"/>
                  <a:gd name="connsiteX47" fmla="*/ 8607 w 10000"/>
                  <a:gd name="connsiteY47" fmla="*/ 5271 h 10000"/>
                  <a:gd name="connsiteX48" fmla="*/ 8417 w 10000"/>
                  <a:gd name="connsiteY48" fmla="*/ 5422 h 10000"/>
                  <a:gd name="connsiteX49" fmla="*/ 8291 w 10000"/>
                  <a:gd name="connsiteY49" fmla="*/ 5195 h 10000"/>
                  <a:gd name="connsiteX50" fmla="*/ 8164 w 10000"/>
                  <a:gd name="connsiteY50" fmla="*/ 4968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8037 w 10000"/>
                  <a:gd name="connsiteY55" fmla="*/ 4742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8734 w 10000"/>
                  <a:gd name="connsiteY45" fmla="*/ 5498 h 10000"/>
                  <a:gd name="connsiteX46" fmla="*/ 8734 w 10000"/>
                  <a:gd name="connsiteY46" fmla="*/ 5498 h 10000"/>
                  <a:gd name="connsiteX47" fmla="*/ 8607 w 10000"/>
                  <a:gd name="connsiteY47" fmla="*/ 5271 h 10000"/>
                  <a:gd name="connsiteX48" fmla="*/ 8417 w 10000"/>
                  <a:gd name="connsiteY48" fmla="*/ 5422 h 10000"/>
                  <a:gd name="connsiteX49" fmla="*/ 8291 w 10000"/>
                  <a:gd name="connsiteY49" fmla="*/ 5195 h 10000"/>
                  <a:gd name="connsiteX50" fmla="*/ 8164 w 10000"/>
                  <a:gd name="connsiteY50" fmla="*/ 4968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8037 w 10000"/>
                  <a:gd name="connsiteY55" fmla="*/ 4742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8734 w 10000"/>
                  <a:gd name="connsiteY44" fmla="*/ 5498 h 10000"/>
                  <a:gd name="connsiteX45" fmla="*/ 8734 w 10000"/>
                  <a:gd name="connsiteY45" fmla="*/ 5498 h 10000"/>
                  <a:gd name="connsiteX46" fmla="*/ 8607 w 10000"/>
                  <a:gd name="connsiteY46" fmla="*/ 5271 h 10000"/>
                  <a:gd name="connsiteX47" fmla="*/ 8417 w 10000"/>
                  <a:gd name="connsiteY47" fmla="*/ 5422 h 10000"/>
                  <a:gd name="connsiteX48" fmla="*/ 8291 w 10000"/>
                  <a:gd name="connsiteY48" fmla="*/ 5195 h 10000"/>
                  <a:gd name="connsiteX49" fmla="*/ 8164 w 10000"/>
                  <a:gd name="connsiteY49" fmla="*/ 4968 h 10000"/>
                  <a:gd name="connsiteX50" fmla="*/ 8671 w 10000"/>
                  <a:gd name="connsiteY50" fmla="*/ 4893 h 10000"/>
                  <a:gd name="connsiteX51" fmla="*/ 8227 w 10000"/>
                  <a:gd name="connsiteY51" fmla="*/ 4591 h 10000"/>
                  <a:gd name="connsiteX52" fmla="*/ 7657 w 10000"/>
                  <a:gd name="connsiteY52" fmla="*/ 5044 h 10000"/>
                  <a:gd name="connsiteX53" fmla="*/ 7087 w 10000"/>
                  <a:gd name="connsiteY53" fmla="*/ 5497 h 10000"/>
                  <a:gd name="connsiteX54" fmla="*/ 8037 w 10000"/>
                  <a:gd name="connsiteY54" fmla="*/ 4742 h 10000"/>
                  <a:gd name="connsiteX55" fmla="*/ 7531 w 10000"/>
                  <a:gd name="connsiteY55" fmla="*/ 4817 h 10000"/>
                  <a:gd name="connsiteX56" fmla="*/ 8069 w 10000"/>
                  <a:gd name="connsiteY56" fmla="*/ 4826 h 10000"/>
                  <a:gd name="connsiteX57" fmla="*/ 6950 w 10000"/>
                  <a:gd name="connsiteY57" fmla="*/ 3306 h 10000"/>
                  <a:gd name="connsiteX58" fmla="*/ 6962 w 10000"/>
                  <a:gd name="connsiteY58" fmla="*/ 3305 h 10000"/>
                  <a:gd name="connsiteX59" fmla="*/ 6645 w 10000"/>
                  <a:gd name="connsiteY59" fmla="*/ 3230 h 10000"/>
                  <a:gd name="connsiteX60" fmla="*/ 6519 w 10000"/>
                  <a:gd name="connsiteY60" fmla="*/ 3003 h 10000"/>
                  <a:gd name="connsiteX61" fmla="*/ 5949 w 10000"/>
                  <a:gd name="connsiteY61" fmla="*/ 2473 h 10000"/>
                  <a:gd name="connsiteX62" fmla="*/ 5015 w 10000"/>
                  <a:gd name="connsiteY62" fmla="*/ 3228 h 10000"/>
                  <a:gd name="connsiteX63" fmla="*/ 4898 w 10000"/>
                  <a:gd name="connsiteY63" fmla="*/ 3175 h 10000"/>
                  <a:gd name="connsiteX64" fmla="*/ 4754 w 10000"/>
                  <a:gd name="connsiteY64" fmla="*/ 3122 h 10000"/>
                  <a:gd name="connsiteX65" fmla="*/ 4637 w 10000"/>
                  <a:gd name="connsiteY65" fmla="*/ 3334 h 10000"/>
                  <a:gd name="connsiteX66" fmla="*/ 4464 w 10000"/>
                  <a:gd name="connsiteY66" fmla="*/ 3493 h 10000"/>
                  <a:gd name="connsiteX67" fmla="*/ 4435 w 10000"/>
                  <a:gd name="connsiteY67" fmla="*/ 3651 h 10000"/>
                  <a:gd name="connsiteX68" fmla="*/ 4579 w 10000"/>
                  <a:gd name="connsiteY68" fmla="*/ 3862 h 10000"/>
                  <a:gd name="connsiteX69" fmla="*/ 4637 w 10000"/>
                  <a:gd name="connsiteY69" fmla="*/ 4021 h 10000"/>
                  <a:gd name="connsiteX70" fmla="*/ 4783 w 10000"/>
                  <a:gd name="connsiteY70" fmla="*/ 4021 h 10000"/>
                  <a:gd name="connsiteX71" fmla="*/ 4841 w 10000"/>
                  <a:gd name="connsiteY71" fmla="*/ 4021 h 10000"/>
                  <a:gd name="connsiteX72" fmla="*/ 4927 w 10000"/>
                  <a:gd name="connsiteY72" fmla="*/ 4233 h 10000"/>
                  <a:gd name="connsiteX73" fmla="*/ 5073 w 10000"/>
                  <a:gd name="connsiteY73" fmla="*/ 4603 h 10000"/>
                  <a:gd name="connsiteX74" fmla="*/ 4898 w 10000"/>
                  <a:gd name="connsiteY74" fmla="*/ 4391 h 10000"/>
                  <a:gd name="connsiteX75" fmla="*/ 4812 w 10000"/>
                  <a:gd name="connsiteY75" fmla="*/ 4127 h 10000"/>
                  <a:gd name="connsiteX76" fmla="*/ 4725 w 10000"/>
                  <a:gd name="connsiteY76" fmla="*/ 4339 h 10000"/>
                  <a:gd name="connsiteX77" fmla="*/ 4608 w 10000"/>
                  <a:gd name="connsiteY77" fmla="*/ 4657 h 10000"/>
                  <a:gd name="connsiteX78" fmla="*/ 4608 w 10000"/>
                  <a:gd name="connsiteY78" fmla="*/ 4445 h 10000"/>
                  <a:gd name="connsiteX79" fmla="*/ 4435 w 10000"/>
                  <a:gd name="connsiteY79" fmla="*/ 4339 h 10000"/>
                  <a:gd name="connsiteX80" fmla="*/ 4406 w 10000"/>
                  <a:gd name="connsiteY80" fmla="*/ 3968 h 10000"/>
                  <a:gd name="connsiteX81" fmla="*/ 4261 w 10000"/>
                  <a:gd name="connsiteY81" fmla="*/ 4021 h 10000"/>
                  <a:gd name="connsiteX82" fmla="*/ 4319 w 10000"/>
                  <a:gd name="connsiteY82" fmla="*/ 3598 h 10000"/>
                  <a:gd name="connsiteX83" fmla="*/ 4232 w 10000"/>
                  <a:gd name="connsiteY83" fmla="*/ 3598 h 10000"/>
                  <a:gd name="connsiteX84" fmla="*/ 4319 w 10000"/>
                  <a:gd name="connsiteY84" fmla="*/ 3069 h 10000"/>
                  <a:gd name="connsiteX85" fmla="*/ 4464 w 10000"/>
                  <a:gd name="connsiteY85" fmla="*/ 3069 h 10000"/>
                  <a:gd name="connsiteX86" fmla="*/ 4522 w 10000"/>
                  <a:gd name="connsiteY86" fmla="*/ 3386 h 10000"/>
                  <a:gd name="connsiteX87" fmla="*/ 4551 w 10000"/>
                  <a:gd name="connsiteY87" fmla="*/ 3175 h 10000"/>
                  <a:gd name="connsiteX88" fmla="*/ 4493 w 10000"/>
                  <a:gd name="connsiteY88" fmla="*/ 3016 h 10000"/>
                  <a:gd name="connsiteX89" fmla="*/ 4348 w 10000"/>
                  <a:gd name="connsiteY89" fmla="*/ 2910 h 10000"/>
                  <a:gd name="connsiteX90" fmla="*/ 4377 w 10000"/>
                  <a:gd name="connsiteY90" fmla="*/ 2487 h 10000"/>
                  <a:gd name="connsiteX91" fmla="*/ 4319 w 10000"/>
                  <a:gd name="connsiteY91" fmla="*/ 2275 h 10000"/>
                  <a:gd name="connsiteX92" fmla="*/ 4289 w 10000"/>
                  <a:gd name="connsiteY92" fmla="*/ 1641 h 10000"/>
                  <a:gd name="connsiteX93" fmla="*/ 4348 w 10000"/>
                  <a:gd name="connsiteY93" fmla="*/ 1641 h 10000"/>
                  <a:gd name="connsiteX94" fmla="*/ 4261 w 10000"/>
                  <a:gd name="connsiteY94" fmla="*/ 1534 h 10000"/>
                  <a:gd name="connsiteX95" fmla="*/ 4000 w 10000"/>
                  <a:gd name="connsiteY95" fmla="*/ 1746 h 10000"/>
                  <a:gd name="connsiteX96" fmla="*/ 3942 w 10000"/>
                  <a:gd name="connsiteY96" fmla="*/ 1323 h 10000"/>
                  <a:gd name="connsiteX97" fmla="*/ 4145 w 10000"/>
                  <a:gd name="connsiteY97" fmla="*/ 582 h 10000"/>
                  <a:gd name="connsiteX98" fmla="*/ 3972 w 10000"/>
                  <a:gd name="connsiteY98" fmla="*/ 318 h 10000"/>
                  <a:gd name="connsiteX99" fmla="*/ 3972 w 10000"/>
                  <a:gd name="connsiteY99" fmla="*/ 212 h 10000"/>
                  <a:gd name="connsiteX100" fmla="*/ 3710 w 10000"/>
                  <a:gd name="connsiteY100" fmla="*/ 0 h 10000"/>
                  <a:gd name="connsiteX101" fmla="*/ 3624 w 10000"/>
                  <a:gd name="connsiteY101" fmla="*/ 212 h 10000"/>
                  <a:gd name="connsiteX102" fmla="*/ 3536 w 10000"/>
                  <a:gd name="connsiteY102" fmla="*/ 635 h 10000"/>
                  <a:gd name="connsiteX103" fmla="*/ 3420 w 10000"/>
                  <a:gd name="connsiteY103" fmla="*/ 688 h 10000"/>
                  <a:gd name="connsiteX104" fmla="*/ 3594 w 10000"/>
                  <a:gd name="connsiteY104" fmla="*/ 900 h 10000"/>
                  <a:gd name="connsiteX105" fmla="*/ 3624 w 10000"/>
                  <a:gd name="connsiteY105" fmla="*/ 1164 h 10000"/>
                  <a:gd name="connsiteX106" fmla="*/ 3536 w 10000"/>
                  <a:gd name="connsiteY106" fmla="*/ 1323 h 10000"/>
                  <a:gd name="connsiteX107" fmla="*/ 3624 w 10000"/>
                  <a:gd name="connsiteY107" fmla="*/ 1799 h 10000"/>
                  <a:gd name="connsiteX108" fmla="*/ 3565 w 10000"/>
                  <a:gd name="connsiteY108" fmla="*/ 2223 h 10000"/>
                  <a:gd name="connsiteX109" fmla="*/ 3130 w 10000"/>
                  <a:gd name="connsiteY109" fmla="*/ 2539 h 10000"/>
                  <a:gd name="connsiteX110" fmla="*/ 3101 w 10000"/>
                  <a:gd name="connsiteY110" fmla="*/ 2381 h 10000"/>
                  <a:gd name="connsiteX111" fmla="*/ 3073 w 10000"/>
                  <a:gd name="connsiteY111" fmla="*/ 2593 h 10000"/>
                  <a:gd name="connsiteX112" fmla="*/ 3188 w 10000"/>
                  <a:gd name="connsiteY112" fmla="*/ 2804 h 10000"/>
                  <a:gd name="connsiteX113" fmla="*/ 3478 w 10000"/>
                  <a:gd name="connsiteY113" fmla="*/ 2593 h 10000"/>
                  <a:gd name="connsiteX114" fmla="*/ 3594 w 10000"/>
                  <a:gd name="connsiteY114" fmla="*/ 2752 h 10000"/>
                  <a:gd name="connsiteX115" fmla="*/ 3392 w 10000"/>
                  <a:gd name="connsiteY115" fmla="*/ 2804 h 10000"/>
                  <a:gd name="connsiteX116" fmla="*/ 1349 w 10000"/>
                  <a:gd name="connsiteY116" fmla="*/ 2289 h 10000"/>
                  <a:gd name="connsiteX117" fmla="*/ 2754 w 10000"/>
                  <a:gd name="connsiteY117" fmla="*/ 2857 h 10000"/>
                  <a:gd name="connsiteX118" fmla="*/ 1630 w 10000"/>
                  <a:gd name="connsiteY118" fmla="*/ 1022 h 10000"/>
                  <a:gd name="connsiteX119" fmla="*/ 2656 w 10000"/>
                  <a:gd name="connsiteY119" fmla="*/ 2472 h 10000"/>
                  <a:gd name="connsiteX120" fmla="*/ 2898 w 10000"/>
                  <a:gd name="connsiteY120" fmla="*/ 3545 h 10000"/>
                  <a:gd name="connsiteX121" fmla="*/ 2840 w 10000"/>
                  <a:gd name="connsiteY121" fmla="*/ 3916 h 10000"/>
                  <a:gd name="connsiteX122" fmla="*/ 1349 w 10000"/>
                  <a:gd name="connsiteY122" fmla="*/ 2289 h 10000"/>
                  <a:gd name="connsiteX123" fmla="*/ 1349 w 10000"/>
                  <a:gd name="connsiteY123" fmla="*/ 2289 h 10000"/>
                  <a:gd name="connsiteX124" fmla="*/ 2377 w 10000"/>
                  <a:gd name="connsiteY124" fmla="*/ 3598 h 10000"/>
                  <a:gd name="connsiteX125" fmla="*/ 2377 w 10000"/>
                  <a:gd name="connsiteY125" fmla="*/ 3968 h 10000"/>
                  <a:gd name="connsiteX126" fmla="*/ 2231 w 10000"/>
                  <a:gd name="connsiteY126" fmla="*/ 4445 h 10000"/>
                  <a:gd name="connsiteX127" fmla="*/ 2000 w 10000"/>
                  <a:gd name="connsiteY127" fmla="*/ 4021 h 10000"/>
                  <a:gd name="connsiteX128" fmla="*/ 1884 w 10000"/>
                  <a:gd name="connsiteY128" fmla="*/ 3545 h 10000"/>
                  <a:gd name="connsiteX129" fmla="*/ 1652 w 10000"/>
                  <a:gd name="connsiteY129" fmla="*/ 3545 h 10000"/>
                  <a:gd name="connsiteX130" fmla="*/ 1478 w 10000"/>
                  <a:gd name="connsiteY130" fmla="*/ 3757 h 10000"/>
                  <a:gd name="connsiteX131" fmla="*/ 1247 w 10000"/>
                  <a:gd name="connsiteY131" fmla="*/ 3757 h 10000"/>
                  <a:gd name="connsiteX132" fmla="*/ 1072 w 10000"/>
                  <a:gd name="connsiteY132" fmla="*/ 3968 h 10000"/>
                  <a:gd name="connsiteX133" fmla="*/ 957 w 10000"/>
                  <a:gd name="connsiteY133" fmla="*/ 3757 h 10000"/>
                  <a:gd name="connsiteX134" fmla="*/ 667 w 10000"/>
                  <a:gd name="connsiteY134" fmla="*/ 3704 h 10000"/>
                  <a:gd name="connsiteX135" fmla="*/ 406 w 10000"/>
                  <a:gd name="connsiteY135" fmla="*/ 3704 h 10000"/>
                  <a:gd name="connsiteX136" fmla="*/ 29 w 10000"/>
                  <a:gd name="connsiteY136" fmla="*/ 3439 h 10000"/>
                  <a:gd name="connsiteX137" fmla="*/ 0 w 10000"/>
                  <a:gd name="connsiteY137" fmla="*/ 3916 h 10000"/>
                  <a:gd name="connsiteX138" fmla="*/ 58 w 10000"/>
                  <a:gd name="connsiteY138" fmla="*/ 4603 h 10000"/>
                  <a:gd name="connsiteX139" fmla="*/ 116 w 10000"/>
                  <a:gd name="connsiteY139" fmla="*/ 4973 h 10000"/>
                  <a:gd name="connsiteX140" fmla="*/ 174 w 10000"/>
                  <a:gd name="connsiteY140" fmla="*/ 5239 h 10000"/>
                  <a:gd name="connsiteX141" fmla="*/ 232 w 10000"/>
                  <a:gd name="connsiteY141" fmla="*/ 5609 h 10000"/>
                  <a:gd name="connsiteX142" fmla="*/ 406 w 10000"/>
                  <a:gd name="connsiteY142" fmla="*/ 5926 h 10000"/>
                  <a:gd name="connsiteX143" fmla="*/ 638 w 10000"/>
                  <a:gd name="connsiteY143" fmla="*/ 6455 h 10000"/>
                  <a:gd name="connsiteX144" fmla="*/ 492 w 10000"/>
                  <a:gd name="connsiteY144" fmla="*/ 6350 h 10000"/>
                  <a:gd name="connsiteX145" fmla="*/ 840 w 10000"/>
                  <a:gd name="connsiteY145" fmla="*/ 6825 h 10000"/>
                  <a:gd name="connsiteX146" fmla="*/ 1043 w 10000"/>
                  <a:gd name="connsiteY146" fmla="*/ 6773 h 10000"/>
                  <a:gd name="connsiteX147" fmla="*/ 1015 w 10000"/>
                  <a:gd name="connsiteY147" fmla="*/ 6455 h 10000"/>
                  <a:gd name="connsiteX148" fmla="*/ 1188 w 10000"/>
                  <a:gd name="connsiteY148" fmla="*/ 6508 h 10000"/>
                  <a:gd name="connsiteX149" fmla="*/ 986 w 10000"/>
                  <a:gd name="connsiteY149" fmla="*/ 5873 h 10000"/>
                  <a:gd name="connsiteX150" fmla="*/ 1362 w 10000"/>
                  <a:gd name="connsiteY150" fmla="*/ 5609 h 10000"/>
                  <a:gd name="connsiteX151" fmla="*/ 1566 w 10000"/>
                  <a:gd name="connsiteY151" fmla="*/ 5609 h 10000"/>
                  <a:gd name="connsiteX152" fmla="*/ 1566 w 10000"/>
                  <a:gd name="connsiteY152" fmla="*/ 5873 h 10000"/>
                  <a:gd name="connsiteX153" fmla="*/ 1391 w 10000"/>
                  <a:gd name="connsiteY153" fmla="*/ 6032 h 10000"/>
                  <a:gd name="connsiteX154" fmla="*/ 1276 w 10000"/>
                  <a:gd name="connsiteY154" fmla="*/ 6720 h 10000"/>
                  <a:gd name="connsiteX155" fmla="*/ 1218 w 10000"/>
                  <a:gd name="connsiteY155" fmla="*/ 7037 h 10000"/>
                  <a:gd name="connsiteX156" fmla="*/ 1305 w 10000"/>
                  <a:gd name="connsiteY156" fmla="*/ 7461 h 10000"/>
                  <a:gd name="connsiteX157" fmla="*/ 1478 w 10000"/>
                  <a:gd name="connsiteY157" fmla="*/ 7778 h 10000"/>
                  <a:gd name="connsiteX158" fmla="*/ 2058 w 10000"/>
                  <a:gd name="connsiteY158" fmla="*/ 8413 h 10000"/>
                  <a:gd name="connsiteX159" fmla="*/ 2521 w 10000"/>
                  <a:gd name="connsiteY159" fmla="*/ 8889 h 10000"/>
                  <a:gd name="connsiteX160" fmla="*/ 2869 w 10000"/>
                  <a:gd name="connsiteY160" fmla="*/ 9101 h 10000"/>
                  <a:gd name="connsiteX161" fmla="*/ 3246 w 10000"/>
                  <a:gd name="connsiteY161" fmla="*/ 9312 h 10000"/>
                  <a:gd name="connsiteX162" fmla="*/ 3624 w 10000"/>
                  <a:gd name="connsiteY162" fmla="*/ 9524 h 10000"/>
                  <a:gd name="connsiteX163" fmla="*/ 3972 w 10000"/>
                  <a:gd name="connsiteY163" fmla="*/ 9630 h 10000"/>
                  <a:gd name="connsiteX164" fmla="*/ 4348 w 10000"/>
                  <a:gd name="connsiteY164" fmla="*/ 9789 h 10000"/>
                  <a:gd name="connsiteX165" fmla="*/ 4783 w 10000"/>
                  <a:gd name="connsiteY165" fmla="*/ 9948 h 10000"/>
                  <a:gd name="connsiteX166" fmla="*/ 5246 w 10000"/>
                  <a:gd name="connsiteY166" fmla="*/ 10000 h 10000"/>
                  <a:gd name="connsiteX167" fmla="*/ 5652 w 10000"/>
                  <a:gd name="connsiteY167" fmla="*/ 10000 h 10000"/>
                  <a:gd name="connsiteX168" fmla="*/ 6145 w 10000"/>
                  <a:gd name="connsiteY168" fmla="*/ 9948 h 10000"/>
                  <a:gd name="connsiteX169" fmla="*/ 6493 w 10000"/>
                  <a:gd name="connsiteY169" fmla="*/ 9841 h 10000"/>
                  <a:gd name="connsiteX170" fmla="*/ 6841 w 10000"/>
                  <a:gd name="connsiteY170" fmla="*/ 9736 h 10000"/>
                  <a:gd name="connsiteX171" fmla="*/ 7218 w 10000"/>
                  <a:gd name="connsiteY171" fmla="*/ 9577 h 10000"/>
                  <a:gd name="connsiteX172" fmla="*/ 7565 w 10000"/>
                  <a:gd name="connsiteY172" fmla="*/ 9418 h 10000"/>
                  <a:gd name="connsiteX173" fmla="*/ 7884 w 10000"/>
                  <a:gd name="connsiteY173" fmla="*/ 9207 h 10000"/>
                  <a:gd name="connsiteX174" fmla="*/ 8232 w 10000"/>
                  <a:gd name="connsiteY174" fmla="*/ 8995 h 10000"/>
                  <a:gd name="connsiteX175" fmla="*/ 8551 w 10000"/>
                  <a:gd name="connsiteY17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971 w 10000"/>
                  <a:gd name="connsiteY41" fmla="*/ 7037 h 10000"/>
                  <a:gd name="connsiteX42" fmla="*/ 6232 w 10000"/>
                  <a:gd name="connsiteY42" fmla="*/ 6561 h 10000"/>
                  <a:gd name="connsiteX43" fmla="*/ 8734 w 10000"/>
                  <a:gd name="connsiteY43" fmla="*/ 5498 h 10000"/>
                  <a:gd name="connsiteX44" fmla="*/ 8734 w 10000"/>
                  <a:gd name="connsiteY44" fmla="*/ 5498 h 10000"/>
                  <a:gd name="connsiteX45" fmla="*/ 8607 w 10000"/>
                  <a:gd name="connsiteY45" fmla="*/ 5271 h 10000"/>
                  <a:gd name="connsiteX46" fmla="*/ 8417 w 10000"/>
                  <a:gd name="connsiteY46" fmla="*/ 5422 h 10000"/>
                  <a:gd name="connsiteX47" fmla="*/ 8291 w 10000"/>
                  <a:gd name="connsiteY47" fmla="*/ 5195 h 10000"/>
                  <a:gd name="connsiteX48" fmla="*/ 8164 w 10000"/>
                  <a:gd name="connsiteY48" fmla="*/ 4968 h 10000"/>
                  <a:gd name="connsiteX49" fmla="*/ 8671 w 10000"/>
                  <a:gd name="connsiteY49" fmla="*/ 4893 h 10000"/>
                  <a:gd name="connsiteX50" fmla="*/ 8227 w 10000"/>
                  <a:gd name="connsiteY50" fmla="*/ 4591 h 10000"/>
                  <a:gd name="connsiteX51" fmla="*/ 7657 w 10000"/>
                  <a:gd name="connsiteY51" fmla="*/ 5044 h 10000"/>
                  <a:gd name="connsiteX52" fmla="*/ 7087 w 10000"/>
                  <a:gd name="connsiteY52" fmla="*/ 5497 h 10000"/>
                  <a:gd name="connsiteX53" fmla="*/ 8037 w 10000"/>
                  <a:gd name="connsiteY53" fmla="*/ 4742 h 10000"/>
                  <a:gd name="connsiteX54" fmla="*/ 7531 w 10000"/>
                  <a:gd name="connsiteY54" fmla="*/ 4817 h 10000"/>
                  <a:gd name="connsiteX55" fmla="*/ 8069 w 10000"/>
                  <a:gd name="connsiteY55" fmla="*/ 4826 h 10000"/>
                  <a:gd name="connsiteX56" fmla="*/ 6950 w 10000"/>
                  <a:gd name="connsiteY56" fmla="*/ 3306 h 10000"/>
                  <a:gd name="connsiteX57" fmla="*/ 6962 w 10000"/>
                  <a:gd name="connsiteY57" fmla="*/ 3305 h 10000"/>
                  <a:gd name="connsiteX58" fmla="*/ 6645 w 10000"/>
                  <a:gd name="connsiteY58" fmla="*/ 3230 h 10000"/>
                  <a:gd name="connsiteX59" fmla="*/ 6519 w 10000"/>
                  <a:gd name="connsiteY59" fmla="*/ 3003 h 10000"/>
                  <a:gd name="connsiteX60" fmla="*/ 5949 w 10000"/>
                  <a:gd name="connsiteY60" fmla="*/ 2473 h 10000"/>
                  <a:gd name="connsiteX61" fmla="*/ 5015 w 10000"/>
                  <a:gd name="connsiteY61" fmla="*/ 3228 h 10000"/>
                  <a:gd name="connsiteX62" fmla="*/ 4898 w 10000"/>
                  <a:gd name="connsiteY62" fmla="*/ 3175 h 10000"/>
                  <a:gd name="connsiteX63" fmla="*/ 4754 w 10000"/>
                  <a:gd name="connsiteY63" fmla="*/ 3122 h 10000"/>
                  <a:gd name="connsiteX64" fmla="*/ 4637 w 10000"/>
                  <a:gd name="connsiteY64" fmla="*/ 3334 h 10000"/>
                  <a:gd name="connsiteX65" fmla="*/ 4464 w 10000"/>
                  <a:gd name="connsiteY65" fmla="*/ 3493 h 10000"/>
                  <a:gd name="connsiteX66" fmla="*/ 4435 w 10000"/>
                  <a:gd name="connsiteY66" fmla="*/ 3651 h 10000"/>
                  <a:gd name="connsiteX67" fmla="*/ 4579 w 10000"/>
                  <a:gd name="connsiteY67" fmla="*/ 3862 h 10000"/>
                  <a:gd name="connsiteX68" fmla="*/ 4637 w 10000"/>
                  <a:gd name="connsiteY68" fmla="*/ 4021 h 10000"/>
                  <a:gd name="connsiteX69" fmla="*/ 4783 w 10000"/>
                  <a:gd name="connsiteY69" fmla="*/ 4021 h 10000"/>
                  <a:gd name="connsiteX70" fmla="*/ 4841 w 10000"/>
                  <a:gd name="connsiteY70" fmla="*/ 4021 h 10000"/>
                  <a:gd name="connsiteX71" fmla="*/ 4927 w 10000"/>
                  <a:gd name="connsiteY71" fmla="*/ 4233 h 10000"/>
                  <a:gd name="connsiteX72" fmla="*/ 5073 w 10000"/>
                  <a:gd name="connsiteY72" fmla="*/ 4603 h 10000"/>
                  <a:gd name="connsiteX73" fmla="*/ 4898 w 10000"/>
                  <a:gd name="connsiteY73" fmla="*/ 4391 h 10000"/>
                  <a:gd name="connsiteX74" fmla="*/ 4812 w 10000"/>
                  <a:gd name="connsiteY74" fmla="*/ 4127 h 10000"/>
                  <a:gd name="connsiteX75" fmla="*/ 4725 w 10000"/>
                  <a:gd name="connsiteY75" fmla="*/ 4339 h 10000"/>
                  <a:gd name="connsiteX76" fmla="*/ 4608 w 10000"/>
                  <a:gd name="connsiteY76" fmla="*/ 4657 h 10000"/>
                  <a:gd name="connsiteX77" fmla="*/ 4608 w 10000"/>
                  <a:gd name="connsiteY77" fmla="*/ 4445 h 10000"/>
                  <a:gd name="connsiteX78" fmla="*/ 4435 w 10000"/>
                  <a:gd name="connsiteY78" fmla="*/ 4339 h 10000"/>
                  <a:gd name="connsiteX79" fmla="*/ 4406 w 10000"/>
                  <a:gd name="connsiteY79" fmla="*/ 3968 h 10000"/>
                  <a:gd name="connsiteX80" fmla="*/ 4261 w 10000"/>
                  <a:gd name="connsiteY80" fmla="*/ 4021 h 10000"/>
                  <a:gd name="connsiteX81" fmla="*/ 4319 w 10000"/>
                  <a:gd name="connsiteY81" fmla="*/ 3598 h 10000"/>
                  <a:gd name="connsiteX82" fmla="*/ 4232 w 10000"/>
                  <a:gd name="connsiteY82" fmla="*/ 3598 h 10000"/>
                  <a:gd name="connsiteX83" fmla="*/ 4319 w 10000"/>
                  <a:gd name="connsiteY83" fmla="*/ 3069 h 10000"/>
                  <a:gd name="connsiteX84" fmla="*/ 4464 w 10000"/>
                  <a:gd name="connsiteY84" fmla="*/ 3069 h 10000"/>
                  <a:gd name="connsiteX85" fmla="*/ 4522 w 10000"/>
                  <a:gd name="connsiteY85" fmla="*/ 3386 h 10000"/>
                  <a:gd name="connsiteX86" fmla="*/ 4551 w 10000"/>
                  <a:gd name="connsiteY86" fmla="*/ 3175 h 10000"/>
                  <a:gd name="connsiteX87" fmla="*/ 4493 w 10000"/>
                  <a:gd name="connsiteY87" fmla="*/ 3016 h 10000"/>
                  <a:gd name="connsiteX88" fmla="*/ 4348 w 10000"/>
                  <a:gd name="connsiteY88" fmla="*/ 2910 h 10000"/>
                  <a:gd name="connsiteX89" fmla="*/ 4377 w 10000"/>
                  <a:gd name="connsiteY89" fmla="*/ 2487 h 10000"/>
                  <a:gd name="connsiteX90" fmla="*/ 4319 w 10000"/>
                  <a:gd name="connsiteY90" fmla="*/ 2275 h 10000"/>
                  <a:gd name="connsiteX91" fmla="*/ 4289 w 10000"/>
                  <a:gd name="connsiteY91" fmla="*/ 1641 h 10000"/>
                  <a:gd name="connsiteX92" fmla="*/ 4348 w 10000"/>
                  <a:gd name="connsiteY92" fmla="*/ 1641 h 10000"/>
                  <a:gd name="connsiteX93" fmla="*/ 4261 w 10000"/>
                  <a:gd name="connsiteY93" fmla="*/ 1534 h 10000"/>
                  <a:gd name="connsiteX94" fmla="*/ 4000 w 10000"/>
                  <a:gd name="connsiteY94" fmla="*/ 1746 h 10000"/>
                  <a:gd name="connsiteX95" fmla="*/ 3942 w 10000"/>
                  <a:gd name="connsiteY95" fmla="*/ 1323 h 10000"/>
                  <a:gd name="connsiteX96" fmla="*/ 4145 w 10000"/>
                  <a:gd name="connsiteY96" fmla="*/ 582 h 10000"/>
                  <a:gd name="connsiteX97" fmla="*/ 3972 w 10000"/>
                  <a:gd name="connsiteY97" fmla="*/ 318 h 10000"/>
                  <a:gd name="connsiteX98" fmla="*/ 3972 w 10000"/>
                  <a:gd name="connsiteY98" fmla="*/ 212 h 10000"/>
                  <a:gd name="connsiteX99" fmla="*/ 3710 w 10000"/>
                  <a:gd name="connsiteY99" fmla="*/ 0 h 10000"/>
                  <a:gd name="connsiteX100" fmla="*/ 3624 w 10000"/>
                  <a:gd name="connsiteY100" fmla="*/ 212 h 10000"/>
                  <a:gd name="connsiteX101" fmla="*/ 3536 w 10000"/>
                  <a:gd name="connsiteY101" fmla="*/ 635 h 10000"/>
                  <a:gd name="connsiteX102" fmla="*/ 3420 w 10000"/>
                  <a:gd name="connsiteY102" fmla="*/ 688 h 10000"/>
                  <a:gd name="connsiteX103" fmla="*/ 3594 w 10000"/>
                  <a:gd name="connsiteY103" fmla="*/ 900 h 10000"/>
                  <a:gd name="connsiteX104" fmla="*/ 3624 w 10000"/>
                  <a:gd name="connsiteY104" fmla="*/ 1164 h 10000"/>
                  <a:gd name="connsiteX105" fmla="*/ 3536 w 10000"/>
                  <a:gd name="connsiteY105" fmla="*/ 1323 h 10000"/>
                  <a:gd name="connsiteX106" fmla="*/ 3624 w 10000"/>
                  <a:gd name="connsiteY106" fmla="*/ 1799 h 10000"/>
                  <a:gd name="connsiteX107" fmla="*/ 3565 w 10000"/>
                  <a:gd name="connsiteY107" fmla="*/ 2223 h 10000"/>
                  <a:gd name="connsiteX108" fmla="*/ 3130 w 10000"/>
                  <a:gd name="connsiteY108" fmla="*/ 2539 h 10000"/>
                  <a:gd name="connsiteX109" fmla="*/ 3101 w 10000"/>
                  <a:gd name="connsiteY109" fmla="*/ 2381 h 10000"/>
                  <a:gd name="connsiteX110" fmla="*/ 3073 w 10000"/>
                  <a:gd name="connsiteY110" fmla="*/ 2593 h 10000"/>
                  <a:gd name="connsiteX111" fmla="*/ 3188 w 10000"/>
                  <a:gd name="connsiteY111" fmla="*/ 2804 h 10000"/>
                  <a:gd name="connsiteX112" fmla="*/ 3478 w 10000"/>
                  <a:gd name="connsiteY112" fmla="*/ 2593 h 10000"/>
                  <a:gd name="connsiteX113" fmla="*/ 3594 w 10000"/>
                  <a:gd name="connsiteY113" fmla="*/ 2752 h 10000"/>
                  <a:gd name="connsiteX114" fmla="*/ 3392 w 10000"/>
                  <a:gd name="connsiteY114" fmla="*/ 2804 h 10000"/>
                  <a:gd name="connsiteX115" fmla="*/ 1349 w 10000"/>
                  <a:gd name="connsiteY115" fmla="*/ 2289 h 10000"/>
                  <a:gd name="connsiteX116" fmla="*/ 2754 w 10000"/>
                  <a:gd name="connsiteY116" fmla="*/ 2857 h 10000"/>
                  <a:gd name="connsiteX117" fmla="*/ 1630 w 10000"/>
                  <a:gd name="connsiteY117" fmla="*/ 1022 h 10000"/>
                  <a:gd name="connsiteX118" fmla="*/ 2656 w 10000"/>
                  <a:gd name="connsiteY118" fmla="*/ 2472 h 10000"/>
                  <a:gd name="connsiteX119" fmla="*/ 2898 w 10000"/>
                  <a:gd name="connsiteY119" fmla="*/ 3545 h 10000"/>
                  <a:gd name="connsiteX120" fmla="*/ 2840 w 10000"/>
                  <a:gd name="connsiteY120" fmla="*/ 3916 h 10000"/>
                  <a:gd name="connsiteX121" fmla="*/ 1349 w 10000"/>
                  <a:gd name="connsiteY121" fmla="*/ 2289 h 10000"/>
                  <a:gd name="connsiteX122" fmla="*/ 1349 w 10000"/>
                  <a:gd name="connsiteY122" fmla="*/ 2289 h 10000"/>
                  <a:gd name="connsiteX123" fmla="*/ 2377 w 10000"/>
                  <a:gd name="connsiteY123" fmla="*/ 3598 h 10000"/>
                  <a:gd name="connsiteX124" fmla="*/ 2377 w 10000"/>
                  <a:gd name="connsiteY124" fmla="*/ 3968 h 10000"/>
                  <a:gd name="connsiteX125" fmla="*/ 2231 w 10000"/>
                  <a:gd name="connsiteY125" fmla="*/ 4445 h 10000"/>
                  <a:gd name="connsiteX126" fmla="*/ 2000 w 10000"/>
                  <a:gd name="connsiteY126" fmla="*/ 4021 h 10000"/>
                  <a:gd name="connsiteX127" fmla="*/ 1884 w 10000"/>
                  <a:gd name="connsiteY127" fmla="*/ 3545 h 10000"/>
                  <a:gd name="connsiteX128" fmla="*/ 1652 w 10000"/>
                  <a:gd name="connsiteY128" fmla="*/ 3545 h 10000"/>
                  <a:gd name="connsiteX129" fmla="*/ 1478 w 10000"/>
                  <a:gd name="connsiteY129" fmla="*/ 3757 h 10000"/>
                  <a:gd name="connsiteX130" fmla="*/ 1247 w 10000"/>
                  <a:gd name="connsiteY130" fmla="*/ 3757 h 10000"/>
                  <a:gd name="connsiteX131" fmla="*/ 1072 w 10000"/>
                  <a:gd name="connsiteY131" fmla="*/ 3968 h 10000"/>
                  <a:gd name="connsiteX132" fmla="*/ 957 w 10000"/>
                  <a:gd name="connsiteY132" fmla="*/ 3757 h 10000"/>
                  <a:gd name="connsiteX133" fmla="*/ 667 w 10000"/>
                  <a:gd name="connsiteY133" fmla="*/ 3704 h 10000"/>
                  <a:gd name="connsiteX134" fmla="*/ 406 w 10000"/>
                  <a:gd name="connsiteY134" fmla="*/ 3704 h 10000"/>
                  <a:gd name="connsiteX135" fmla="*/ 29 w 10000"/>
                  <a:gd name="connsiteY135" fmla="*/ 3439 h 10000"/>
                  <a:gd name="connsiteX136" fmla="*/ 0 w 10000"/>
                  <a:gd name="connsiteY136" fmla="*/ 3916 h 10000"/>
                  <a:gd name="connsiteX137" fmla="*/ 58 w 10000"/>
                  <a:gd name="connsiteY137" fmla="*/ 4603 h 10000"/>
                  <a:gd name="connsiteX138" fmla="*/ 116 w 10000"/>
                  <a:gd name="connsiteY138" fmla="*/ 4973 h 10000"/>
                  <a:gd name="connsiteX139" fmla="*/ 174 w 10000"/>
                  <a:gd name="connsiteY139" fmla="*/ 5239 h 10000"/>
                  <a:gd name="connsiteX140" fmla="*/ 232 w 10000"/>
                  <a:gd name="connsiteY140" fmla="*/ 5609 h 10000"/>
                  <a:gd name="connsiteX141" fmla="*/ 406 w 10000"/>
                  <a:gd name="connsiteY141" fmla="*/ 5926 h 10000"/>
                  <a:gd name="connsiteX142" fmla="*/ 638 w 10000"/>
                  <a:gd name="connsiteY142" fmla="*/ 6455 h 10000"/>
                  <a:gd name="connsiteX143" fmla="*/ 492 w 10000"/>
                  <a:gd name="connsiteY143" fmla="*/ 6350 h 10000"/>
                  <a:gd name="connsiteX144" fmla="*/ 840 w 10000"/>
                  <a:gd name="connsiteY144" fmla="*/ 6825 h 10000"/>
                  <a:gd name="connsiteX145" fmla="*/ 1043 w 10000"/>
                  <a:gd name="connsiteY145" fmla="*/ 6773 h 10000"/>
                  <a:gd name="connsiteX146" fmla="*/ 1015 w 10000"/>
                  <a:gd name="connsiteY146" fmla="*/ 6455 h 10000"/>
                  <a:gd name="connsiteX147" fmla="*/ 1188 w 10000"/>
                  <a:gd name="connsiteY147" fmla="*/ 6508 h 10000"/>
                  <a:gd name="connsiteX148" fmla="*/ 986 w 10000"/>
                  <a:gd name="connsiteY148" fmla="*/ 5873 h 10000"/>
                  <a:gd name="connsiteX149" fmla="*/ 1362 w 10000"/>
                  <a:gd name="connsiteY149" fmla="*/ 5609 h 10000"/>
                  <a:gd name="connsiteX150" fmla="*/ 1566 w 10000"/>
                  <a:gd name="connsiteY150" fmla="*/ 5609 h 10000"/>
                  <a:gd name="connsiteX151" fmla="*/ 1566 w 10000"/>
                  <a:gd name="connsiteY151" fmla="*/ 5873 h 10000"/>
                  <a:gd name="connsiteX152" fmla="*/ 1391 w 10000"/>
                  <a:gd name="connsiteY152" fmla="*/ 6032 h 10000"/>
                  <a:gd name="connsiteX153" fmla="*/ 1276 w 10000"/>
                  <a:gd name="connsiteY153" fmla="*/ 6720 h 10000"/>
                  <a:gd name="connsiteX154" fmla="*/ 1218 w 10000"/>
                  <a:gd name="connsiteY154" fmla="*/ 7037 h 10000"/>
                  <a:gd name="connsiteX155" fmla="*/ 1305 w 10000"/>
                  <a:gd name="connsiteY155" fmla="*/ 7461 h 10000"/>
                  <a:gd name="connsiteX156" fmla="*/ 1478 w 10000"/>
                  <a:gd name="connsiteY156" fmla="*/ 7778 h 10000"/>
                  <a:gd name="connsiteX157" fmla="*/ 2058 w 10000"/>
                  <a:gd name="connsiteY157" fmla="*/ 8413 h 10000"/>
                  <a:gd name="connsiteX158" fmla="*/ 2521 w 10000"/>
                  <a:gd name="connsiteY158" fmla="*/ 8889 h 10000"/>
                  <a:gd name="connsiteX159" fmla="*/ 2869 w 10000"/>
                  <a:gd name="connsiteY159" fmla="*/ 9101 h 10000"/>
                  <a:gd name="connsiteX160" fmla="*/ 3246 w 10000"/>
                  <a:gd name="connsiteY160" fmla="*/ 9312 h 10000"/>
                  <a:gd name="connsiteX161" fmla="*/ 3624 w 10000"/>
                  <a:gd name="connsiteY161" fmla="*/ 9524 h 10000"/>
                  <a:gd name="connsiteX162" fmla="*/ 3972 w 10000"/>
                  <a:gd name="connsiteY162" fmla="*/ 9630 h 10000"/>
                  <a:gd name="connsiteX163" fmla="*/ 4348 w 10000"/>
                  <a:gd name="connsiteY163" fmla="*/ 9789 h 10000"/>
                  <a:gd name="connsiteX164" fmla="*/ 4783 w 10000"/>
                  <a:gd name="connsiteY164" fmla="*/ 9948 h 10000"/>
                  <a:gd name="connsiteX165" fmla="*/ 5246 w 10000"/>
                  <a:gd name="connsiteY165" fmla="*/ 10000 h 10000"/>
                  <a:gd name="connsiteX166" fmla="*/ 5652 w 10000"/>
                  <a:gd name="connsiteY166" fmla="*/ 10000 h 10000"/>
                  <a:gd name="connsiteX167" fmla="*/ 6145 w 10000"/>
                  <a:gd name="connsiteY167" fmla="*/ 9948 h 10000"/>
                  <a:gd name="connsiteX168" fmla="*/ 6493 w 10000"/>
                  <a:gd name="connsiteY168" fmla="*/ 9841 h 10000"/>
                  <a:gd name="connsiteX169" fmla="*/ 6841 w 10000"/>
                  <a:gd name="connsiteY169" fmla="*/ 9736 h 10000"/>
                  <a:gd name="connsiteX170" fmla="*/ 7218 w 10000"/>
                  <a:gd name="connsiteY170" fmla="*/ 9577 h 10000"/>
                  <a:gd name="connsiteX171" fmla="*/ 7565 w 10000"/>
                  <a:gd name="connsiteY171" fmla="*/ 9418 h 10000"/>
                  <a:gd name="connsiteX172" fmla="*/ 7884 w 10000"/>
                  <a:gd name="connsiteY172" fmla="*/ 9207 h 10000"/>
                  <a:gd name="connsiteX173" fmla="*/ 8232 w 10000"/>
                  <a:gd name="connsiteY173" fmla="*/ 8995 h 10000"/>
                  <a:gd name="connsiteX174" fmla="*/ 8551 w 10000"/>
                  <a:gd name="connsiteY174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5971 w 10000"/>
                  <a:gd name="connsiteY40" fmla="*/ 7037 h 10000"/>
                  <a:gd name="connsiteX41" fmla="*/ 6232 w 10000"/>
                  <a:gd name="connsiteY41" fmla="*/ 6561 h 10000"/>
                  <a:gd name="connsiteX42" fmla="*/ 8734 w 10000"/>
                  <a:gd name="connsiteY42" fmla="*/ 5498 h 10000"/>
                  <a:gd name="connsiteX43" fmla="*/ 8734 w 10000"/>
                  <a:gd name="connsiteY43" fmla="*/ 5498 h 10000"/>
                  <a:gd name="connsiteX44" fmla="*/ 8607 w 10000"/>
                  <a:gd name="connsiteY44" fmla="*/ 5271 h 10000"/>
                  <a:gd name="connsiteX45" fmla="*/ 8417 w 10000"/>
                  <a:gd name="connsiteY45" fmla="*/ 5422 h 10000"/>
                  <a:gd name="connsiteX46" fmla="*/ 8291 w 10000"/>
                  <a:gd name="connsiteY46" fmla="*/ 5195 h 10000"/>
                  <a:gd name="connsiteX47" fmla="*/ 8164 w 10000"/>
                  <a:gd name="connsiteY47" fmla="*/ 4968 h 10000"/>
                  <a:gd name="connsiteX48" fmla="*/ 8671 w 10000"/>
                  <a:gd name="connsiteY48" fmla="*/ 4893 h 10000"/>
                  <a:gd name="connsiteX49" fmla="*/ 8227 w 10000"/>
                  <a:gd name="connsiteY49" fmla="*/ 4591 h 10000"/>
                  <a:gd name="connsiteX50" fmla="*/ 7657 w 10000"/>
                  <a:gd name="connsiteY50" fmla="*/ 5044 h 10000"/>
                  <a:gd name="connsiteX51" fmla="*/ 7087 w 10000"/>
                  <a:gd name="connsiteY51" fmla="*/ 5497 h 10000"/>
                  <a:gd name="connsiteX52" fmla="*/ 8037 w 10000"/>
                  <a:gd name="connsiteY52" fmla="*/ 4742 h 10000"/>
                  <a:gd name="connsiteX53" fmla="*/ 7531 w 10000"/>
                  <a:gd name="connsiteY53" fmla="*/ 4817 h 10000"/>
                  <a:gd name="connsiteX54" fmla="*/ 8069 w 10000"/>
                  <a:gd name="connsiteY54" fmla="*/ 4826 h 10000"/>
                  <a:gd name="connsiteX55" fmla="*/ 6950 w 10000"/>
                  <a:gd name="connsiteY55" fmla="*/ 3306 h 10000"/>
                  <a:gd name="connsiteX56" fmla="*/ 6962 w 10000"/>
                  <a:gd name="connsiteY56" fmla="*/ 3305 h 10000"/>
                  <a:gd name="connsiteX57" fmla="*/ 6645 w 10000"/>
                  <a:gd name="connsiteY57" fmla="*/ 3230 h 10000"/>
                  <a:gd name="connsiteX58" fmla="*/ 6519 w 10000"/>
                  <a:gd name="connsiteY58" fmla="*/ 3003 h 10000"/>
                  <a:gd name="connsiteX59" fmla="*/ 5949 w 10000"/>
                  <a:gd name="connsiteY59" fmla="*/ 2473 h 10000"/>
                  <a:gd name="connsiteX60" fmla="*/ 5015 w 10000"/>
                  <a:gd name="connsiteY60" fmla="*/ 3228 h 10000"/>
                  <a:gd name="connsiteX61" fmla="*/ 4898 w 10000"/>
                  <a:gd name="connsiteY61" fmla="*/ 3175 h 10000"/>
                  <a:gd name="connsiteX62" fmla="*/ 4754 w 10000"/>
                  <a:gd name="connsiteY62" fmla="*/ 3122 h 10000"/>
                  <a:gd name="connsiteX63" fmla="*/ 4637 w 10000"/>
                  <a:gd name="connsiteY63" fmla="*/ 3334 h 10000"/>
                  <a:gd name="connsiteX64" fmla="*/ 4464 w 10000"/>
                  <a:gd name="connsiteY64" fmla="*/ 3493 h 10000"/>
                  <a:gd name="connsiteX65" fmla="*/ 4435 w 10000"/>
                  <a:gd name="connsiteY65" fmla="*/ 3651 h 10000"/>
                  <a:gd name="connsiteX66" fmla="*/ 4579 w 10000"/>
                  <a:gd name="connsiteY66" fmla="*/ 3862 h 10000"/>
                  <a:gd name="connsiteX67" fmla="*/ 4637 w 10000"/>
                  <a:gd name="connsiteY67" fmla="*/ 4021 h 10000"/>
                  <a:gd name="connsiteX68" fmla="*/ 4783 w 10000"/>
                  <a:gd name="connsiteY68" fmla="*/ 4021 h 10000"/>
                  <a:gd name="connsiteX69" fmla="*/ 4841 w 10000"/>
                  <a:gd name="connsiteY69" fmla="*/ 4021 h 10000"/>
                  <a:gd name="connsiteX70" fmla="*/ 4927 w 10000"/>
                  <a:gd name="connsiteY70" fmla="*/ 4233 h 10000"/>
                  <a:gd name="connsiteX71" fmla="*/ 5073 w 10000"/>
                  <a:gd name="connsiteY71" fmla="*/ 4603 h 10000"/>
                  <a:gd name="connsiteX72" fmla="*/ 4898 w 10000"/>
                  <a:gd name="connsiteY72" fmla="*/ 4391 h 10000"/>
                  <a:gd name="connsiteX73" fmla="*/ 4812 w 10000"/>
                  <a:gd name="connsiteY73" fmla="*/ 4127 h 10000"/>
                  <a:gd name="connsiteX74" fmla="*/ 4725 w 10000"/>
                  <a:gd name="connsiteY74" fmla="*/ 4339 h 10000"/>
                  <a:gd name="connsiteX75" fmla="*/ 4608 w 10000"/>
                  <a:gd name="connsiteY75" fmla="*/ 4657 h 10000"/>
                  <a:gd name="connsiteX76" fmla="*/ 4608 w 10000"/>
                  <a:gd name="connsiteY76" fmla="*/ 4445 h 10000"/>
                  <a:gd name="connsiteX77" fmla="*/ 4435 w 10000"/>
                  <a:gd name="connsiteY77" fmla="*/ 4339 h 10000"/>
                  <a:gd name="connsiteX78" fmla="*/ 4406 w 10000"/>
                  <a:gd name="connsiteY78" fmla="*/ 3968 h 10000"/>
                  <a:gd name="connsiteX79" fmla="*/ 4261 w 10000"/>
                  <a:gd name="connsiteY79" fmla="*/ 4021 h 10000"/>
                  <a:gd name="connsiteX80" fmla="*/ 4319 w 10000"/>
                  <a:gd name="connsiteY80" fmla="*/ 3598 h 10000"/>
                  <a:gd name="connsiteX81" fmla="*/ 4232 w 10000"/>
                  <a:gd name="connsiteY81" fmla="*/ 3598 h 10000"/>
                  <a:gd name="connsiteX82" fmla="*/ 4319 w 10000"/>
                  <a:gd name="connsiteY82" fmla="*/ 3069 h 10000"/>
                  <a:gd name="connsiteX83" fmla="*/ 4464 w 10000"/>
                  <a:gd name="connsiteY83" fmla="*/ 3069 h 10000"/>
                  <a:gd name="connsiteX84" fmla="*/ 4522 w 10000"/>
                  <a:gd name="connsiteY84" fmla="*/ 3386 h 10000"/>
                  <a:gd name="connsiteX85" fmla="*/ 4551 w 10000"/>
                  <a:gd name="connsiteY85" fmla="*/ 3175 h 10000"/>
                  <a:gd name="connsiteX86" fmla="*/ 4493 w 10000"/>
                  <a:gd name="connsiteY86" fmla="*/ 3016 h 10000"/>
                  <a:gd name="connsiteX87" fmla="*/ 4348 w 10000"/>
                  <a:gd name="connsiteY87" fmla="*/ 2910 h 10000"/>
                  <a:gd name="connsiteX88" fmla="*/ 4377 w 10000"/>
                  <a:gd name="connsiteY88" fmla="*/ 2487 h 10000"/>
                  <a:gd name="connsiteX89" fmla="*/ 4319 w 10000"/>
                  <a:gd name="connsiteY89" fmla="*/ 2275 h 10000"/>
                  <a:gd name="connsiteX90" fmla="*/ 4289 w 10000"/>
                  <a:gd name="connsiteY90" fmla="*/ 1641 h 10000"/>
                  <a:gd name="connsiteX91" fmla="*/ 4348 w 10000"/>
                  <a:gd name="connsiteY91" fmla="*/ 1641 h 10000"/>
                  <a:gd name="connsiteX92" fmla="*/ 4261 w 10000"/>
                  <a:gd name="connsiteY92" fmla="*/ 1534 h 10000"/>
                  <a:gd name="connsiteX93" fmla="*/ 4000 w 10000"/>
                  <a:gd name="connsiteY93" fmla="*/ 1746 h 10000"/>
                  <a:gd name="connsiteX94" fmla="*/ 3942 w 10000"/>
                  <a:gd name="connsiteY94" fmla="*/ 1323 h 10000"/>
                  <a:gd name="connsiteX95" fmla="*/ 4145 w 10000"/>
                  <a:gd name="connsiteY95" fmla="*/ 582 h 10000"/>
                  <a:gd name="connsiteX96" fmla="*/ 3972 w 10000"/>
                  <a:gd name="connsiteY96" fmla="*/ 318 h 10000"/>
                  <a:gd name="connsiteX97" fmla="*/ 3972 w 10000"/>
                  <a:gd name="connsiteY97" fmla="*/ 212 h 10000"/>
                  <a:gd name="connsiteX98" fmla="*/ 3710 w 10000"/>
                  <a:gd name="connsiteY98" fmla="*/ 0 h 10000"/>
                  <a:gd name="connsiteX99" fmla="*/ 3624 w 10000"/>
                  <a:gd name="connsiteY99" fmla="*/ 212 h 10000"/>
                  <a:gd name="connsiteX100" fmla="*/ 3536 w 10000"/>
                  <a:gd name="connsiteY100" fmla="*/ 635 h 10000"/>
                  <a:gd name="connsiteX101" fmla="*/ 3420 w 10000"/>
                  <a:gd name="connsiteY101" fmla="*/ 688 h 10000"/>
                  <a:gd name="connsiteX102" fmla="*/ 3594 w 10000"/>
                  <a:gd name="connsiteY102" fmla="*/ 900 h 10000"/>
                  <a:gd name="connsiteX103" fmla="*/ 3624 w 10000"/>
                  <a:gd name="connsiteY103" fmla="*/ 1164 h 10000"/>
                  <a:gd name="connsiteX104" fmla="*/ 3536 w 10000"/>
                  <a:gd name="connsiteY104" fmla="*/ 1323 h 10000"/>
                  <a:gd name="connsiteX105" fmla="*/ 3624 w 10000"/>
                  <a:gd name="connsiteY105" fmla="*/ 1799 h 10000"/>
                  <a:gd name="connsiteX106" fmla="*/ 3565 w 10000"/>
                  <a:gd name="connsiteY106" fmla="*/ 2223 h 10000"/>
                  <a:gd name="connsiteX107" fmla="*/ 3130 w 10000"/>
                  <a:gd name="connsiteY107" fmla="*/ 2539 h 10000"/>
                  <a:gd name="connsiteX108" fmla="*/ 3101 w 10000"/>
                  <a:gd name="connsiteY108" fmla="*/ 2381 h 10000"/>
                  <a:gd name="connsiteX109" fmla="*/ 3073 w 10000"/>
                  <a:gd name="connsiteY109" fmla="*/ 2593 h 10000"/>
                  <a:gd name="connsiteX110" fmla="*/ 3188 w 10000"/>
                  <a:gd name="connsiteY110" fmla="*/ 2804 h 10000"/>
                  <a:gd name="connsiteX111" fmla="*/ 3478 w 10000"/>
                  <a:gd name="connsiteY111" fmla="*/ 2593 h 10000"/>
                  <a:gd name="connsiteX112" fmla="*/ 3594 w 10000"/>
                  <a:gd name="connsiteY112" fmla="*/ 2752 h 10000"/>
                  <a:gd name="connsiteX113" fmla="*/ 3392 w 10000"/>
                  <a:gd name="connsiteY113" fmla="*/ 2804 h 10000"/>
                  <a:gd name="connsiteX114" fmla="*/ 1349 w 10000"/>
                  <a:gd name="connsiteY114" fmla="*/ 2289 h 10000"/>
                  <a:gd name="connsiteX115" fmla="*/ 2754 w 10000"/>
                  <a:gd name="connsiteY115" fmla="*/ 2857 h 10000"/>
                  <a:gd name="connsiteX116" fmla="*/ 1630 w 10000"/>
                  <a:gd name="connsiteY116" fmla="*/ 1022 h 10000"/>
                  <a:gd name="connsiteX117" fmla="*/ 2656 w 10000"/>
                  <a:gd name="connsiteY117" fmla="*/ 2472 h 10000"/>
                  <a:gd name="connsiteX118" fmla="*/ 2898 w 10000"/>
                  <a:gd name="connsiteY118" fmla="*/ 3545 h 10000"/>
                  <a:gd name="connsiteX119" fmla="*/ 2840 w 10000"/>
                  <a:gd name="connsiteY119" fmla="*/ 3916 h 10000"/>
                  <a:gd name="connsiteX120" fmla="*/ 1349 w 10000"/>
                  <a:gd name="connsiteY120" fmla="*/ 2289 h 10000"/>
                  <a:gd name="connsiteX121" fmla="*/ 1349 w 10000"/>
                  <a:gd name="connsiteY121" fmla="*/ 2289 h 10000"/>
                  <a:gd name="connsiteX122" fmla="*/ 2377 w 10000"/>
                  <a:gd name="connsiteY122" fmla="*/ 3598 h 10000"/>
                  <a:gd name="connsiteX123" fmla="*/ 2377 w 10000"/>
                  <a:gd name="connsiteY123" fmla="*/ 3968 h 10000"/>
                  <a:gd name="connsiteX124" fmla="*/ 2231 w 10000"/>
                  <a:gd name="connsiteY124" fmla="*/ 4445 h 10000"/>
                  <a:gd name="connsiteX125" fmla="*/ 2000 w 10000"/>
                  <a:gd name="connsiteY125" fmla="*/ 4021 h 10000"/>
                  <a:gd name="connsiteX126" fmla="*/ 1884 w 10000"/>
                  <a:gd name="connsiteY126" fmla="*/ 3545 h 10000"/>
                  <a:gd name="connsiteX127" fmla="*/ 1652 w 10000"/>
                  <a:gd name="connsiteY127" fmla="*/ 3545 h 10000"/>
                  <a:gd name="connsiteX128" fmla="*/ 1478 w 10000"/>
                  <a:gd name="connsiteY128" fmla="*/ 3757 h 10000"/>
                  <a:gd name="connsiteX129" fmla="*/ 1247 w 10000"/>
                  <a:gd name="connsiteY129" fmla="*/ 3757 h 10000"/>
                  <a:gd name="connsiteX130" fmla="*/ 1072 w 10000"/>
                  <a:gd name="connsiteY130" fmla="*/ 3968 h 10000"/>
                  <a:gd name="connsiteX131" fmla="*/ 957 w 10000"/>
                  <a:gd name="connsiteY131" fmla="*/ 3757 h 10000"/>
                  <a:gd name="connsiteX132" fmla="*/ 667 w 10000"/>
                  <a:gd name="connsiteY132" fmla="*/ 3704 h 10000"/>
                  <a:gd name="connsiteX133" fmla="*/ 406 w 10000"/>
                  <a:gd name="connsiteY133" fmla="*/ 3704 h 10000"/>
                  <a:gd name="connsiteX134" fmla="*/ 29 w 10000"/>
                  <a:gd name="connsiteY134" fmla="*/ 3439 h 10000"/>
                  <a:gd name="connsiteX135" fmla="*/ 0 w 10000"/>
                  <a:gd name="connsiteY135" fmla="*/ 3916 h 10000"/>
                  <a:gd name="connsiteX136" fmla="*/ 58 w 10000"/>
                  <a:gd name="connsiteY136" fmla="*/ 4603 h 10000"/>
                  <a:gd name="connsiteX137" fmla="*/ 116 w 10000"/>
                  <a:gd name="connsiteY137" fmla="*/ 4973 h 10000"/>
                  <a:gd name="connsiteX138" fmla="*/ 174 w 10000"/>
                  <a:gd name="connsiteY138" fmla="*/ 5239 h 10000"/>
                  <a:gd name="connsiteX139" fmla="*/ 232 w 10000"/>
                  <a:gd name="connsiteY139" fmla="*/ 5609 h 10000"/>
                  <a:gd name="connsiteX140" fmla="*/ 406 w 10000"/>
                  <a:gd name="connsiteY140" fmla="*/ 5926 h 10000"/>
                  <a:gd name="connsiteX141" fmla="*/ 638 w 10000"/>
                  <a:gd name="connsiteY141" fmla="*/ 6455 h 10000"/>
                  <a:gd name="connsiteX142" fmla="*/ 492 w 10000"/>
                  <a:gd name="connsiteY142" fmla="*/ 6350 h 10000"/>
                  <a:gd name="connsiteX143" fmla="*/ 840 w 10000"/>
                  <a:gd name="connsiteY143" fmla="*/ 6825 h 10000"/>
                  <a:gd name="connsiteX144" fmla="*/ 1043 w 10000"/>
                  <a:gd name="connsiteY144" fmla="*/ 6773 h 10000"/>
                  <a:gd name="connsiteX145" fmla="*/ 1015 w 10000"/>
                  <a:gd name="connsiteY145" fmla="*/ 6455 h 10000"/>
                  <a:gd name="connsiteX146" fmla="*/ 1188 w 10000"/>
                  <a:gd name="connsiteY146" fmla="*/ 6508 h 10000"/>
                  <a:gd name="connsiteX147" fmla="*/ 986 w 10000"/>
                  <a:gd name="connsiteY147" fmla="*/ 5873 h 10000"/>
                  <a:gd name="connsiteX148" fmla="*/ 1362 w 10000"/>
                  <a:gd name="connsiteY148" fmla="*/ 5609 h 10000"/>
                  <a:gd name="connsiteX149" fmla="*/ 1566 w 10000"/>
                  <a:gd name="connsiteY149" fmla="*/ 5609 h 10000"/>
                  <a:gd name="connsiteX150" fmla="*/ 1566 w 10000"/>
                  <a:gd name="connsiteY150" fmla="*/ 5873 h 10000"/>
                  <a:gd name="connsiteX151" fmla="*/ 1391 w 10000"/>
                  <a:gd name="connsiteY151" fmla="*/ 6032 h 10000"/>
                  <a:gd name="connsiteX152" fmla="*/ 1276 w 10000"/>
                  <a:gd name="connsiteY152" fmla="*/ 6720 h 10000"/>
                  <a:gd name="connsiteX153" fmla="*/ 1218 w 10000"/>
                  <a:gd name="connsiteY153" fmla="*/ 7037 h 10000"/>
                  <a:gd name="connsiteX154" fmla="*/ 1305 w 10000"/>
                  <a:gd name="connsiteY154" fmla="*/ 7461 h 10000"/>
                  <a:gd name="connsiteX155" fmla="*/ 1478 w 10000"/>
                  <a:gd name="connsiteY155" fmla="*/ 7778 h 10000"/>
                  <a:gd name="connsiteX156" fmla="*/ 2058 w 10000"/>
                  <a:gd name="connsiteY156" fmla="*/ 8413 h 10000"/>
                  <a:gd name="connsiteX157" fmla="*/ 2521 w 10000"/>
                  <a:gd name="connsiteY157" fmla="*/ 8889 h 10000"/>
                  <a:gd name="connsiteX158" fmla="*/ 2869 w 10000"/>
                  <a:gd name="connsiteY158" fmla="*/ 9101 h 10000"/>
                  <a:gd name="connsiteX159" fmla="*/ 3246 w 10000"/>
                  <a:gd name="connsiteY159" fmla="*/ 9312 h 10000"/>
                  <a:gd name="connsiteX160" fmla="*/ 3624 w 10000"/>
                  <a:gd name="connsiteY160" fmla="*/ 9524 h 10000"/>
                  <a:gd name="connsiteX161" fmla="*/ 3972 w 10000"/>
                  <a:gd name="connsiteY161" fmla="*/ 9630 h 10000"/>
                  <a:gd name="connsiteX162" fmla="*/ 4348 w 10000"/>
                  <a:gd name="connsiteY162" fmla="*/ 9789 h 10000"/>
                  <a:gd name="connsiteX163" fmla="*/ 4783 w 10000"/>
                  <a:gd name="connsiteY163" fmla="*/ 9948 h 10000"/>
                  <a:gd name="connsiteX164" fmla="*/ 5246 w 10000"/>
                  <a:gd name="connsiteY164" fmla="*/ 10000 h 10000"/>
                  <a:gd name="connsiteX165" fmla="*/ 5652 w 10000"/>
                  <a:gd name="connsiteY165" fmla="*/ 10000 h 10000"/>
                  <a:gd name="connsiteX166" fmla="*/ 6145 w 10000"/>
                  <a:gd name="connsiteY166" fmla="*/ 9948 h 10000"/>
                  <a:gd name="connsiteX167" fmla="*/ 6493 w 10000"/>
                  <a:gd name="connsiteY167" fmla="*/ 9841 h 10000"/>
                  <a:gd name="connsiteX168" fmla="*/ 6841 w 10000"/>
                  <a:gd name="connsiteY168" fmla="*/ 9736 h 10000"/>
                  <a:gd name="connsiteX169" fmla="*/ 7218 w 10000"/>
                  <a:gd name="connsiteY169" fmla="*/ 9577 h 10000"/>
                  <a:gd name="connsiteX170" fmla="*/ 7565 w 10000"/>
                  <a:gd name="connsiteY170" fmla="*/ 9418 h 10000"/>
                  <a:gd name="connsiteX171" fmla="*/ 7884 w 10000"/>
                  <a:gd name="connsiteY171" fmla="*/ 9207 h 10000"/>
                  <a:gd name="connsiteX172" fmla="*/ 8232 w 10000"/>
                  <a:gd name="connsiteY172" fmla="*/ 8995 h 10000"/>
                  <a:gd name="connsiteX173" fmla="*/ 8551 w 10000"/>
                  <a:gd name="connsiteY173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232 w 10000"/>
                  <a:gd name="connsiteY40" fmla="*/ 6561 h 10000"/>
                  <a:gd name="connsiteX41" fmla="*/ 8734 w 10000"/>
                  <a:gd name="connsiteY41" fmla="*/ 5498 h 10000"/>
                  <a:gd name="connsiteX42" fmla="*/ 8734 w 10000"/>
                  <a:gd name="connsiteY42" fmla="*/ 5498 h 10000"/>
                  <a:gd name="connsiteX43" fmla="*/ 8607 w 10000"/>
                  <a:gd name="connsiteY43" fmla="*/ 5271 h 10000"/>
                  <a:gd name="connsiteX44" fmla="*/ 8417 w 10000"/>
                  <a:gd name="connsiteY44" fmla="*/ 5422 h 10000"/>
                  <a:gd name="connsiteX45" fmla="*/ 8291 w 10000"/>
                  <a:gd name="connsiteY45" fmla="*/ 5195 h 10000"/>
                  <a:gd name="connsiteX46" fmla="*/ 8164 w 10000"/>
                  <a:gd name="connsiteY46" fmla="*/ 4968 h 10000"/>
                  <a:gd name="connsiteX47" fmla="*/ 8671 w 10000"/>
                  <a:gd name="connsiteY47" fmla="*/ 4893 h 10000"/>
                  <a:gd name="connsiteX48" fmla="*/ 8227 w 10000"/>
                  <a:gd name="connsiteY48" fmla="*/ 4591 h 10000"/>
                  <a:gd name="connsiteX49" fmla="*/ 7657 w 10000"/>
                  <a:gd name="connsiteY49" fmla="*/ 5044 h 10000"/>
                  <a:gd name="connsiteX50" fmla="*/ 7087 w 10000"/>
                  <a:gd name="connsiteY50" fmla="*/ 5497 h 10000"/>
                  <a:gd name="connsiteX51" fmla="*/ 8037 w 10000"/>
                  <a:gd name="connsiteY51" fmla="*/ 4742 h 10000"/>
                  <a:gd name="connsiteX52" fmla="*/ 7531 w 10000"/>
                  <a:gd name="connsiteY52" fmla="*/ 4817 h 10000"/>
                  <a:gd name="connsiteX53" fmla="*/ 8069 w 10000"/>
                  <a:gd name="connsiteY53" fmla="*/ 4826 h 10000"/>
                  <a:gd name="connsiteX54" fmla="*/ 6950 w 10000"/>
                  <a:gd name="connsiteY54" fmla="*/ 3306 h 10000"/>
                  <a:gd name="connsiteX55" fmla="*/ 6962 w 10000"/>
                  <a:gd name="connsiteY55" fmla="*/ 3305 h 10000"/>
                  <a:gd name="connsiteX56" fmla="*/ 6645 w 10000"/>
                  <a:gd name="connsiteY56" fmla="*/ 3230 h 10000"/>
                  <a:gd name="connsiteX57" fmla="*/ 6519 w 10000"/>
                  <a:gd name="connsiteY57" fmla="*/ 3003 h 10000"/>
                  <a:gd name="connsiteX58" fmla="*/ 5949 w 10000"/>
                  <a:gd name="connsiteY58" fmla="*/ 2473 h 10000"/>
                  <a:gd name="connsiteX59" fmla="*/ 5015 w 10000"/>
                  <a:gd name="connsiteY59" fmla="*/ 3228 h 10000"/>
                  <a:gd name="connsiteX60" fmla="*/ 4898 w 10000"/>
                  <a:gd name="connsiteY60" fmla="*/ 3175 h 10000"/>
                  <a:gd name="connsiteX61" fmla="*/ 4754 w 10000"/>
                  <a:gd name="connsiteY61" fmla="*/ 3122 h 10000"/>
                  <a:gd name="connsiteX62" fmla="*/ 4637 w 10000"/>
                  <a:gd name="connsiteY62" fmla="*/ 3334 h 10000"/>
                  <a:gd name="connsiteX63" fmla="*/ 4464 w 10000"/>
                  <a:gd name="connsiteY63" fmla="*/ 3493 h 10000"/>
                  <a:gd name="connsiteX64" fmla="*/ 4435 w 10000"/>
                  <a:gd name="connsiteY64" fmla="*/ 3651 h 10000"/>
                  <a:gd name="connsiteX65" fmla="*/ 4579 w 10000"/>
                  <a:gd name="connsiteY65" fmla="*/ 3862 h 10000"/>
                  <a:gd name="connsiteX66" fmla="*/ 4637 w 10000"/>
                  <a:gd name="connsiteY66" fmla="*/ 4021 h 10000"/>
                  <a:gd name="connsiteX67" fmla="*/ 4783 w 10000"/>
                  <a:gd name="connsiteY67" fmla="*/ 4021 h 10000"/>
                  <a:gd name="connsiteX68" fmla="*/ 4841 w 10000"/>
                  <a:gd name="connsiteY68" fmla="*/ 4021 h 10000"/>
                  <a:gd name="connsiteX69" fmla="*/ 4927 w 10000"/>
                  <a:gd name="connsiteY69" fmla="*/ 4233 h 10000"/>
                  <a:gd name="connsiteX70" fmla="*/ 5073 w 10000"/>
                  <a:gd name="connsiteY70" fmla="*/ 4603 h 10000"/>
                  <a:gd name="connsiteX71" fmla="*/ 4898 w 10000"/>
                  <a:gd name="connsiteY71" fmla="*/ 4391 h 10000"/>
                  <a:gd name="connsiteX72" fmla="*/ 4812 w 10000"/>
                  <a:gd name="connsiteY72" fmla="*/ 4127 h 10000"/>
                  <a:gd name="connsiteX73" fmla="*/ 4725 w 10000"/>
                  <a:gd name="connsiteY73" fmla="*/ 4339 h 10000"/>
                  <a:gd name="connsiteX74" fmla="*/ 4608 w 10000"/>
                  <a:gd name="connsiteY74" fmla="*/ 4657 h 10000"/>
                  <a:gd name="connsiteX75" fmla="*/ 4608 w 10000"/>
                  <a:gd name="connsiteY75" fmla="*/ 4445 h 10000"/>
                  <a:gd name="connsiteX76" fmla="*/ 4435 w 10000"/>
                  <a:gd name="connsiteY76" fmla="*/ 4339 h 10000"/>
                  <a:gd name="connsiteX77" fmla="*/ 4406 w 10000"/>
                  <a:gd name="connsiteY77" fmla="*/ 3968 h 10000"/>
                  <a:gd name="connsiteX78" fmla="*/ 4261 w 10000"/>
                  <a:gd name="connsiteY78" fmla="*/ 4021 h 10000"/>
                  <a:gd name="connsiteX79" fmla="*/ 4319 w 10000"/>
                  <a:gd name="connsiteY79" fmla="*/ 3598 h 10000"/>
                  <a:gd name="connsiteX80" fmla="*/ 4232 w 10000"/>
                  <a:gd name="connsiteY80" fmla="*/ 3598 h 10000"/>
                  <a:gd name="connsiteX81" fmla="*/ 4319 w 10000"/>
                  <a:gd name="connsiteY81" fmla="*/ 3069 h 10000"/>
                  <a:gd name="connsiteX82" fmla="*/ 4464 w 10000"/>
                  <a:gd name="connsiteY82" fmla="*/ 3069 h 10000"/>
                  <a:gd name="connsiteX83" fmla="*/ 4522 w 10000"/>
                  <a:gd name="connsiteY83" fmla="*/ 3386 h 10000"/>
                  <a:gd name="connsiteX84" fmla="*/ 4551 w 10000"/>
                  <a:gd name="connsiteY84" fmla="*/ 3175 h 10000"/>
                  <a:gd name="connsiteX85" fmla="*/ 4493 w 10000"/>
                  <a:gd name="connsiteY85" fmla="*/ 3016 h 10000"/>
                  <a:gd name="connsiteX86" fmla="*/ 4348 w 10000"/>
                  <a:gd name="connsiteY86" fmla="*/ 2910 h 10000"/>
                  <a:gd name="connsiteX87" fmla="*/ 4377 w 10000"/>
                  <a:gd name="connsiteY87" fmla="*/ 2487 h 10000"/>
                  <a:gd name="connsiteX88" fmla="*/ 4319 w 10000"/>
                  <a:gd name="connsiteY88" fmla="*/ 2275 h 10000"/>
                  <a:gd name="connsiteX89" fmla="*/ 4289 w 10000"/>
                  <a:gd name="connsiteY89" fmla="*/ 1641 h 10000"/>
                  <a:gd name="connsiteX90" fmla="*/ 4348 w 10000"/>
                  <a:gd name="connsiteY90" fmla="*/ 1641 h 10000"/>
                  <a:gd name="connsiteX91" fmla="*/ 4261 w 10000"/>
                  <a:gd name="connsiteY91" fmla="*/ 1534 h 10000"/>
                  <a:gd name="connsiteX92" fmla="*/ 4000 w 10000"/>
                  <a:gd name="connsiteY92" fmla="*/ 1746 h 10000"/>
                  <a:gd name="connsiteX93" fmla="*/ 3942 w 10000"/>
                  <a:gd name="connsiteY93" fmla="*/ 1323 h 10000"/>
                  <a:gd name="connsiteX94" fmla="*/ 4145 w 10000"/>
                  <a:gd name="connsiteY94" fmla="*/ 582 h 10000"/>
                  <a:gd name="connsiteX95" fmla="*/ 3972 w 10000"/>
                  <a:gd name="connsiteY95" fmla="*/ 318 h 10000"/>
                  <a:gd name="connsiteX96" fmla="*/ 3972 w 10000"/>
                  <a:gd name="connsiteY96" fmla="*/ 212 h 10000"/>
                  <a:gd name="connsiteX97" fmla="*/ 3710 w 10000"/>
                  <a:gd name="connsiteY97" fmla="*/ 0 h 10000"/>
                  <a:gd name="connsiteX98" fmla="*/ 3624 w 10000"/>
                  <a:gd name="connsiteY98" fmla="*/ 212 h 10000"/>
                  <a:gd name="connsiteX99" fmla="*/ 3536 w 10000"/>
                  <a:gd name="connsiteY99" fmla="*/ 635 h 10000"/>
                  <a:gd name="connsiteX100" fmla="*/ 3420 w 10000"/>
                  <a:gd name="connsiteY100" fmla="*/ 688 h 10000"/>
                  <a:gd name="connsiteX101" fmla="*/ 3594 w 10000"/>
                  <a:gd name="connsiteY101" fmla="*/ 900 h 10000"/>
                  <a:gd name="connsiteX102" fmla="*/ 3624 w 10000"/>
                  <a:gd name="connsiteY102" fmla="*/ 1164 h 10000"/>
                  <a:gd name="connsiteX103" fmla="*/ 3536 w 10000"/>
                  <a:gd name="connsiteY103" fmla="*/ 1323 h 10000"/>
                  <a:gd name="connsiteX104" fmla="*/ 3624 w 10000"/>
                  <a:gd name="connsiteY104" fmla="*/ 1799 h 10000"/>
                  <a:gd name="connsiteX105" fmla="*/ 3565 w 10000"/>
                  <a:gd name="connsiteY105" fmla="*/ 2223 h 10000"/>
                  <a:gd name="connsiteX106" fmla="*/ 3130 w 10000"/>
                  <a:gd name="connsiteY106" fmla="*/ 2539 h 10000"/>
                  <a:gd name="connsiteX107" fmla="*/ 3101 w 10000"/>
                  <a:gd name="connsiteY107" fmla="*/ 2381 h 10000"/>
                  <a:gd name="connsiteX108" fmla="*/ 3073 w 10000"/>
                  <a:gd name="connsiteY108" fmla="*/ 2593 h 10000"/>
                  <a:gd name="connsiteX109" fmla="*/ 3188 w 10000"/>
                  <a:gd name="connsiteY109" fmla="*/ 2804 h 10000"/>
                  <a:gd name="connsiteX110" fmla="*/ 3478 w 10000"/>
                  <a:gd name="connsiteY110" fmla="*/ 2593 h 10000"/>
                  <a:gd name="connsiteX111" fmla="*/ 3594 w 10000"/>
                  <a:gd name="connsiteY111" fmla="*/ 2752 h 10000"/>
                  <a:gd name="connsiteX112" fmla="*/ 3392 w 10000"/>
                  <a:gd name="connsiteY112" fmla="*/ 2804 h 10000"/>
                  <a:gd name="connsiteX113" fmla="*/ 1349 w 10000"/>
                  <a:gd name="connsiteY113" fmla="*/ 2289 h 10000"/>
                  <a:gd name="connsiteX114" fmla="*/ 2754 w 10000"/>
                  <a:gd name="connsiteY114" fmla="*/ 2857 h 10000"/>
                  <a:gd name="connsiteX115" fmla="*/ 1630 w 10000"/>
                  <a:gd name="connsiteY115" fmla="*/ 1022 h 10000"/>
                  <a:gd name="connsiteX116" fmla="*/ 2656 w 10000"/>
                  <a:gd name="connsiteY116" fmla="*/ 2472 h 10000"/>
                  <a:gd name="connsiteX117" fmla="*/ 2898 w 10000"/>
                  <a:gd name="connsiteY117" fmla="*/ 3545 h 10000"/>
                  <a:gd name="connsiteX118" fmla="*/ 2840 w 10000"/>
                  <a:gd name="connsiteY118" fmla="*/ 3916 h 10000"/>
                  <a:gd name="connsiteX119" fmla="*/ 1349 w 10000"/>
                  <a:gd name="connsiteY119" fmla="*/ 2289 h 10000"/>
                  <a:gd name="connsiteX120" fmla="*/ 1349 w 10000"/>
                  <a:gd name="connsiteY120" fmla="*/ 2289 h 10000"/>
                  <a:gd name="connsiteX121" fmla="*/ 2377 w 10000"/>
                  <a:gd name="connsiteY121" fmla="*/ 3598 h 10000"/>
                  <a:gd name="connsiteX122" fmla="*/ 2377 w 10000"/>
                  <a:gd name="connsiteY122" fmla="*/ 3968 h 10000"/>
                  <a:gd name="connsiteX123" fmla="*/ 2231 w 10000"/>
                  <a:gd name="connsiteY123" fmla="*/ 4445 h 10000"/>
                  <a:gd name="connsiteX124" fmla="*/ 2000 w 10000"/>
                  <a:gd name="connsiteY124" fmla="*/ 4021 h 10000"/>
                  <a:gd name="connsiteX125" fmla="*/ 1884 w 10000"/>
                  <a:gd name="connsiteY125" fmla="*/ 3545 h 10000"/>
                  <a:gd name="connsiteX126" fmla="*/ 1652 w 10000"/>
                  <a:gd name="connsiteY126" fmla="*/ 3545 h 10000"/>
                  <a:gd name="connsiteX127" fmla="*/ 1478 w 10000"/>
                  <a:gd name="connsiteY127" fmla="*/ 3757 h 10000"/>
                  <a:gd name="connsiteX128" fmla="*/ 1247 w 10000"/>
                  <a:gd name="connsiteY128" fmla="*/ 3757 h 10000"/>
                  <a:gd name="connsiteX129" fmla="*/ 1072 w 10000"/>
                  <a:gd name="connsiteY129" fmla="*/ 3968 h 10000"/>
                  <a:gd name="connsiteX130" fmla="*/ 957 w 10000"/>
                  <a:gd name="connsiteY130" fmla="*/ 3757 h 10000"/>
                  <a:gd name="connsiteX131" fmla="*/ 667 w 10000"/>
                  <a:gd name="connsiteY131" fmla="*/ 3704 h 10000"/>
                  <a:gd name="connsiteX132" fmla="*/ 406 w 10000"/>
                  <a:gd name="connsiteY132" fmla="*/ 3704 h 10000"/>
                  <a:gd name="connsiteX133" fmla="*/ 29 w 10000"/>
                  <a:gd name="connsiteY133" fmla="*/ 3439 h 10000"/>
                  <a:gd name="connsiteX134" fmla="*/ 0 w 10000"/>
                  <a:gd name="connsiteY134" fmla="*/ 3916 h 10000"/>
                  <a:gd name="connsiteX135" fmla="*/ 58 w 10000"/>
                  <a:gd name="connsiteY135" fmla="*/ 4603 h 10000"/>
                  <a:gd name="connsiteX136" fmla="*/ 116 w 10000"/>
                  <a:gd name="connsiteY136" fmla="*/ 4973 h 10000"/>
                  <a:gd name="connsiteX137" fmla="*/ 174 w 10000"/>
                  <a:gd name="connsiteY137" fmla="*/ 5239 h 10000"/>
                  <a:gd name="connsiteX138" fmla="*/ 232 w 10000"/>
                  <a:gd name="connsiteY138" fmla="*/ 5609 h 10000"/>
                  <a:gd name="connsiteX139" fmla="*/ 406 w 10000"/>
                  <a:gd name="connsiteY139" fmla="*/ 5926 h 10000"/>
                  <a:gd name="connsiteX140" fmla="*/ 638 w 10000"/>
                  <a:gd name="connsiteY140" fmla="*/ 6455 h 10000"/>
                  <a:gd name="connsiteX141" fmla="*/ 492 w 10000"/>
                  <a:gd name="connsiteY141" fmla="*/ 6350 h 10000"/>
                  <a:gd name="connsiteX142" fmla="*/ 840 w 10000"/>
                  <a:gd name="connsiteY142" fmla="*/ 6825 h 10000"/>
                  <a:gd name="connsiteX143" fmla="*/ 1043 w 10000"/>
                  <a:gd name="connsiteY143" fmla="*/ 6773 h 10000"/>
                  <a:gd name="connsiteX144" fmla="*/ 1015 w 10000"/>
                  <a:gd name="connsiteY144" fmla="*/ 6455 h 10000"/>
                  <a:gd name="connsiteX145" fmla="*/ 1188 w 10000"/>
                  <a:gd name="connsiteY145" fmla="*/ 6508 h 10000"/>
                  <a:gd name="connsiteX146" fmla="*/ 986 w 10000"/>
                  <a:gd name="connsiteY146" fmla="*/ 5873 h 10000"/>
                  <a:gd name="connsiteX147" fmla="*/ 1362 w 10000"/>
                  <a:gd name="connsiteY147" fmla="*/ 5609 h 10000"/>
                  <a:gd name="connsiteX148" fmla="*/ 1566 w 10000"/>
                  <a:gd name="connsiteY148" fmla="*/ 5609 h 10000"/>
                  <a:gd name="connsiteX149" fmla="*/ 1566 w 10000"/>
                  <a:gd name="connsiteY149" fmla="*/ 5873 h 10000"/>
                  <a:gd name="connsiteX150" fmla="*/ 1391 w 10000"/>
                  <a:gd name="connsiteY150" fmla="*/ 6032 h 10000"/>
                  <a:gd name="connsiteX151" fmla="*/ 1276 w 10000"/>
                  <a:gd name="connsiteY151" fmla="*/ 6720 h 10000"/>
                  <a:gd name="connsiteX152" fmla="*/ 1218 w 10000"/>
                  <a:gd name="connsiteY152" fmla="*/ 7037 h 10000"/>
                  <a:gd name="connsiteX153" fmla="*/ 1305 w 10000"/>
                  <a:gd name="connsiteY153" fmla="*/ 7461 h 10000"/>
                  <a:gd name="connsiteX154" fmla="*/ 1478 w 10000"/>
                  <a:gd name="connsiteY154" fmla="*/ 7778 h 10000"/>
                  <a:gd name="connsiteX155" fmla="*/ 2058 w 10000"/>
                  <a:gd name="connsiteY155" fmla="*/ 8413 h 10000"/>
                  <a:gd name="connsiteX156" fmla="*/ 2521 w 10000"/>
                  <a:gd name="connsiteY156" fmla="*/ 8889 h 10000"/>
                  <a:gd name="connsiteX157" fmla="*/ 2869 w 10000"/>
                  <a:gd name="connsiteY157" fmla="*/ 9101 h 10000"/>
                  <a:gd name="connsiteX158" fmla="*/ 3246 w 10000"/>
                  <a:gd name="connsiteY158" fmla="*/ 9312 h 10000"/>
                  <a:gd name="connsiteX159" fmla="*/ 3624 w 10000"/>
                  <a:gd name="connsiteY159" fmla="*/ 9524 h 10000"/>
                  <a:gd name="connsiteX160" fmla="*/ 3972 w 10000"/>
                  <a:gd name="connsiteY160" fmla="*/ 9630 h 10000"/>
                  <a:gd name="connsiteX161" fmla="*/ 4348 w 10000"/>
                  <a:gd name="connsiteY161" fmla="*/ 9789 h 10000"/>
                  <a:gd name="connsiteX162" fmla="*/ 4783 w 10000"/>
                  <a:gd name="connsiteY162" fmla="*/ 9948 h 10000"/>
                  <a:gd name="connsiteX163" fmla="*/ 5246 w 10000"/>
                  <a:gd name="connsiteY163" fmla="*/ 10000 h 10000"/>
                  <a:gd name="connsiteX164" fmla="*/ 5652 w 10000"/>
                  <a:gd name="connsiteY164" fmla="*/ 10000 h 10000"/>
                  <a:gd name="connsiteX165" fmla="*/ 6145 w 10000"/>
                  <a:gd name="connsiteY165" fmla="*/ 9948 h 10000"/>
                  <a:gd name="connsiteX166" fmla="*/ 6493 w 10000"/>
                  <a:gd name="connsiteY166" fmla="*/ 9841 h 10000"/>
                  <a:gd name="connsiteX167" fmla="*/ 6841 w 10000"/>
                  <a:gd name="connsiteY167" fmla="*/ 9736 h 10000"/>
                  <a:gd name="connsiteX168" fmla="*/ 7218 w 10000"/>
                  <a:gd name="connsiteY168" fmla="*/ 9577 h 10000"/>
                  <a:gd name="connsiteX169" fmla="*/ 7565 w 10000"/>
                  <a:gd name="connsiteY169" fmla="*/ 9418 h 10000"/>
                  <a:gd name="connsiteX170" fmla="*/ 7884 w 10000"/>
                  <a:gd name="connsiteY170" fmla="*/ 9207 h 10000"/>
                  <a:gd name="connsiteX171" fmla="*/ 8232 w 10000"/>
                  <a:gd name="connsiteY171" fmla="*/ 8995 h 10000"/>
                  <a:gd name="connsiteX172" fmla="*/ 8551 w 10000"/>
                  <a:gd name="connsiteY172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8734 w 10000"/>
                  <a:gd name="connsiteY40" fmla="*/ 5498 h 10000"/>
                  <a:gd name="connsiteX41" fmla="*/ 8734 w 10000"/>
                  <a:gd name="connsiteY41" fmla="*/ 5498 h 10000"/>
                  <a:gd name="connsiteX42" fmla="*/ 8607 w 10000"/>
                  <a:gd name="connsiteY42" fmla="*/ 5271 h 10000"/>
                  <a:gd name="connsiteX43" fmla="*/ 8417 w 10000"/>
                  <a:gd name="connsiteY43" fmla="*/ 5422 h 10000"/>
                  <a:gd name="connsiteX44" fmla="*/ 8291 w 10000"/>
                  <a:gd name="connsiteY44" fmla="*/ 5195 h 10000"/>
                  <a:gd name="connsiteX45" fmla="*/ 8164 w 10000"/>
                  <a:gd name="connsiteY45" fmla="*/ 4968 h 10000"/>
                  <a:gd name="connsiteX46" fmla="*/ 8671 w 10000"/>
                  <a:gd name="connsiteY46" fmla="*/ 4893 h 10000"/>
                  <a:gd name="connsiteX47" fmla="*/ 8227 w 10000"/>
                  <a:gd name="connsiteY47" fmla="*/ 4591 h 10000"/>
                  <a:gd name="connsiteX48" fmla="*/ 7657 w 10000"/>
                  <a:gd name="connsiteY48" fmla="*/ 5044 h 10000"/>
                  <a:gd name="connsiteX49" fmla="*/ 7087 w 10000"/>
                  <a:gd name="connsiteY49" fmla="*/ 5497 h 10000"/>
                  <a:gd name="connsiteX50" fmla="*/ 8037 w 10000"/>
                  <a:gd name="connsiteY50" fmla="*/ 4742 h 10000"/>
                  <a:gd name="connsiteX51" fmla="*/ 7531 w 10000"/>
                  <a:gd name="connsiteY51" fmla="*/ 4817 h 10000"/>
                  <a:gd name="connsiteX52" fmla="*/ 8069 w 10000"/>
                  <a:gd name="connsiteY52" fmla="*/ 4826 h 10000"/>
                  <a:gd name="connsiteX53" fmla="*/ 6950 w 10000"/>
                  <a:gd name="connsiteY53" fmla="*/ 3306 h 10000"/>
                  <a:gd name="connsiteX54" fmla="*/ 6962 w 10000"/>
                  <a:gd name="connsiteY54" fmla="*/ 3305 h 10000"/>
                  <a:gd name="connsiteX55" fmla="*/ 6645 w 10000"/>
                  <a:gd name="connsiteY55" fmla="*/ 3230 h 10000"/>
                  <a:gd name="connsiteX56" fmla="*/ 6519 w 10000"/>
                  <a:gd name="connsiteY56" fmla="*/ 3003 h 10000"/>
                  <a:gd name="connsiteX57" fmla="*/ 5949 w 10000"/>
                  <a:gd name="connsiteY57" fmla="*/ 2473 h 10000"/>
                  <a:gd name="connsiteX58" fmla="*/ 5015 w 10000"/>
                  <a:gd name="connsiteY58" fmla="*/ 3228 h 10000"/>
                  <a:gd name="connsiteX59" fmla="*/ 4898 w 10000"/>
                  <a:gd name="connsiteY59" fmla="*/ 3175 h 10000"/>
                  <a:gd name="connsiteX60" fmla="*/ 4754 w 10000"/>
                  <a:gd name="connsiteY60" fmla="*/ 3122 h 10000"/>
                  <a:gd name="connsiteX61" fmla="*/ 4637 w 10000"/>
                  <a:gd name="connsiteY61" fmla="*/ 3334 h 10000"/>
                  <a:gd name="connsiteX62" fmla="*/ 4464 w 10000"/>
                  <a:gd name="connsiteY62" fmla="*/ 3493 h 10000"/>
                  <a:gd name="connsiteX63" fmla="*/ 4435 w 10000"/>
                  <a:gd name="connsiteY63" fmla="*/ 3651 h 10000"/>
                  <a:gd name="connsiteX64" fmla="*/ 4579 w 10000"/>
                  <a:gd name="connsiteY64" fmla="*/ 3862 h 10000"/>
                  <a:gd name="connsiteX65" fmla="*/ 4637 w 10000"/>
                  <a:gd name="connsiteY65" fmla="*/ 4021 h 10000"/>
                  <a:gd name="connsiteX66" fmla="*/ 4783 w 10000"/>
                  <a:gd name="connsiteY66" fmla="*/ 4021 h 10000"/>
                  <a:gd name="connsiteX67" fmla="*/ 4841 w 10000"/>
                  <a:gd name="connsiteY67" fmla="*/ 4021 h 10000"/>
                  <a:gd name="connsiteX68" fmla="*/ 4927 w 10000"/>
                  <a:gd name="connsiteY68" fmla="*/ 4233 h 10000"/>
                  <a:gd name="connsiteX69" fmla="*/ 5073 w 10000"/>
                  <a:gd name="connsiteY69" fmla="*/ 4603 h 10000"/>
                  <a:gd name="connsiteX70" fmla="*/ 4898 w 10000"/>
                  <a:gd name="connsiteY70" fmla="*/ 4391 h 10000"/>
                  <a:gd name="connsiteX71" fmla="*/ 4812 w 10000"/>
                  <a:gd name="connsiteY71" fmla="*/ 4127 h 10000"/>
                  <a:gd name="connsiteX72" fmla="*/ 4725 w 10000"/>
                  <a:gd name="connsiteY72" fmla="*/ 4339 h 10000"/>
                  <a:gd name="connsiteX73" fmla="*/ 4608 w 10000"/>
                  <a:gd name="connsiteY73" fmla="*/ 4657 h 10000"/>
                  <a:gd name="connsiteX74" fmla="*/ 4608 w 10000"/>
                  <a:gd name="connsiteY74" fmla="*/ 4445 h 10000"/>
                  <a:gd name="connsiteX75" fmla="*/ 4435 w 10000"/>
                  <a:gd name="connsiteY75" fmla="*/ 4339 h 10000"/>
                  <a:gd name="connsiteX76" fmla="*/ 4406 w 10000"/>
                  <a:gd name="connsiteY76" fmla="*/ 3968 h 10000"/>
                  <a:gd name="connsiteX77" fmla="*/ 4261 w 10000"/>
                  <a:gd name="connsiteY77" fmla="*/ 4021 h 10000"/>
                  <a:gd name="connsiteX78" fmla="*/ 4319 w 10000"/>
                  <a:gd name="connsiteY78" fmla="*/ 3598 h 10000"/>
                  <a:gd name="connsiteX79" fmla="*/ 4232 w 10000"/>
                  <a:gd name="connsiteY79" fmla="*/ 3598 h 10000"/>
                  <a:gd name="connsiteX80" fmla="*/ 4319 w 10000"/>
                  <a:gd name="connsiteY80" fmla="*/ 3069 h 10000"/>
                  <a:gd name="connsiteX81" fmla="*/ 4464 w 10000"/>
                  <a:gd name="connsiteY81" fmla="*/ 3069 h 10000"/>
                  <a:gd name="connsiteX82" fmla="*/ 4522 w 10000"/>
                  <a:gd name="connsiteY82" fmla="*/ 3386 h 10000"/>
                  <a:gd name="connsiteX83" fmla="*/ 4551 w 10000"/>
                  <a:gd name="connsiteY83" fmla="*/ 3175 h 10000"/>
                  <a:gd name="connsiteX84" fmla="*/ 4493 w 10000"/>
                  <a:gd name="connsiteY84" fmla="*/ 3016 h 10000"/>
                  <a:gd name="connsiteX85" fmla="*/ 4348 w 10000"/>
                  <a:gd name="connsiteY85" fmla="*/ 2910 h 10000"/>
                  <a:gd name="connsiteX86" fmla="*/ 4377 w 10000"/>
                  <a:gd name="connsiteY86" fmla="*/ 2487 h 10000"/>
                  <a:gd name="connsiteX87" fmla="*/ 4319 w 10000"/>
                  <a:gd name="connsiteY87" fmla="*/ 2275 h 10000"/>
                  <a:gd name="connsiteX88" fmla="*/ 4289 w 10000"/>
                  <a:gd name="connsiteY88" fmla="*/ 1641 h 10000"/>
                  <a:gd name="connsiteX89" fmla="*/ 4348 w 10000"/>
                  <a:gd name="connsiteY89" fmla="*/ 1641 h 10000"/>
                  <a:gd name="connsiteX90" fmla="*/ 4261 w 10000"/>
                  <a:gd name="connsiteY90" fmla="*/ 1534 h 10000"/>
                  <a:gd name="connsiteX91" fmla="*/ 4000 w 10000"/>
                  <a:gd name="connsiteY91" fmla="*/ 1746 h 10000"/>
                  <a:gd name="connsiteX92" fmla="*/ 3942 w 10000"/>
                  <a:gd name="connsiteY92" fmla="*/ 1323 h 10000"/>
                  <a:gd name="connsiteX93" fmla="*/ 4145 w 10000"/>
                  <a:gd name="connsiteY93" fmla="*/ 582 h 10000"/>
                  <a:gd name="connsiteX94" fmla="*/ 3972 w 10000"/>
                  <a:gd name="connsiteY94" fmla="*/ 318 h 10000"/>
                  <a:gd name="connsiteX95" fmla="*/ 3972 w 10000"/>
                  <a:gd name="connsiteY95" fmla="*/ 212 h 10000"/>
                  <a:gd name="connsiteX96" fmla="*/ 3710 w 10000"/>
                  <a:gd name="connsiteY96" fmla="*/ 0 h 10000"/>
                  <a:gd name="connsiteX97" fmla="*/ 3624 w 10000"/>
                  <a:gd name="connsiteY97" fmla="*/ 212 h 10000"/>
                  <a:gd name="connsiteX98" fmla="*/ 3536 w 10000"/>
                  <a:gd name="connsiteY98" fmla="*/ 635 h 10000"/>
                  <a:gd name="connsiteX99" fmla="*/ 3420 w 10000"/>
                  <a:gd name="connsiteY99" fmla="*/ 688 h 10000"/>
                  <a:gd name="connsiteX100" fmla="*/ 3594 w 10000"/>
                  <a:gd name="connsiteY100" fmla="*/ 900 h 10000"/>
                  <a:gd name="connsiteX101" fmla="*/ 3624 w 10000"/>
                  <a:gd name="connsiteY101" fmla="*/ 1164 h 10000"/>
                  <a:gd name="connsiteX102" fmla="*/ 3536 w 10000"/>
                  <a:gd name="connsiteY102" fmla="*/ 1323 h 10000"/>
                  <a:gd name="connsiteX103" fmla="*/ 3624 w 10000"/>
                  <a:gd name="connsiteY103" fmla="*/ 1799 h 10000"/>
                  <a:gd name="connsiteX104" fmla="*/ 3565 w 10000"/>
                  <a:gd name="connsiteY104" fmla="*/ 2223 h 10000"/>
                  <a:gd name="connsiteX105" fmla="*/ 3130 w 10000"/>
                  <a:gd name="connsiteY105" fmla="*/ 2539 h 10000"/>
                  <a:gd name="connsiteX106" fmla="*/ 3101 w 10000"/>
                  <a:gd name="connsiteY106" fmla="*/ 2381 h 10000"/>
                  <a:gd name="connsiteX107" fmla="*/ 3073 w 10000"/>
                  <a:gd name="connsiteY107" fmla="*/ 2593 h 10000"/>
                  <a:gd name="connsiteX108" fmla="*/ 3188 w 10000"/>
                  <a:gd name="connsiteY108" fmla="*/ 2804 h 10000"/>
                  <a:gd name="connsiteX109" fmla="*/ 3478 w 10000"/>
                  <a:gd name="connsiteY109" fmla="*/ 2593 h 10000"/>
                  <a:gd name="connsiteX110" fmla="*/ 3594 w 10000"/>
                  <a:gd name="connsiteY110" fmla="*/ 2752 h 10000"/>
                  <a:gd name="connsiteX111" fmla="*/ 3392 w 10000"/>
                  <a:gd name="connsiteY111" fmla="*/ 2804 h 10000"/>
                  <a:gd name="connsiteX112" fmla="*/ 1349 w 10000"/>
                  <a:gd name="connsiteY112" fmla="*/ 2289 h 10000"/>
                  <a:gd name="connsiteX113" fmla="*/ 2754 w 10000"/>
                  <a:gd name="connsiteY113" fmla="*/ 2857 h 10000"/>
                  <a:gd name="connsiteX114" fmla="*/ 1630 w 10000"/>
                  <a:gd name="connsiteY114" fmla="*/ 1022 h 10000"/>
                  <a:gd name="connsiteX115" fmla="*/ 2656 w 10000"/>
                  <a:gd name="connsiteY115" fmla="*/ 2472 h 10000"/>
                  <a:gd name="connsiteX116" fmla="*/ 2898 w 10000"/>
                  <a:gd name="connsiteY116" fmla="*/ 3545 h 10000"/>
                  <a:gd name="connsiteX117" fmla="*/ 2840 w 10000"/>
                  <a:gd name="connsiteY117" fmla="*/ 3916 h 10000"/>
                  <a:gd name="connsiteX118" fmla="*/ 1349 w 10000"/>
                  <a:gd name="connsiteY118" fmla="*/ 2289 h 10000"/>
                  <a:gd name="connsiteX119" fmla="*/ 1349 w 10000"/>
                  <a:gd name="connsiteY119" fmla="*/ 2289 h 10000"/>
                  <a:gd name="connsiteX120" fmla="*/ 2377 w 10000"/>
                  <a:gd name="connsiteY120" fmla="*/ 3598 h 10000"/>
                  <a:gd name="connsiteX121" fmla="*/ 2377 w 10000"/>
                  <a:gd name="connsiteY121" fmla="*/ 3968 h 10000"/>
                  <a:gd name="connsiteX122" fmla="*/ 2231 w 10000"/>
                  <a:gd name="connsiteY122" fmla="*/ 4445 h 10000"/>
                  <a:gd name="connsiteX123" fmla="*/ 2000 w 10000"/>
                  <a:gd name="connsiteY123" fmla="*/ 4021 h 10000"/>
                  <a:gd name="connsiteX124" fmla="*/ 1884 w 10000"/>
                  <a:gd name="connsiteY124" fmla="*/ 3545 h 10000"/>
                  <a:gd name="connsiteX125" fmla="*/ 1652 w 10000"/>
                  <a:gd name="connsiteY125" fmla="*/ 3545 h 10000"/>
                  <a:gd name="connsiteX126" fmla="*/ 1478 w 10000"/>
                  <a:gd name="connsiteY126" fmla="*/ 3757 h 10000"/>
                  <a:gd name="connsiteX127" fmla="*/ 1247 w 10000"/>
                  <a:gd name="connsiteY127" fmla="*/ 3757 h 10000"/>
                  <a:gd name="connsiteX128" fmla="*/ 1072 w 10000"/>
                  <a:gd name="connsiteY128" fmla="*/ 3968 h 10000"/>
                  <a:gd name="connsiteX129" fmla="*/ 957 w 10000"/>
                  <a:gd name="connsiteY129" fmla="*/ 3757 h 10000"/>
                  <a:gd name="connsiteX130" fmla="*/ 667 w 10000"/>
                  <a:gd name="connsiteY130" fmla="*/ 3704 h 10000"/>
                  <a:gd name="connsiteX131" fmla="*/ 406 w 10000"/>
                  <a:gd name="connsiteY131" fmla="*/ 3704 h 10000"/>
                  <a:gd name="connsiteX132" fmla="*/ 29 w 10000"/>
                  <a:gd name="connsiteY132" fmla="*/ 3439 h 10000"/>
                  <a:gd name="connsiteX133" fmla="*/ 0 w 10000"/>
                  <a:gd name="connsiteY133" fmla="*/ 3916 h 10000"/>
                  <a:gd name="connsiteX134" fmla="*/ 58 w 10000"/>
                  <a:gd name="connsiteY134" fmla="*/ 4603 h 10000"/>
                  <a:gd name="connsiteX135" fmla="*/ 116 w 10000"/>
                  <a:gd name="connsiteY135" fmla="*/ 4973 h 10000"/>
                  <a:gd name="connsiteX136" fmla="*/ 174 w 10000"/>
                  <a:gd name="connsiteY136" fmla="*/ 5239 h 10000"/>
                  <a:gd name="connsiteX137" fmla="*/ 232 w 10000"/>
                  <a:gd name="connsiteY137" fmla="*/ 5609 h 10000"/>
                  <a:gd name="connsiteX138" fmla="*/ 406 w 10000"/>
                  <a:gd name="connsiteY138" fmla="*/ 5926 h 10000"/>
                  <a:gd name="connsiteX139" fmla="*/ 638 w 10000"/>
                  <a:gd name="connsiteY139" fmla="*/ 6455 h 10000"/>
                  <a:gd name="connsiteX140" fmla="*/ 492 w 10000"/>
                  <a:gd name="connsiteY140" fmla="*/ 6350 h 10000"/>
                  <a:gd name="connsiteX141" fmla="*/ 840 w 10000"/>
                  <a:gd name="connsiteY141" fmla="*/ 6825 h 10000"/>
                  <a:gd name="connsiteX142" fmla="*/ 1043 w 10000"/>
                  <a:gd name="connsiteY142" fmla="*/ 6773 h 10000"/>
                  <a:gd name="connsiteX143" fmla="*/ 1015 w 10000"/>
                  <a:gd name="connsiteY143" fmla="*/ 6455 h 10000"/>
                  <a:gd name="connsiteX144" fmla="*/ 1188 w 10000"/>
                  <a:gd name="connsiteY144" fmla="*/ 6508 h 10000"/>
                  <a:gd name="connsiteX145" fmla="*/ 986 w 10000"/>
                  <a:gd name="connsiteY145" fmla="*/ 5873 h 10000"/>
                  <a:gd name="connsiteX146" fmla="*/ 1362 w 10000"/>
                  <a:gd name="connsiteY146" fmla="*/ 5609 h 10000"/>
                  <a:gd name="connsiteX147" fmla="*/ 1566 w 10000"/>
                  <a:gd name="connsiteY147" fmla="*/ 5609 h 10000"/>
                  <a:gd name="connsiteX148" fmla="*/ 1566 w 10000"/>
                  <a:gd name="connsiteY148" fmla="*/ 5873 h 10000"/>
                  <a:gd name="connsiteX149" fmla="*/ 1391 w 10000"/>
                  <a:gd name="connsiteY149" fmla="*/ 6032 h 10000"/>
                  <a:gd name="connsiteX150" fmla="*/ 1276 w 10000"/>
                  <a:gd name="connsiteY150" fmla="*/ 6720 h 10000"/>
                  <a:gd name="connsiteX151" fmla="*/ 1218 w 10000"/>
                  <a:gd name="connsiteY151" fmla="*/ 7037 h 10000"/>
                  <a:gd name="connsiteX152" fmla="*/ 1305 w 10000"/>
                  <a:gd name="connsiteY152" fmla="*/ 7461 h 10000"/>
                  <a:gd name="connsiteX153" fmla="*/ 1478 w 10000"/>
                  <a:gd name="connsiteY153" fmla="*/ 7778 h 10000"/>
                  <a:gd name="connsiteX154" fmla="*/ 2058 w 10000"/>
                  <a:gd name="connsiteY154" fmla="*/ 8413 h 10000"/>
                  <a:gd name="connsiteX155" fmla="*/ 2521 w 10000"/>
                  <a:gd name="connsiteY155" fmla="*/ 8889 h 10000"/>
                  <a:gd name="connsiteX156" fmla="*/ 2869 w 10000"/>
                  <a:gd name="connsiteY156" fmla="*/ 9101 h 10000"/>
                  <a:gd name="connsiteX157" fmla="*/ 3246 w 10000"/>
                  <a:gd name="connsiteY157" fmla="*/ 9312 h 10000"/>
                  <a:gd name="connsiteX158" fmla="*/ 3624 w 10000"/>
                  <a:gd name="connsiteY158" fmla="*/ 9524 h 10000"/>
                  <a:gd name="connsiteX159" fmla="*/ 3972 w 10000"/>
                  <a:gd name="connsiteY159" fmla="*/ 9630 h 10000"/>
                  <a:gd name="connsiteX160" fmla="*/ 4348 w 10000"/>
                  <a:gd name="connsiteY160" fmla="*/ 9789 h 10000"/>
                  <a:gd name="connsiteX161" fmla="*/ 4783 w 10000"/>
                  <a:gd name="connsiteY161" fmla="*/ 9948 h 10000"/>
                  <a:gd name="connsiteX162" fmla="*/ 5246 w 10000"/>
                  <a:gd name="connsiteY162" fmla="*/ 10000 h 10000"/>
                  <a:gd name="connsiteX163" fmla="*/ 5652 w 10000"/>
                  <a:gd name="connsiteY163" fmla="*/ 10000 h 10000"/>
                  <a:gd name="connsiteX164" fmla="*/ 6145 w 10000"/>
                  <a:gd name="connsiteY164" fmla="*/ 9948 h 10000"/>
                  <a:gd name="connsiteX165" fmla="*/ 6493 w 10000"/>
                  <a:gd name="connsiteY165" fmla="*/ 9841 h 10000"/>
                  <a:gd name="connsiteX166" fmla="*/ 6841 w 10000"/>
                  <a:gd name="connsiteY166" fmla="*/ 9736 h 10000"/>
                  <a:gd name="connsiteX167" fmla="*/ 7218 w 10000"/>
                  <a:gd name="connsiteY167" fmla="*/ 9577 h 10000"/>
                  <a:gd name="connsiteX168" fmla="*/ 7565 w 10000"/>
                  <a:gd name="connsiteY168" fmla="*/ 9418 h 10000"/>
                  <a:gd name="connsiteX169" fmla="*/ 7884 w 10000"/>
                  <a:gd name="connsiteY169" fmla="*/ 9207 h 10000"/>
                  <a:gd name="connsiteX170" fmla="*/ 8232 w 10000"/>
                  <a:gd name="connsiteY170" fmla="*/ 8995 h 10000"/>
                  <a:gd name="connsiteX171" fmla="*/ 8551 w 10000"/>
                  <a:gd name="connsiteY171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8734 w 10000"/>
                  <a:gd name="connsiteY39" fmla="*/ 5498 h 10000"/>
                  <a:gd name="connsiteX40" fmla="*/ 8734 w 10000"/>
                  <a:gd name="connsiteY40" fmla="*/ 5498 h 10000"/>
                  <a:gd name="connsiteX41" fmla="*/ 8607 w 10000"/>
                  <a:gd name="connsiteY41" fmla="*/ 5271 h 10000"/>
                  <a:gd name="connsiteX42" fmla="*/ 8417 w 10000"/>
                  <a:gd name="connsiteY42" fmla="*/ 5422 h 10000"/>
                  <a:gd name="connsiteX43" fmla="*/ 8291 w 10000"/>
                  <a:gd name="connsiteY43" fmla="*/ 5195 h 10000"/>
                  <a:gd name="connsiteX44" fmla="*/ 8164 w 10000"/>
                  <a:gd name="connsiteY44" fmla="*/ 4968 h 10000"/>
                  <a:gd name="connsiteX45" fmla="*/ 8671 w 10000"/>
                  <a:gd name="connsiteY45" fmla="*/ 4893 h 10000"/>
                  <a:gd name="connsiteX46" fmla="*/ 8227 w 10000"/>
                  <a:gd name="connsiteY46" fmla="*/ 4591 h 10000"/>
                  <a:gd name="connsiteX47" fmla="*/ 7657 w 10000"/>
                  <a:gd name="connsiteY47" fmla="*/ 5044 h 10000"/>
                  <a:gd name="connsiteX48" fmla="*/ 7087 w 10000"/>
                  <a:gd name="connsiteY48" fmla="*/ 5497 h 10000"/>
                  <a:gd name="connsiteX49" fmla="*/ 8037 w 10000"/>
                  <a:gd name="connsiteY49" fmla="*/ 4742 h 10000"/>
                  <a:gd name="connsiteX50" fmla="*/ 7531 w 10000"/>
                  <a:gd name="connsiteY50" fmla="*/ 4817 h 10000"/>
                  <a:gd name="connsiteX51" fmla="*/ 8069 w 10000"/>
                  <a:gd name="connsiteY51" fmla="*/ 4826 h 10000"/>
                  <a:gd name="connsiteX52" fmla="*/ 6950 w 10000"/>
                  <a:gd name="connsiteY52" fmla="*/ 3306 h 10000"/>
                  <a:gd name="connsiteX53" fmla="*/ 6962 w 10000"/>
                  <a:gd name="connsiteY53" fmla="*/ 3305 h 10000"/>
                  <a:gd name="connsiteX54" fmla="*/ 6645 w 10000"/>
                  <a:gd name="connsiteY54" fmla="*/ 3230 h 10000"/>
                  <a:gd name="connsiteX55" fmla="*/ 6519 w 10000"/>
                  <a:gd name="connsiteY55" fmla="*/ 3003 h 10000"/>
                  <a:gd name="connsiteX56" fmla="*/ 5949 w 10000"/>
                  <a:gd name="connsiteY56" fmla="*/ 2473 h 10000"/>
                  <a:gd name="connsiteX57" fmla="*/ 5015 w 10000"/>
                  <a:gd name="connsiteY57" fmla="*/ 3228 h 10000"/>
                  <a:gd name="connsiteX58" fmla="*/ 4898 w 10000"/>
                  <a:gd name="connsiteY58" fmla="*/ 3175 h 10000"/>
                  <a:gd name="connsiteX59" fmla="*/ 4754 w 10000"/>
                  <a:gd name="connsiteY59" fmla="*/ 3122 h 10000"/>
                  <a:gd name="connsiteX60" fmla="*/ 4637 w 10000"/>
                  <a:gd name="connsiteY60" fmla="*/ 3334 h 10000"/>
                  <a:gd name="connsiteX61" fmla="*/ 4464 w 10000"/>
                  <a:gd name="connsiteY61" fmla="*/ 3493 h 10000"/>
                  <a:gd name="connsiteX62" fmla="*/ 4435 w 10000"/>
                  <a:gd name="connsiteY62" fmla="*/ 3651 h 10000"/>
                  <a:gd name="connsiteX63" fmla="*/ 4579 w 10000"/>
                  <a:gd name="connsiteY63" fmla="*/ 3862 h 10000"/>
                  <a:gd name="connsiteX64" fmla="*/ 4637 w 10000"/>
                  <a:gd name="connsiteY64" fmla="*/ 4021 h 10000"/>
                  <a:gd name="connsiteX65" fmla="*/ 4783 w 10000"/>
                  <a:gd name="connsiteY65" fmla="*/ 4021 h 10000"/>
                  <a:gd name="connsiteX66" fmla="*/ 4841 w 10000"/>
                  <a:gd name="connsiteY66" fmla="*/ 4021 h 10000"/>
                  <a:gd name="connsiteX67" fmla="*/ 4927 w 10000"/>
                  <a:gd name="connsiteY67" fmla="*/ 4233 h 10000"/>
                  <a:gd name="connsiteX68" fmla="*/ 5073 w 10000"/>
                  <a:gd name="connsiteY68" fmla="*/ 4603 h 10000"/>
                  <a:gd name="connsiteX69" fmla="*/ 4898 w 10000"/>
                  <a:gd name="connsiteY69" fmla="*/ 4391 h 10000"/>
                  <a:gd name="connsiteX70" fmla="*/ 4812 w 10000"/>
                  <a:gd name="connsiteY70" fmla="*/ 4127 h 10000"/>
                  <a:gd name="connsiteX71" fmla="*/ 4725 w 10000"/>
                  <a:gd name="connsiteY71" fmla="*/ 4339 h 10000"/>
                  <a:gd name="connsiteX72" fmla="*/ 4608 w 10000"/>
                  <a:gd name="connsiteY72" fmla="*/ 4657 h 10000"/>
                  <a:gd name="connsiteX73" fmla="*/ 4608 w 10000"/>
                  <a:gd name="connsiteY73" fmla="*/ 4445 h 10000"/>
                  <a:gd name="connsiteX74" fmla="*/ 4435 w 10000"/>
                  <a:gd name="connsiteY74" fmla="*/ 4339 h 10000"/>
                  <a:gd name="connsiteX75" fmla="*/ 4406 w 10000"/>
                  <a:gd name="connsiteY75" fmla="*/ 3968 h 10000"/>
                  <a:gd name="connsiteX76" fmla="*/ 4261 w 10000"/>
                  <a:gd name="connsiteY76" fmla="*/ 4021 h 10000"/>
                  <a:gd name="connsiteX77" fmla="*/ 4319 w 10000"/>
                  <a:gd name="connsiteY77" fmla="*/ 3598 h 10000"/>
                  <a:gd name="connsiteX78" fmla="*/ 4232 w 10000"/>
                  <a:gd name="connsiteY78" fmla="*/ 3598 h 10000"/>
                  <a:gd name="connsiteX79" fmla="*/ 4319 w 10000"/>
                  <a:gd name="connsiteY79" fmla="*/ 3069 h 10000"/>
                  <a:gd name="connsiteX80" fmla="*/ 4464 w 10000"/>
                  <a:gd name="connsiteY80" fmla="*/ 3069 h 10000"/>
                  <a:gd name="connsiteX81" fmla="*/ 4522 w 10000"/>
                  <a:gd name="connsiteY81" fmla="*/ 3386 h 10000"/>
                  <a:gd name="connsiteX82" fmla="*/ 4551 w 10000"/>
                  <a:gd name="connsiteY82" fmla="*/ 3175 h 10000"/>
                  <a:gd name="connsiteX83" fmla="*/ 4493 w 10000"/>
                  <a:gd name="connsiteY83" fmla="*/ 3016 h 10000"/>
                  <a:gd name="connsiteX84" fmla="*/ 4348 w 10000"/>
                  <a:gd name="connsiteY84" fmla="*/ 2910 h 10000"/>
                  <a:gd name="connsiteX85" fmla="*/ 4377 w 10000"/>
                  <a:gd name="connsiteY85" fmla="*/ 2487 h 10000"/>
                  <a:gd name="connsiteX86" fmla="*/ 4319 w 10000"/>
                  <a:gd name="connsiteY86" fmla="*/ 2275 h 10000"/>
                  <a:gd name="connsiteX87" fmla="*/ 4289 w 10000"/>
                  <a:gd name="connsiteY87" fmla="*/ 1641 h 10000"/>
                  <a:gd name="connsiteX88" fmla="*/ 4348 w 10000"/>
                  <a:gd name="connsiteY88" fmla="*/ 1641 h 10000"/>
                  <a:gd name="connsiteX89" fmla="*/ 4261 w 10000"/>
                  <a:gd name="connsiteY89" fmla="*/ 1534 h 10000"/>
                  <a:gd name="connsiteX90" fmla="*/ 4000 w 10000"/>
                  <a:gd name="connsiteY90" fmla="*/ 1746 h 10000"/>
                  <a:gd name="connsiteX91" fmla="*/ 3942 w 10000"/>
                  <a:gd name="connsiteY91" fmla="*/ 1323 h 10000"/>
                  <a:gd name="connsiteX92" fmla="*/ 4145 w 10000"/>
                  <a:gd name="connsiteY92" fmla="*/ 582 h 10000"/>
                  <a:gd name="connsiteX93" fmla="*/ 3972 w 10000"/>
                  <a:gd name="connsiteY93" fmla="*/ 318 h 10000"/>
                  <a:gd name="connsiteX94" fmla="*/ 3972 w 10000"/>
                  <a:gd name="connsiteY94" fmla="*/ 212 h 10000"/>
                  <a:gd name="connsiteX95" fmla="*/ 3710 w 10000"/>
                  <a:gd name="connsiteY95" fmla="*/ 0 h 10000"/>
                  <a:gd name="connsiteX96" fmla="*/ 3624 w 10000"/>
                  <a:gd name="connsiteY96" fmla="*/ 212 h 10000"/>
                  <a:gd name="connsiteX97" fmla="*/ 3536 w 10000"/>
                  <a:gd name="connsiteY97" fmla="*/ 635 h 10000"/>
                  <a:gd name="connsiteX98" fmla="*/ 3420 w 10000"/>
                  <a:gd name="connsiteY98" fmla="*/ 688 h 10000"/>
                  <a:gd name="connsiteX99" fmla="*/ 3594 w 10000"/>
                  <a:gd name="connsiteY99" fmla="*/ 900 h 10000"/>
                  <a:gd name="connsiteX100" fmla="*/ 3624 w 10000"/>
                  <a:gd name="connsiteY100" fmla="*/ 1164 h 10000"/>
                  <a:gd name="connsiteX101" fmla="*/ 3536 w 10000"/>
                  <a:gd name="connsiteY101" fmla="*/ 1323 h 10000"/>
                  <a:gd name="connsiteX102" fmla="*/ 3624 w 10000"/>
                  <a:gd name="connsiteY102" fmla="*/ 1799 h 10000"/>
                  <a:gd name="connsiteX103" fmla="*/ 3565 w 10000"/>
                  <a:gd name="connsiteY103" fmla="*/ 2223 h 10000"/>
                  <a:gd name="connsiteX104" fmla="*/ 3130 w 10000"/>
                  <a:gd name="connsiteY104" fmla="*/ 2539 h 10000"/>
                  <a:gd name="connsiteX105" fmla="*/ 3101 w 10000"/>
                  <a:gd name="connsiteY105" fmla="*/ 2381 h 10000"/>
                  <a:gd name="connsiteX106" fmla="*/ 3073 w 10000"/>
                  <a:gd name="connsiteY106" fmla="*/ 2593 h 10000"/>
                  <a:gd name="connsiteX107" fmla="*/ 3188 w 10000"/>
                  <a:gd name="connsiteY107" fmla="*/ 2804 h 10000"/>
                  <a:gd name="connsiteX108" fmla="*/ 3478 w 10000"/>
                  <a:gd name="connsiteY108" fmla="*/ 2593 h 10000"/>
                  <a:gd name="connsiteX109" fmla="*/ 3594 w 10000"/>
                  <a:gd name="connsiteY109" fmla="*/ 2752 h 10000"/>
                  <a:gd name="connsiteX110" fmla="*/ 3392 w 10000"/>
                  <a:gd name="connsiteY110" fmla="*/ 2804 h 10000"/>
                  <a:gd name="connsiteX111" fmla="*/ 1349 w 10000"/>
                  <a:gd name="connsiteY111" fmla="*/ 2289 h 10000"/>
                  <a:gd name="connsiteX112" fmla="*/ 2754 w 10000"/>
                  <a:gd name="connsiteY112" fmla="*/ 2857 h 10000"/>
                  <a:gd name="connsiteX113" fmla="*/ 1630 w 10000"/>
                  <a:gd name="connsiteY113" fmla="*/ 1022 h 10000"/>
                  <a:gd name="connsiteX114" fmla="*/ 2656 w 10000"/>
                  <a:gd name="connsiteY114" fmla="*/ 2472 h 10000"/>
                  <a:gd name="connsiteX115" fmla="*/ 2898 w 10000"/>
                  <a:gd name="connsiteY115" fmla="*/ 3545 h 10000"/>
                  <a:gd name="connsiteX116" fmla="*/ 2840 w 10000"/>
                  <a:gd name="connsiteY116" fmla="*/ 3916 h 10000"/>
                  <a:gd name="connsiteX117" fmla="*/ 1349 w 10000"/>
                  <a:gd name="connsiteY117" fmla="*/ 2289 h 10000"/>
                  <a:gd name="connsiteX118" fmla="*/ 1349 w 10000"/>
                  <a:gd name="connsiteY118" fmla="*/ 2289 h 10000"/>
                  <a:gd name="connsiteX119" fmla="*/ 2377 w 10000"/>
                  <a:gd name="connsiteY119" fmla="*/ 3598 h 10000"/>
                  <a:gd name="connsiteX120" fmla="*/ 2377 w 10000"/>
                  <a:gd name="connsiteY120" fmla="*/ 3968 h 10000"/>
                  <a:gd name="connsiteX121" fmla="*/ 2231 w 10000"/>
                  <a:gd name="connsiteY121" fmla="*/ 4445 h 10000"/>
                  <a:gd name="connsiteX122" fmla="*/ 2000 w 10000"/>
                  <a:gd name="connsiteY122" fmla="*/ 4021 h 10000"/>
                  <a:gd name="connsiteX123" fmla="*/ 1884 w 10000"/>
                  <a:gd name="connsiteY123" fmla="*/ 3545 h 10000"/>
                  <a:gd name="connsiteX124" fmla="*/ 1652 w 10000"/>
                  <a:gd name="connsiteY124" fmla="*/ 3545 h 10000"/>
                  <a:gd name="connsiteX125" fmla="*/ 1478 w 10000"/>
                  <a:gd name="connsiteY125" fmla="*/ 3757 h 10000"/>
                  <a:gd name="connsiteX126" fmla="*/ 1247 w 10000"/>
                  <a:gd name="connsiteY126" fmla="*/ 3757 h 10000"/>
                  <a:gd name="connsiteX127" fmla="*/ 1072 w 10000"/>
                  <a:gd name="connsiteY127" fmla="*/ 3968 h 10000"/>
                  <a:gd name="connsiteX128" fmla="*/ 957 w 10000"/>
                  <a:gd name="connsiteY128" fmla="*/ 3757 h 10000"/>
                  <a:gd name="connsiteX129" fmla="*/ 667 w 10000"/>
                  <a:gd name="connsiteY129" fmla="*/ 3704 h 10000"/>
                  <a:gd name="connsiteX130" fmla="*/ 406 w 10000"/>
                  <a:gd name="connsiteY130" fmla="*/ 3704 h 10000"/>
                  <a:gd name="connsiteX131" fmla="*/ 29 w 10000"/>
                  <a:gd name="connsiteY131" fmla="*/ 3439 h 10000"/>
                  <a:gd name="connsiteX132" fmla="*/ 0 w 10000"/>
                  <a:gd name="connsiteY132" fmla="*/ 3916 h 10000"/>
                  <a:gd name="connsiteX133" fmla="*/ 58 w 10000"/>
                  <a:gd name="connsiteY133" fmla="*/ 4603 h 10000"/>
                  <a:gd name="connsiteX134" fmla="*/ 116 w 10000"/>
                  <a:gd name="connsiteY134" fmla="*/ 4973 h 10000"/>
                  <a:gd name="connsiteX135" fmla="*/ 174 w 10000"/>
                  <a:gd name="connsiteY135" fmla="*/ 5239 h 10000"/>
                  <a:gd name="connsiteX136" fmla="*/ 232 w 10000"/>
                  <a:gd name="connsiteY136" fmla="*/ 5609 h 10000"/>
                  <a:gd name="connsiteX137" fmla="*/ 406 w 10000"/>
                  <a:gd name="connsiteY137" fmla="*/ 5926 h 10000"/>
                  <a:gd name="connsiteX138" fmla="*/ 638 w 10000"/>
                  <a:gd name="connsiteY138" fmla="*/ 6455 h 10000"/>
                  <a:gd name="connsiteX139" fmla="*/ 492 w 10000"/>
                  <a:gd name="connsiteY139" fmla="*/ 6350 h 10000"/>
                  <a:gd name="connsiteX140" fmla="*/ 840 w 10000"/>
                  <a:gd name="connsiteY140" fmla="*/ 6825 h 10000"/>
                  <a:gd name="connsiteX141" fmla="*/ 1043 w 10000"/>
                  <a:gd name="connsiteY141" fmla="*/ 6773 h 10000"/>
                  <a:gd name="connsiteX142" fmla="*/ 1015 w 10000"/>
                  <a:gd name="connsiteY142" fmla="*/ 6455 h 10000"/>
                  <a:gd name="connsiteX143" fmla="*/ 1188 w 10000"/>
                  <a:gd name="connsiteY143" fmla="*/ 6508 h 10000"/>
                  <a:gd name="connsiteX144" fmla="*/ 986 w 10000"/>
                  <a:gd name="connsiteY144" fmla="*/ 5873 h 10000"/>
                  <a:gd name="connsiteX145" fmla="*/ 1362 w 10000"/>
                  <a:gd name="connsiteY145" fmla="*/ 5609 h 10000"/>
                  <a:gd name="connsiteX146" fmla="*/ 1566 w 10000"/>
                  <a:gd name="connsiteY146" fmla="*/ 5609 h 10000"/>
                  <a:gd name="connsiteX147" fmla="*/ 1566 w 10000"/>
                  <a:gd name="connsiteY147" fmla="*/ 5873 h 10000"/>
                  <a:gd name="connsiteX148" fmla="*/ 1391 w 10000"/>
                  <a:gd name="connsiteY148" fmla="*/ 6032 h 10000"/>
                  <a:gd name="connsiteX149" fmla="*/ 1276 w 10000"/>
                  <a:gd name="connsiteY149" fmla="*/ 6720 h 10000"/>
                  <a:gd name="connsiteX150" fmla="*/ 1218 w 10000"/>
                  <a:gd name="connsiteY150" fmla="*/ 7037 h 10000"/>
                  <a:gd name="connsiteX151" fmla="*/ 1305 w 10000"/>
                  <a:gd name="connsiteY151" fmla="*/ 7461 h 10000"/>
                  <a:gd name="connsiteX152" fmla="*/ 1478 w 10000"/>
                  <a:gd name="connsiteY152" fmla="*/ 7778 h 10000"/>
                  <a:gd name="connsiteX153" fmla="*/ 2058 w 10000"/>
                  <a:gd name="connsiteY153" fmla="*/ 8413 h 10000"/>
                  <a:gd name="connsiteX154" fmla="*/ 2521 w 10000"/>
                  <a:gd name="connsiteY154" fmla="*/ 8889 h 10000"/>
                  <a:gd name="connsiteX155" fmla="*/ 2869 w 10000"/>
                  <a:gd name="connsiteY155" fmla="*/ 9101 h 10000"/>
                  <a:gd name="connsiteX156" fmla="*/ 3246 w 10000"/>
                  <a:gd name="connsiteY156" fmla="*/ 9312 h 10000"/>
                  <a:gd name="connsiteX157" fmla="*/ 3624 w 10000"/>
                  <a:gd name="connsiteY157" fmla="*/ 9524 h 10000"/>
                  <a:gd name="connsiteX158" fmla="*/ 3972 w 10000"/>
                  <a:gd name="connsiteY158" fmla="*/ 9630 h 10000"/>
                  <a:gd name="connsiteX159" fmla="*/ 4348 w 10000"/>
                  <a:gd name="connsiteY159" fmla="*/ 9789 h 10000"/>
                  <a:gd name="connsiteX160" fmla="*/ 4783 w 10000"/>
                  <a:gd name="connsiteY160" fmla="*/ 9948 h 10000"/>
                  <a:gd name="connsiteX161" fmla="*/ 5246 w 10000"/>
                  <a:gd name="connsiteY161" fmla="*/ 10000 h 10000"/>
                  <a:gd name="connsiteX162" fmla="*/ 5652 w 10000"/>
                  <a:gd name="connsiteY162" fmla="*/ 10000 h 10000"/>
                  <a:gd name="connsiteX163" fmla="*/ 6145 w 10000"/>
                  <a:gd name="connsiteY163" fmla="*/ 9948 h 10000"/>
                  <a:gd name="connsiteX164" fmla="*/ 6493 w 10000"/>
                  <a:gd name="connsiteY164" fmla="*/ 9841 h 10000"/>
                  <a:gd name="connsiteX165" fmla="*/ 6841 w 10000"/>
                  <a:gd name="connsiteY165" fmla="*/ 9736 h 10000"/>
                  <a:gd name="connsiteX166" fmla="*/ 7218 w 10000"/>
                  <a:gd name="connsiteY166" fmla="*/ 9577 h 10000"/>
                  <a:gd name="connsiteX167" fmla="*/ 7565 w 10000"/>
                  <a:gd name="connsiteY167" fmla="*/ 9418 h 10000"/>
                  <a:gd name="connsiteX168" fmla="*/ 7884 w 10000"/>
                  <a:gd name="connsiteY168" fmla="*/ 9207 h 10000"/>
                  <a:gd name="connsiteX169" fmla="*/ 8232 w 10000"/>
                  <a:gd name="connsiteY169" fmla="*/ 8995 h 10000"/>
                  <a:gd name="connsiteX170" fmla="*/ 8551 w 10000"/>
                  <a:gd name="connsiteY170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203 w 10000"/>
                  <a:gd name="connsiteY37" fmla="*/ 6825 h 10000"/>
                  <a:gd name="connsiteX38" fmla="*/ 8734 w 10000"/>
                  <a:gd name="connsiteY38" fmla="*/ 5498 h 10000"/>
                  <a:gd name="connsiteX39" fmla="*/ 8734 w 10000"/>
                  <a:gd name="connsiteY39" fmla="*/ 5498 h 10000"/>
                  <a:gd name="connsiteX40" fmla="*/ 8607 w 10000"/>
                  <a:gd name="connsiteY40" fmla="*/ 5271 h 10000"/>
                  <a:gd name="connsiteX41" fmla="*/ 8417 w 10000"/>
                  <a:gd name="connsiteY41" fmla="*/ 5422 h 10000"/>
                  <a:gd name="connsiteX42" fmla="*/ 8291 w 10000"/>
                  <a:gd name="connsiteY42" fmla="*/ 5195 h 10000"/>
                  <a:gd name="connsiteX43" fmla="*/ 8164 w 10000"/>
                  <a:gd name="connsiteY43" fmla="*/ 4968 h 10000"/>
                  <a:gd name="connsiteX44" fmla="*/ 8671 w 10000"/>
                  <a:gd name="connsiteY44" fmla="*/ 4893 h 10000"/>
                  <a:gd name="connsiteX45" fmla="*/ 8227 w 10000"/>
                  <a:gd name="connsiteY45" fmla="*/ 4591 h 10000"/>
                  <a:gd name="connsiteX46" fmla="*/ 7657 w 10000"/>
                  <a:gd name="connsiteY46" fmla="*/ 5044 h 10000"/>
                  <a:gd name="connsiteX47" fmla="*/ 7087 w 10000"/>
                  <a:gd name="connsiteY47" fmla="*/ 5497 h 10000"/>
                  <a:gd name="connsiteX48" fmla="*/ 8037 w 10000"/>
                  <a:gd name="connsiteY48" fmla="*/ 4742 h 10000"/>
                  <a:gd name="connsiteX49" fmla="*/ 7531 w 10000"/>
                  <a:gd name="connsiteY49" fmla="*/ 4817 h 10000"/>
                  <a:gd name="connsiteX50" fmla="*/ 8069 w 10000"/>
                  <a:gd name="connsiteY50" fmla="*/ 4826 h 10000"/>
                  <a:gd name="connsiteX51" fmla="*/ 6950 w 10000"/>
                  <a:gd name="connsiteY51" fmla="*/ 3306 h 10000"/>
                  <a:gd name="connsiteX52" fmla="*/ 6962 w 10000"/>
                  <a:gd name="connsiteY52" fmla="*/ 3305 h 10000"/>
                  <a:gd name="connsiteX53" fmla="*/ 6645 w 10000"/>
                  <a:gd name="connsiteY53" fmla="*/ 3230 h 10000"/>
                  <a:gd name="connsiteX54" fmla="*/ 6519 w 10000"/>
                  <a:gd name="connsiteY54" fmla="*/ 3003 h 10000"/>
                  <a:gd name="connsiteX55" fmla="*/ 5949 w 10000"/>
                  <a:gd name="connsiteY55" fmla="*/ 2473 h 10000"/>
                  <a:gd name="connsiteX56" fmla="*/ 5015 w 10000"/>
                  <a:gd name="connsiteY56" fmla="*/ 3228 h 10000"/>
                  <a:gd name="connsiteX57" fmla="*/ 4898 w 10000"/>
                  <a:gd name="connsiteY57" fmla="*/ 3175 h 10000"/>
                  <a:gd name="connsiteX58" fmla="*/ 4754 w 10000"/>
                  <a:gd name="connsiteY58" fmla="*/ 3122 h 10000"/>
                  <a:gd name="connsiteX59" fmla="*/ 4637 w 10000"/>
                  <a:gd name="connsiteY59" fmla="*/ 3334 h 10000"/>
                  <a:gd name="connsiteX60" fmla="*/ 4464 w 10000"/>
                  <a:gd name="connsiteY60" fmla="*/ 3493 h 10000"/>
                  <a:gd name="connsiteX61" fmla="*/ 4435 w 10000"/>
                  <a:gd name="connsiteY61" fmla="*/ 3651 h 10000"/>
                  <a:gd name="connsiteX62" fmla="*/ 4579 w 10000"/>
                  <a:gd name="connsiteY62" fmla="*/ 3862 h 10000"/>
                  <a:gd name="connsiteX63" fmla="*/ 4637 w 10000"/>
                  <a:gd name="connsiteY63" fmla="*/ 4021 h 10000"/>
                  <a:gd name="connsiteX64" fmla="*/ 4783 w 10000"/>
                  <a:gd name="connsiteY64" fmla="*/ 4021 h 10000"/>
                  <a:gd name="connsiteX65" fmla="*/ 4841 w 10000"/>
                  <a:gd name="connsiteY65" fmla="*/ 4021 h 10000"/>
                  <a:gd name="connsiteX66" fmla="*/ 4927 w 10000"/>
                  <a:gd name="connsiteY66" fmla="*/ 4233 h 10000"/>
                  <a:gd name="connsiteX67" fmla="*/ 5073 w 10000"/>
                  <a:gd name="connsiteY67" fmla="*/ 4603 h 10000"/>
                  <a:gd name="connsiteX68" fmla="*/ 4898 w 10000"/>
                  <a:gd name="connsiteY68" fmla="*/ 4391 h 10000"/>
                  <a:gd name="connsiteX69" fmla="*/ 4812 w 10000"/>
                  <a:gd name="connsiteY69" fmla="*/ 4127 h 10000"/>
                  <a:gd name="connsiteX70" fmla="*/ 4725 w 10000"/>
                  <a:gd name="connsiteY70" fmla="*/ 4339 h 10000"/>
                  <a:gd name="connsiteX71" fmla="*/ 4608 w 10000"/>
                  <a:gd name="connsiteY71" fmla="*/ 4657 h 10000"/>
                  <a:gd name="connsiteX72" fmla="*/ 4608 w 10000"/>
                  <a:gd name="connsiteY72" fmla="*/ 4445 h 10000"/>
                  <a:gd name="connsiteX73" fmla="*/ 4435 w 10000"/>
                  <a:gd name="connsiteY73" fmla="*/ 4339 h 10000"/>
                  <a:gd name="connsiteX74" fmla="*/ 4406 w 10000"/>
                  <a:gd name="connsiteY74" fmla="*/ 3968 h 10000"/>
                  <a:gd name="connsiteX75" fmla="*/ 4261 w 10000"/>
                  <a:gd name="connsiteY75" fmla="*/ 4021 h 10000"/>
                  <a:gd name="connsiteX76" fmla="*/ 4319 w 10000"/>
                  <a:gd name="connsiteY76" fmla="*/ 3598 h 10000"/>
                  <a:gd name="connsiteX77" fmla="*/ 4232 w 10000"/>
                  <a:gd name="connsiteY77" fmla="*/ 3598 h 10000"/>
                  <a:gd name="connsiteX78" fmla="*/ 4319 w 10000"/>
                  <a:gd name="connsiteY78" fmla="*/ 3069 h 10000"/>
                  <a:gd name="connsiteX79" fmla="*/ 4464 w 10000"/>
                  <a:gd name="connsiteY79" fmla="*/ 3069 h 10000"/>
                  <a:gd name="connsiteX80" fmla="*/ 4522 w 10000"/>
                  <a:gd name="connsiteY80" fmla="*/ 3386 h 10000"/>
                  <a:gd name="connsiteX81" fmla="*/ 4551 w 10000"/>
                  <a:gd name="connsiteY81" fmla="*/ 3175 h 10000"/>
                  <a:gd name="connsiteX82" fmla="*/ 4493 w 10000"/>
                  <a:gd name="connsiteY82" fmla="*/ 3016 h 10000"/>
                  <a:gd name="connsiteX83" fmla="*/ 4348 w 10000"/>
                  <a:gd name="connsiteY83" fmla="*/ 2910 h 10000"/>
                  <a:gd name="connsiteX84" fmla="*/ 4377 w 10000"/>
                  <a:gd name="connsiteY84" fmla="*/ 2487 h 10000"/>
                  <a:gd name="connsiteX85" fmla="*/ 4319 w 10000"/>
                  <a:gd name="connsiteY85" fmla="*/ 2275 h 10000"/>
                  <a:gd name="connsiteX86" fmla="*/ 4289 w 10000"/>
                  <a:gd name="connsiteY86" fmla="*/ 1641 h 10000"/>
                  <a:gd name="connsiteX87" fmla="*/ 4348 w 10000"/>
                  <a:gd name="connsiteY87" fmla="*/ 1641 h 10000"/>
                  <a:gd name="connsiteX88" fmla="*/ 4261 w 10000"/>
                  <a:gd name="connsiteY88" fmla="*/ 1534 h 10000"/>
                  <a:gd name="connsiteX89" fmla="*/ 4000 w 10000"/>
                  <a:gd name="connsiteY89" fmla="*/ 1746 h 10000"/>
                  <a:gd name="connsiteX90" fmla="*/ 3942 w 10000"/>
                  <a:gd name="connsiteY90" fmla="*/ 1323 h 10000"/>
                  <a:gd name="connsiteX91" fmla="*/ 4145 w 10000"/>
                  <a:gd name="connsiteY91" fmla="*/ 582 h 10000"/>
                  <a:gd name="connsiteX92" fmla="*/ 3972 w 10000"/>
                  <a:gd name="connsiteY92" fmla="*/ 318 h 10000"/>
                  <a:gd name="connsiteX93" fmla="*/ 3972 w 10000"/>
                  <a:gd name="connsiteY93" fmla="*/ 212 h 10000"/>
                  <a:gd name="connsiteX94" fmla="*/ 3710 w 10000"/>
                  <a:gd name="connsiteY94" fmla="*/ 0 h 10000"/>
                  <a:gd name="connsiteX95" fmla="*/ 3624 w 10000"/>
                  <a:gd name="connsiteY95" fmla="*/ 212 h 10000"/>
                  <a:gd name="connsiteX96" fmla="*/ 3536 w 10000"/>
                  <a:gd name="connsiteY96" fmla="*/ 635 h 10000"/>
                  <a:gd name="connsiteX97" fmla="*/ 3420 w 10000"/>
                  <a:gd name="connsiteY97" fmla="*/ 688 h 10000"/>
                  <a:gd name="connsiteX98" fmla="*/ 3594 w 10000"/>
                  <a:gd name="connsiteY98" fmla="*/ 900 h 10000"/>
                  <a:gd name="connsiteX99" fmla="*/ 3624 w 10000"/>
                  <a:gd name="connsiteY99" fmla="*/ 1164 h 10000"/>
                  <a:gd name="connsiteX100" fmla="*/ 3536 w 10000"/>
                  <a:gd name="connsiteY100" fmla="*/ 1323 h 10000"/>
                  <a:gd name="connsiteX101" fmla="*/ 3624 w 10000"/>
                  <a:gd name="connsiteY101" fmla="*/ 1799 h 10000"/>
                  <a:gd name="connsiteX102" fmla="*/ 3565 w 10000"/>
                  <a:gd name="connsiteY102" fmla="*/ 2223 h 10000"/>
                  <a:gd name="connsiteX103" fmla="*/ 3130 w 10000"/>
                  <a:gd name="connsiteY103" fmla="*/ 2539 h 10000"/>
                  <a:gd name="connsiteX104" fmla="*/ 3101 w 10000"/>
                  <a:gd name="connsiteY104" fmla="*/ 2381 h 10000"/>
                  <a:gd name="connsiteX105" fmla="*/ 3073 w 10000"/>
                  <a:gd name="connsiteY105" fmla="*/ 2593 h 10000"/>
                  <a:gd name="connsiteX106" fmla="*/ 3188 w 10000"/>
                  <a:gd name="connsiteY106" fmla="*/ 2804 h 10000"/>
                  <a:gd name="connsiteX107" fmla="*/ 3478 w 10000"/>
                  <a:gd name="connsiteY107" fmla="*/ 2593 h 10000"/>
                  <a:gd name="connsiteX108" fmla="*/ 3594 w 10000"/>
                  <a:gd name="connsiteY108" fmla="*/ 2752 h 10000"/>
                  <a:gd name="connsiteX109" fmla="*/ 3392 w 10000"/>
                  <a:gd name="connsiteY109" fmla="*/ 2804 h 10000"/>
                  <a:gd name="connsiteX110" fmla="*/ 1349 w 10000"/>
                  <a:gd name="connsiteY110" fmla="*/ 2289 h 10000"/>
                  <a:gd name="connsiteX111" fmla="*/ 2754 w 10000"/>
                  <a:gd name="connsiteY111" fmla="*/ 2857 h 10000"/>
                  <a:gd name="connsiteX112" fmla="*/ 1630 w 10000"/>
                  <a:gd name="connsiteY112" fmla="*/ 1022 h 10000"/>
                  <a:gd name="connsiteX113" fmla="*/ 2656 w 10000"/>
                  <a:gd name="connsiteY113" fmla="*/ 2472 h 10000"/>
                  <a:gd name="connsiteX114" fmla="*/ 2898 w 10000"/>
                  <a:gd name="connsiteY114" fmla="*/ 3545 h 10000"/>
                  <a:gd name="connsiteX115" fmla="*/ 2840 w 10000"/>
                  <a:gd name="connsiteY115" fmla="*/ 3916 h 10000"/>
                  <a:gd name="connsiteX116" fmla="*/ 1349 w 10000"/>
                  <a:gd name="connsiteY116" fmla="*/ 2289 h 10000"/>
                  <a:gd name="connsiteX117" fmla="*/ 1349 w 10000"/>
                  <a:gd name="connsiteY117" fmla="*/ 2289 h 10000"/>
                  <a:gd name="connsiteX118" fmla="*/ 2377 w 10000"/>
                  <a:gd name="connsiteY118" fmla="*/ 3598 h 10000"/>
                  <a:gd name="connsiteX119" fmla="*/ 2377 w 10000"/>
                  <a:gd name="connsiteY119" fmla="*/ 3968 h 10000"/>
                  <a:gd name="connsiteX120" fmla="*/ 2231 w 10000"/>
                  <a:gd name="connsiteY120" fmla="*/ 4445 h 10000"/>
                  <a:gd name="connsiteX121" fmla="*/ 2000 w 10000"/>
                  <a:gd name="connsiteY121" fmla="*/ 4021 h 10000"/>
                  <a:gd name="connsiteX122" fmla="*/ 1884 w 10000"/>
                  <a:gd name="connsiteY122" fmla="*/ 3545 h 10000"/>
                  <a:gd name="connsiteX123" fmla="*/ 1652 w 10000"/>
                  <a:gd name="connsiteY123" fmla="*/ 3545 h 10000"/>
                  <a:gd name="connsiteX124" fmla="*/ 1478 w 10000"/>
                  <a:gd name="connsiteY124" fmla="*/ 3757 h 10000"/>
                  <a:gd name="connsiteX125" fmla="*/ 1247 w 10000"/>
                  <a:gd name="connsiteY125" fmla="*/ 3757 h 10000"/>
                  <a:gd name="connsiteX126" fmla="*/ 1072 w 10000"/>
                  <a:gd name="connsiteY126" fmla="*/ 3968 h 10000"/>
                  <a:gd name="connsiteX127" fmla="*/ 957 w 10000"/>
                  <a:gd name="connsiteY127" fmla="*/ 3757 h 10000"/>
                  <a:gd name="connsiteX128" fmla="*/ 667 w 10000"/>
                  <a:gd name="connsiteY128" fmla="*/ 3704 h 10000"/>
                  <a:gd name="connsiteX129" fmla="*/ 406 w 10000"/>
                  <a:gd name="connsiteY129" fmla="*/ 3704 h 10000"/>
                  <a:gd name="connsiteX130" fmla="*/ 29 w 10000"/>
                  <a:gd name="connsiteY130" fmla="*/ 3439 h 10000"/>
                  <a:gd name="connsiteX131" fmla="*/ 0 w 10000"/>
                  <a:gd name="connsiteY131" fmla="*/ 3916 h 10000"/>
                  <a:gd name="connsiteX132" fmla="*/ 58 w 10000"/>
                  <a:gd name="connsiteY132" fmla="*/ 4603 h 10000"/>
                  <a:gd name="connsiteX133" fmla="*/ 116 w 10000"/>
                  <a:gd name="connsiteY133" fmla="*/ 4973 h 10000"/>
                  <a:gd name="connsiteX134" fmla="*/ 174 w 10000"/>
                  <a:gd name="connsiteY134" fmla="*/ 5239 h 10000"/>
                  <a:gd name="connsiteX135" fmla="*/ 232 w 10000"/>
                  <a:gd name="connsiteY135" fmla="*/ 5609 h 10000"/>
                  <a:gd name="connsiteX136" fmla="*/ 406 w 10000"/>
                  <a:gd name="connsiteY136" fmla="*/ 5926 h 10000"/>
                  <a:gd name="connsiteX137" fmla="*/ 638 w 10000"/>
                  <a:gd name="connsiteY137" fmla="*/ 6455 h 10000"/>
                  <a:gd name="connsiteX138" fmla="*/ 492 w 10000"/>
                  <a:gd name="connsiteY138" fmla="*/ 6350 h 10000"/>
                  <a:gd name="connsiteX139" fmla="*/ 840 w 10000"/>
                  <a:gd name="connsiteY139" fmla="*/ 6825 h 10000"/>
                  <a:gd name="connsiteX140" fmla="*/ 1043 w 10000"/>
                  <a:gd name="connsiteY140" fmla="*/ 6773 h 10000"/>
                  <a:gd name="connsiteX141" fmla="*/ 1015 w 10000"/>
                  <a:gd name="connsiteY141" fmla="*/ 6455 h 10000"/>
                  <a:gd name="connsiteX142" fmla="*/ 1188 w 10000"/>
                  <a:gd name="connsiteY142" fmla="*/ 6508 h 10000"/>
                  <a:gd name="connsiteX143" fmla="*/ 986 w 10000"/>
                  <a:gd name="connsiteY143" fmla="*/ 5873 h 10000"/>
                  <a:gd name="connsiteX144" fmla="*/ 1362 w 10000"/>
                  <a:gd name="connsiteY144" fmla="*/ 5609 h 10000"/>
                  <a:gd name="connsiteX145" fmla="*/ 1566 w 10000"/>
                  <a:gd name="connsiteY145" fmla="*/ 5609 h 10000"/>
                  <a:gd name="connsiteX146" fmla="*/ 1566 w 10000"/>
                  <a:gd name="connsiteY146" fmla="*/ 5873 h 10000"/>
                  <a:gd name="connsiteX147" fmla="*/ 1391 w 10000"/>
                  <a:gd name="connsiteY147" fmla="*/ 6032 h 10000"/>
                  <a:gd name="connsiteX148" fmla="*/ 1276 w 10000"/>
                  <a:gd name="connsiteY148" fmla="*/ 6720 h 10000"/>
                  <a:gd name="connsiteX149" fmla="*/ 1218 w 10000"/>
                  <a:gd name="connsiteY149" fmla="*/ 7037 h 10000"/>
                  <a:gd name="connsiteX150" fmla="*/ 1305 w 10000"/>
                  <a:gd name="connsiteY150" fmla="*/ 7461 h 10000"/>
                  <a:gd name="connsiteX151" fmla="*/ 1478 w 10000"/>
                  <a:gd name="connsiteY151" fmla="*/ 7778 h 10000"/>
                  <a:gd name="connsiteX152" fmla="*/ 2058 w 10000"/>
                  <a:gd name="connsiteY152" fmla="*/ 8413 h 10000"/>
                  <a:gd name="connsiteX153" fmla="*/ 2521 w 10000"/>
                  <a:gd name="connsiteY153" fmla="*/ 8889 h 10000"/>
                  <a:gd name="connsiteX154" fmla="*/ 2869 w 10000"/>
                  <a:gd name="connsiteY154" fmla="*/ 9101 h 10000"/>
                  <a:gd name="connsiteX155" fmla="*/ 3246 w 10000"/>
                  <a:gd name="connsiteY155" fmla="*/ 9312 h 10000"/>
                  <a:gd name="connsiteX156" fmla="*/ 3624 w 10000"/>
                  <a:gd name="connsiteY156" fmla="*/ 9524 h 10000"/>
                  <a:gd name="connsiteX157" fmla="*/ 3972 w 10000"/>
                  <a:gd name="connsiteY157" fmla="*/ 9630 h 10000"/>
                  <a:gd name="connsiteX158" fmla="*/ 4348 w 10000"/>
                  <a:gd name="connsiteY158" fmla="*/ 9789 h 10000"/>
                  <a:gd name="connsiteX159" fmla="*/ 4783 w 10000"/>
                  <a:gd name="connsiteY159" fmla="*/ 9948 h 10000"/>
                  <a:gd name="connsiteX160" fmla="*/ 5246 w 10000"/>
                  <a:gd name="connsiteY160" fmla="*/ 10000 h 10000"/>
                  <a:gd name="connsiteX161" fmla="*/ 5652 w 10000"/>
                  <a:gd name="connsiteY161" fmla="*/ 10000 h 10000"/>
                  <a:gd name="connsiteX162" fmla="*/ 6145 w 10000"/>
                  <a:gd name="connsiteY162" fmla="*/ 9948 h 10000"/>
                  <a:gd name="connsiteX163" fmla="*/ 6493 w 10000"/>
                  <a:gd name="connsiteY163" fmla="*/ 9841 h 10000"/>
                  <a:gd name="connsiteX164" fmla="*/ 6841 w 10000"/>
                  <a:gd name="connsiteY164" fmla="*/ 9736 h 10000"/>
                  <a:gd name="connsiteX165" fmla="*/ 7218 w 10000"/>
                  <a:gd name="connsiteY165" fmla="*/ 9577 h 10000"/>
                  <a:gd name="connsiteX166" fmla="*/ 7565 w 10000"/>
                  <a:gd name="connsiteY166" fmla="*/ 9418 h 10000"/>
                  <a:gd name="connsiteX167" fmla="*/ 7884 w 10000"/>
                  <a:gd name="connsiteY167" fmla="*/ 9207 h 10000"/>
                  <a:gd name="connsiteX168" fmla="*/ 8232 w 10000"/>
                  <a:gd name="connsiteY168" fmla="*/ 8995 h 10000"/>
                  <a:gd name="connsiteX169" fmla="*/ 8551 w 10000"/>
                  <a:gd name="connsiteY169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8734 w 10000"/>
                  <a:gd name="connsiteY37" fmla="*/ 5498 h 10000"/>
                  <a:gd name="connsiteX38" fmla="*/ 8734 w 10000"/>
                  <a:gd name="connsiteY38" fmla="*/ 5498 h 10000"/>
                  <a:gd name="connsiteX39" fmla="*/ 8607 w 10000"/>
                  <a:gd name="connsiteY39" fmla="*/ 5271 h 10000"/>
                  <a:gd name="connsiteX40" fmla="*/ 8417 w 10000"/>
                  <a:gd name="connsiteY40" fmla="*/ 5422 h 10000"/>
                  <a:gd name="connsiteX41" fmla="*/ 8291 w 10000"/>
                  <a:gd name="connsiteY41" fmla="*/ 5195 h 10000"/>
                  <a:gd name="connsiteX42" fmla="*/ 8164 w 10000"/>
                  <a:gd name="connsiteY42" fmla="*/ 4968 h 10000"/>
                  <a:gd name="connsiteX43" fmla="*/ 8671 w 10000"/>
                  <a:gd name="connsiteY43" fmla="*/ 4893 h 10000"/>
                  <a:gd name="connsiteX44" fmla="*/ 8227 w 10000"/>
                  <a:gd name="connsiteY44" fmla="*/ 4591 h 10000"/>
                  <a:gd name="connsiteX45" fmla="*/ 7657 w 10000"/>
                  <a:gd name="connsiteY45" fmla="*/ 5044 h 10000"/>
                  <a:gd name="connsiteX46" fmla="*/ 7087 w 10000"/>
                  <a:gd name="connsiteY46" fmla="*/ 5497 h 10000"/>
                  <a:gd name="connsiteX47" fmla="*/ 8037 w 10000"/>
                  <a:gd name="connsiteY47" fmla="*/ 4742 h 10000"/>
                  <a:gd name="connsiteX48" fmla="*/ 7531 w 10000"/>
                  <a:gd name="connsiteY48" fmla="*/ 4817 h 10000"/>
                  <a:gd name="connsiteX49" fmla="*/ 8069 w 10000"/>
                  <a:gd name="connsiteY49" fmla="*/ 4826 h 10000"/>
                  <a:gd name="connsiteX50" fmla="*/ 6950 w 10000"/>
                  <a:gd name="connsiteY50" fmla="*/ 3306 h 10000"/>
                  <a:gd name="connsiteX51" fmla="*/ 6962 w 10000"/>
                  <a:gd name="connsiteY51" fmla="*/ 3305 h 10000"/>
                  <a:gd name="connsiteX52" fmla="*/ 6645 w 10000"/>
                  <a:gd name="connsiteY52" fmla="*/ 3230 h 10000"/>
                  <a:gd name="connsiteX53" fmla="*/ 6519 w 10000"/>
                  <a:gd name="connsiteY53" fmla="*/ 3003 h 10000"/>
                  <a:gd name="connsiteX54" fmla="*/ 5949 w 10000"/>
                  <a:gd name="connsiteY54" fmla="*/ 2473 h 10000"/>
                  <a:gd name="connsiteX55" fmla="*/ 5015 w 10000"/>
                  <a:gd name="connsiteY55" fmla="*/ 3228 h 10000"/>
                  <a:gd name="connsiteX56" fmla="*/ 4898 w 10000"/>
                  <a:gd name="connsiteY56" fmla="*/ 3175 h 10000"/>
                  <a:gd name="connsiteX57" fmla="*/ 4754 w 10000"/>
                  <a:gd name="connsiteY57" fmla="*/ 3122 h 10000"/>
                  <a:gd name="connsiteX58" fmla="*/ 4637 w 10000"/>
                  <a:gd name="connsiteY58" fmla="*/ 3334 h 10000"/>
                  <a:gd name="connsiteX59" fmla="*/ 4464 w 10000"/>
                  <a:gd name="connsiteY59" fmla="*/ 3493 h 10000"/>
                  <a:gd name="connsiteX60" fmla="*/ 4435 w 10000"/>
                  <a:gd name="connsiteY60" fmla="*/ 3651 h 10000"/>
                  <a:gd name="connsiteX61" fmla="*/ 4579 w 10000"/>
                  <a:gd name="connsiteY61" fmla="*/ 3862 h 10000"/>
                  <a:gd name="connsiteX62" fmla="*/ 4637 w 10000"/>
                  <a:gd name="connsiteY62" fmla="*/ 4021 h 10000"/>
                  <a:gd name="connsiteX63" fmla="*/ 4783 w 10000"/>
                  <a:gd name="connsiteY63" fmla="*/ 4021 h 10000"/>
                  <a:gd name="connsiteX64" fmla="*/ 4841 w 10000"/>
                  <a:gd name="connsiteY64" fmla="*/ 4021 h 10000"/>
                  <a:gd name="connsiteX65" fmla="*/ 4927 w 10000"/>
                  <a:gd name="connsiteY65" fmla="*/ 4233 h 10000"/>
                  <a:gd name="connsiteX66" fmla="*/ 5073 w 10000"/>
                  <a:gd name="connsiteY66" fmla="*/ 4603 h 10000"/>
                  <a:gd name="connsiteX67" fmla="*/ 4898 w 10000"/>
                  <a:gd name="connsiteY67" fmla="*/ 4391 h 10000"/>
                  <a:gd name="connsiteX68" fmla="*/ 4812 w 10000"/>
                  <a:gd name="connsiteY68" fmla="*/ 4127 h 10000"/>
                  <a:gd name="connsiteX69" fmla="*/ 4725 w 10000"/>
                  <a:gd name="connsiteY69" fmla="*/ 4339 h 10000"/>
                  <a:gd name="connsiteX70" fmla="*/ 4608 w 10000"/>
                  <a:gd name="connsiteY70" fmla="*/ 4657 h 10000"/>
                  <a:gd name="connsiteX71" fmla="*/ 4608 w 10000"/>
                  <a:gd name="connsiteY71" fmla="*/ 4445 h 10000"/>
                  <a:gd name="connsiteX72" fmla="*/ 4435 w 10000"/>
                  <a:gd name="connsiteY72" fmla="*/ 4339 h 10000"/>
                  <a:gd name="connsiteX73" fmla="*/ 4406 w 10000"/>
                  <a:gd name="connsiteY73" fmla="*/ 3968 h 10000"/>
                  <a:gd name="connsiteX74" fmla="*/ 4261 w 10000"/>
                  <a:gd name="connsiteY74" fmla="*/ 4021 h 10000"/>
                  <a:gd name="connsiteX75" fmla="*/ 4319 w 10000"/>
                  <a:gd name="connsiteY75" fmla="*/ 3598 h 10000"/>
                  <a:gd name="connsiteX76" fmla="*/ 4232 w 10000"/>
                  <a:gd name="connsiteY76" fmla="*/ 3598 h 10000"/>
                  <a:gd name="connsiteX77" fmla="*/ 4319 w 10000"/>
                  <a:gd name="connsiteY77" fmla="*/ 3069 h 10000"/>
                  <a:gd name="connsiteX78" fmla="*/ 4464 w 10000"/>
                  <a:gd name="connsiteY78" fmla="*/ 3069 h 10000"/>
                  <a:gd name="connsiteX79" fmla="*/ 4522 w 10000"/>
                  <a:gd name="connsiteY79" fmla="*/ 3386 h 10000"/>
                  <a:gd name="connsiteX80" fmla="*/ 4551 w 10000"/>
                  <a:gd name="connsiteY80" fmla="*/ 3175 h 10000"/>
                  <a:gd name="connsiteX81" fmla="*/ 4493 w 10000"/>
                  <a:gd name="connsiteY81" fmla="*/ 3016 h 10000"/>
                  <a:gd name="connsiteX82" fmla="*/ 4348 w 10000"/>
                  <a:gd name="connsiteY82" fmla="*/ 2910 h 10000"/>
                  <a:gd name="connsiteX83" fmla="*/ 4377 w 10000"/>
                  <a:gd name="connsiteY83" fmla="*/ 2487 h 10000"/>
                  <a:gd name="connsiteX84" fmla="*/ 4319 w 10000"/>
                  <a:gd name="connsiteY84" fmla="*/ 2275 h 10000"/>
                  <a:gd name="connsiteX85" fmla="*/ 4289 w 10000"/>
                  <a:gd name="connsiteY85" fmla="*/ 1641 h 10000"/>
                  <a:gd name="connsiteX86" fmla="*/ 4348 w 10000"/>
                  <a:gd name="connsiteY86" fmla="*/ 1641 h 10000"/>
                  <a:gd name="connsiteX87" fmla="*/ 4261 w 10000"/>
                  <a:gd name="connsiteY87" fmla="*/ 1534 h 10000"/>
                  <a:gd name="connsiteX88" fmla="*/ 4000 w 10000"/>
                  <a:gd name="connsiteY88" fmla="*/ 1746 h 10000"/>
                  <a:gd name="connsiteX89" fmla="*/ 3942 w 10000"/>
                  <a:gd name="connsiteY89" fmla="*/ 1323 h 10000"/>
                  <a:gd name="connsiteX90" fmla="*/ 4145 w 10000"/>
                  <a:gd name="connsiteY90" fmla="*/ 582 h 10000"/>
                  <a:gd name="connsiteX91" fmla="*/ 3972 w 10000"/>
                  <a:gd name="connsiteY91" fmla="*/ 318 h 10000"/>
                  <a:gd name="connsiteX92" fmla="*/ 3972 w 10000"/>
                  <a:gd name="connsiteY92" fmla="*/ 212 h 10000"/>
                  <a:gd name="connsiteX93" fmla="*/ 3710 w 10000"/>
                  <a:gd name="connsiteY93" fmla="*/ 0 h 10000"/>
                  <a:gd name="connsiteX94" fmla="*/ 3624 w 10000"/>
                  <a:gd name="connsiteY94" fmla="*/ 212 h 10000"/>
                  <a:gd name="connsiteX95" fmla="*/ 3536 w 10000"/>
                  <a:gd name="connsiteY95" fmla="*/ 635 h 10000"/>
                  <a:gd name="connsiteX96" fmla="*/ 3420 w 10000"/>
                  <a:gd name="connsiteY96" fmla="*/ 688 h 10000"/>
                  <a:gd name="connsiteX97" fmla="*/ 3594 w 10000"/>
                  <a:gd name="connsiteY97" fmla="*/ 900 h 10000"/>
                  <a:gd name="connsiteX98" fmla="*/ 3624 w 10000"/>
                  <a:gd name="connsiteY98" fmla="*/ 1164 h 10000"/>
                  <a:gd name="connsiteX99" fmla="*/ 3536 w 10000"/>
                  <a:gd name="connsiteY99" fmla="*/ 1323 h 10000"/>
                  <a:gd name="connsiteX100" fmla="*/ 3624 w 10000"/>
                  <a:gd name="connsiteY100" fmla="*/ 1799 h 10000"/>
                  <a:gd name="connsiteX101" fmla="*/ 3565 w 10000"/>
                  <a:gd name="connsiteY101" fmla="*/ 2223 h 10000"/>
                  <a:gd name="connsiteX102" fmla="*/ 3130 w 10000"/>
                  <a:gd name="connsiteY102" fmla="*/ 2539 h 10000"/>
                  <a:gd name="connsiteX103" fmla="*/ 3101 w 10000"/>
                  <a:gd name="connsiteY103" fmla="*/ 2381 h 10000"/>
                  <a:gd name="connsiteX104" fmla="*/ 3073 w 10000"/>
                  <a:gd name="connsiteY104" fmla="*/ 2593 h 10000"/>
                  <a:gd name="connsiteX105" fmla="*/ 3188 w 10000"/>
                  <a:gd name="connsiteY105" fmla="*/ 2804 h 10000"/>
                  <a:gd name="connsiteX106" fmla="*/ 3478 w 10000"/>
                  <a:gd name="connsiteY106" fmla="*/ 2593 h 10000"/>
                  <a:gd name="connsiteX107" fmla="*/ 3594 w 10000"/>
                  <a:gd name="connsiteY107" fmla="*/ 2752 h 10000"/>
                  <a:gd name="connsiteX108" fmla="*/ 3392 w 10000"/>
                  <a:gd name="connsiteY108" fmla="*/ 2804 h 10000"/>
                  <a:gd name="connsiteX109" fmla="*/ 1349 w 10000"/>
                  <a:gd name="connsiteY109" fmla="*/ 2289 h 10000"/>
                  <a:gd name="connsiteX110" fmla="*/ 2754 w 10000"/>
                  <a:gd name="connsiteY110" fmla="*/ 2857 h 10000"/>
                  <a:gd name="connsiteX111" fmla="*/ 1630 w 10000"/>
                  <a:gd name="connsiteY111" fmla="*/ 1022 h 10000"/>
                  <a:gd name="connsiteX112" fmla="*/ 2656 w 10000"/>
                  <a:gd name="connsiteY112" fmla="*/ 2472 h 10000"/>
                  <a:gd name="connsiteX113" fmla="*/ 2898 w 10000"/>
                  <a:gd name="connsiteY113" fmla="*/ 3545 h 10000"/>
                  <a:gd name="connsiteX114" fmla="*/ 2840 w 10000"/>
                  <a:gd name="connsiteY114" fmla="*/ 3916 h 10000"/>
                  <a:gd name="connsiteX115" fmla="*/ 1349 w 10000"/>
                  <a:gd name="connsiteY115" fmla="*/ 2289 h 10000"/>
                  <a:gd name="connsiteX116" fmla="*/ 1349 w 10000"/>
                  <a:gd name="connsiteY116" fmla="*/ 2289 h 10000"/>
                  <a:gd name="connsiteX117" fmla="*/ 2377 w 10000"/>
                  <a:gd name="connsiteY117" fmla="*/ 3598 h 10000"/>
                  <a:gd name="connsiteX118" fmla="*/ 2377 w 10000"/>
                  <a:gd name="connsiteY118" fmla="*/ 3968 h 10000"/>
                  <a:gd name="connsiteX119" fmla="*/ 2231 w 10000"/>
                  <a:gd name="connsiteY119" fmla="*/ 4445 h 10000"/>
                  <a:gd name="connsiteX120" fmla="*/ 2000 w 10000"/>
                  <a:gd name="connsiteY120" fmla="*/ 4021 h 10000"/>
                  <a:gd name="connsiteX121" fmla="*/ 1884 w 10000"/>
                  <a:gd name="connsiteY121" fmla="*/ 3545 h 10000"/>
                  <a:gd name="connsiteX122" fmla="*/ 1652 w 10000"/>
                  <a:gd name="connsiteY122" fmla="*/ 3545 h 10000"/>
                  <a:gd name="connsiteX123" fmla="*/ 1478 w 10000"/>
                  <a:gd name="connsiteY123" fmla="*/ 3757 h 10000"/>
                  <a:gd name="connsiteX124" fmla="*/ 1247 w 10000"/>
                  <a:gd name="connsiteY124" fmla="*/ 3757 h 10000"/>
                  <a:gd name="connsiteX125" fmla="*/ 1072 w 10000"/>
                  <a:gd name="connsiteY125" fmla="*/ 3968 h 10000"/>
                  <a:gd name="connsiteX126" fmla="*/ 957 w 10000"/>
                  <a:gd name="connsiteY126" fmla="*/ 3757 h 10000"/>
                  <a:gd name="connsiteX127" fmla="*/ 667 w 10000"/>
                  <a:gd name="connsiteY127" fmla="*/ 3704 h 10000"/>
                  <a:gd name="connsiteX128" fmla="*/ 406 w 10000"/>
                  <a:gd name="connsiteY128" fmla="*/ 3704 h 10000"/>
                  <a:gd name="connsiteX129" fmla="*/ 29 w 10000"/>
                  <a:gd name="connsiteY129" fmla="*/ 3439 h 10000"/>
                  <a:gd name="connsiteX130" fmla="*/ 0 w 10000"/>
                  <a:gd name="connsiteY130" fmla="*/ 3916 h 10000"/>
                  <a:gd name="connsiteX131" fmla="*/ 58 w 10000"/>
                  <a:gd name="connsiteY131" fmla="*/ 4603 h 10000"/>
                  <a:gd name="connsiteX132" fmla="*/ 116 w 10000"/>
                  <a:gd name="connsiteY132" fmla="*/ 4973 h 10000"/>
                  <a:gd name="connsiteX133" fmla="*/ 174 w 10000"/>
                  <a:gd name="connsiteY133" fmla="*/ 5239 h 10000"/>
                  <a:gd name="connsiteX134" fmla="*/ 232 w 10000"/>
                  <a:gd name="connsiteY134" fmla="*/ 5609 h 10000"/>
                  <a:gd name="connsiteX135" fmla="*/ 406 w 10000"/>
                  <a:gd name="connsiteY135" fmla="*/ 5926 h 10000"/>
                  <a:gd name="connsiteX136" fmla="*/ 638 w 10000"/>
                  <a:gd name="connsiteY136" fmla="*/ 6455 h 10000"/>
                  <a:gd name="connsiteX137" fmla="*/ 492 w 10000"/>
                  <a:gd name="connsiteY137" fmla="*/ 6350 h 10000"/>
                  <a:gd name="connsiteX138" fmla="*/ 840 w 10000"/>
                  <a:gd name="connsiteY138" fmla="*/ 6825 h 10000"/>
                  <a:gd name="connsiteX139" fmla="*/ 1043 w 10000"/>
                  <a:gd name="connsiteY139" fmla="*/ 6773 h 10000"/>
                  <a:gd name="connsiteX140" fmla="*/ 1015 w 10000"/>
                  <a:gd name="connsiteY140" fmla="*/ 6455 h 10000"/>
                  <a:gd name="connsiteX141" fmla="*/ 1188 w 10000"/>
                  <a:gd name="connsiteY141" fmla="*/ 6508 h 10000"/>
                  <a:gd name="connsiteX142" fmla="*/ 986 w 10000"/>
                  <a:gd name="connsiteY142" fmla="*/ 5873 h 10000"/>
                  <a:gd name="connsiteX143" fmla="*/ 1362 w 10000"/>
                  <a:gd name="connsiteY143" fmla="*/ 5609 h 10000"/>
                  <a:gd name="connsiteX144" fmla="*/ 1566 w 10000"/>
                  <a:gd name="connsiteY144" fmla="*/ 5609 h 10000"/>
                  <a:gd name="connsiteX145" fmla="*/ 1566 w 10000"/>
                  <a:gd name="connsiteY145" fmla="*/ 5873 h 10000"/>
                  <a:gd name="connsiteX146" fmla="*/ 1391 w 10000"/>
                  <a:gd name="connsiteY146" fmla="*/ 6032 h 10000"/>
                  <a:gd name="connsiteX147" fmla="*/ 1276 w 10000"/>
                  <a:gd name="connsiteY147" fmla="*/ 6720 h 10000"/>
                  <a:gd name="connsiteX148" fmla="*/ 1218 w 10000"/>
                  <a:gd name="connsiteY148" fmla="*/ 7037 h 10000"/>
                  <a:gd name="connsiteX149" fmla="*/ 1305 w 10000"/>
                  <a:gd name="connsiteY149" fmla="*/ 7461 h 10000"/>
                  <a:gd name="connsiteX150" fmla="*/ 1478 w 10000"/>
                  <a:gd name="connsiteY150" fmla="*/ 7778 h 10000"/>
                  <a:gd name="connsiteX151" fmla="*/ 2058 w 10000"/>
                  <a:gd name="connsiteY151" fmla="*/ 8413 h 10000"/>
                  <a:gd name="connsiteX152" fmla="*/ 2521 w 10000"/>
                  <a:gd name="connsiteY152" fmla="*/ 8889 h 10000"/>
                  <a:gd name="connsiteX153" fmla="*/ 2869 w 10000"/>
                  <a:gd name="connsiteY153" fmla="*/ 9101 h 10000"/>
                  <a:gd name="connsiteX154" fmla="*/ 3246 w 10000"/>
                  <a:gd name="connsiteY154" fmla="*/ 9312 h 10000"/>
                  <a:gd name="connsiteX155" fmla="*/ 3624 w 10000"/>
                  <a:gd name="connsiteY155" fmla="*/ 9524 h 10000"/>
                  <a:gd name="connsiteX156" fmla="*/ 3972 w 10000"/>
                  <a:gd name="connsiteY156" fmla="*/ 9630 h 10000"/>
                  <a:gd name="connsiteX157" fmla="*/ 4348 w 10000"/>
                  <a:gd name="connsiteY157" fmla="*/ 9789 h 10000"/>
                  <a:gd name="connsiteX158" fmla="*/ 4783 w 10000"/>
                  <a:gd name="connsiteY158" fmla="*/ 9948 h 10000"/>
                  <a:gd name="connsiteX159" fmla="*/ 5246 w 10000"/>
                  <a:gd name="connsiteY159" fmla="*/ 10000 h 10000"/>
                  <a:gd name="connsiteX160" fmla="*/ 5652 w 10000"/>
                  <a:gd name="connsiteY160" fmla="*/ 10000 h 10000"/>
                  <a:gd name="connsiteX161" fmla="*/ 6145 w 10000"/>
                  <a:gd name="connsiteY161" fmla="*/ 9948 h 10000"/>
                  <a:gd name="connsiteX162" fmla="*/ 6493 w 10000"/>
                  <a:gd name="connsiteY162" fmla="*/ 9841 h 10000"/>
                  <a:gd name="connsiteX163" fmla="*/ 6841 w 10000"/>
                  <a:gd name="connsiteY163" fmla="*/ 9736 h 10000"/>
                  <a:gd name="connsiteX164" fmla="*/ 7218 w 10000"/>
                  <a:gd name="connsiteY164" fmla="*/ 9577 h 10000"/>
                  <a:gd name="connsiteX165" fmla="*/ 7565 w 10000"/>
                  <a:gd name="connsiteY165" fmla="*/ 9418 h 10000"/>
                  <a:gd name="connsiteX166" fmla="*/ 7884 w 10000"/>
                  <a:gd name="connsiteY166" fmla="*/ 9207 h 10000"/>
                  <a:gd name="connsiteX167" fmla="*/ 8232 w 10000"/>
                  <a:gd name="connsiteY167" fmla="*/ 8995 h 10000"/>
                  <a:gd name="connsiteX168" fmla="*/ 8551 w 10000"/>
                  <a:gd name="connsiteY168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376 w 10000"/>
                  <a:gd name="connsiteY35" fmla="*/ 7143 h 10000"/>
                  <a:gd name="connsiteX36" fmla="*/ 8734 w 10000"/>
                  <a:gd name="connsiteY36" fmla="*/ 5498 h 10000"/>
                  <a:gd name="connsiteX37" fmla="*/ 8734 w 10000"/>
                  <a:gd name="connsiteY37" fmla="*/ 5498 h 10000"/>
                  <a:gd name="connsiteX38" fmla="*/ 8607 w 10000"/>
                  <a:gd name="connsiteY38" fmla="*/ 5271 h 10000"/>
                  <a:gd name="connsiteX39" fmla="*/ 8417 w 10000"/>
                  <a:gd name="connsiteY39" fmla="*/ 5422 h 10000"/>
                  <a:gd name="connsiteX40" fmla="*/ 8291 w 10000"/>
                  <a:gd name="connsiteY40" fmla="*/ 5195 h 10000"/>
                  <a:gd name="connsiteX41" fmla="*/ 8164 w 10000"/>
                  <a:gd name="connsiteY41" fmla="*/ 4968 h 10000"/>
                  <a:gd name="connsiteX42" fmla="*/ 8671 w 10000"/>
                  <a:gd name="connsiteY42" fmla="*/ 4893 h 10000"/>
                  <a:gd name="connsiteX43" fmla="*/ 8227 w 10000"/>
                  <a:gd name="connsiteY43" fmla="*/ 4591 h 10000"/>
                  <a:gd name="connsiteX44" fmla="*/ 7657 w 10000"/>
                  <a:gd name="connsiteY44" fmla="*/ 5044 h 10000"/>
                  <a:gd name="connsiteX45" fmla="*/ 7087 w 10000"/>
                  <a:gd name="connsiteY45" fmla="*/ 5497 h 10000"/>
                  <a:gd name="connsiteX46" fmla="*/ 8037 w 10000"/>
                  <a:gd name="connsiteY46" fmla="*/ 4742 h 10000"/>
                  <a:gd name="connsiteX47" fmla="*/ 7531 w 10000"/>
                  <a:gd name="connsiteY47" fmla="*/ 4817 h 10000"/>
                  <a:gd name="connsiteX48" fmla="*/ 8069 w 10000"/>
                  <a:gd name="connsiteY48" fmla="*/ 4826 h 10000"/>
                  <a:gd name="connsiteX49" fmla="*/ 6950 w 10000"/>
                  <a:gd name="connsiteY49" fmla="*/ 3306 h 10000"/>
                  <a:gd name="connsiteX50" fmla="*/ 6962 w 10000"/>
                  <a:gd name="connsiteY50" fmla="*/ 3305 h 10000"/>
                  <a:gd name="connsiteX51" fmla="*/ 6645 w 10000"/>
                  <a:gd name="connsiteY51" fmla="*/ 3230 h 10000"/>
                  <a:gd name="connsiteX52" fmla="*/ 6519 w 10000"/>
                  <a:gd name="connsiteY52" fmla="*/ 3003 h 10000"/>
                  <a:gd name="connsiteX53" fmla="*/ 5949 w 10000"/>
                  <a:gd name="connsiteY53" fmla="*/ 2473 h 10000"/>
                  <a:gd name="connsiteX54" fmla="*/ 5015 w 10000"/>
                  <a:gd name="connsiteY54" fmla="*/ 3228 h 10000"/>
                  <a:gd name="connsiteX55" fmla="*/ 4898 w 10000"/>
                  <a:gd name="connsiteY55" fmla="*/ 3175 h 10000"/>
                  <a:gd name="connsiteX56" fmla="*/ 4754 w 10000"/>
                  <a:gd name="connsiteY56" fmla="*/ 3122 h 10000"/>
                  <a:gd name="connsiteX57" fmla="*/ 4637 w 10000"/>
                  <a:gd name="connsiteY57" fmla="*/ 3334 h 10000"/>
                  <a:gd name="connsiteX58" fmla="*/ 4464 w 10000"/>
                  <a:gd name="connsiteY58" fmla="*/ 3493 h 10000"/>
                  <a:gd name="connsiteX59" fmla="*/ 4435 w 10000"/>
                  <a:gd name="connsiteY59" fmla="*/ 3651 h 10000"/>
                  <a:gd name="connsiteX60" fmla="*/ 4579 w 10000"/>
                  <a:gd name="connsiteY60" fmla="*/ 3862 h 10000"/>
                  <a:gd name="connsiteX61" fmla="*/ 4637 w 10000"/>
                  <a:gd name="connsiteY61" fmla="*/ 4021 h 10000"/>
                  <a:gd name="connsiteX62" fmla="*/ 4783 w 10000"/>
                  <a:gd name="connsiteY62" fmla="*/ 4021 h 10000"/>
                  <a:gd name="connsiteX63" fmla="*/ 4841 w 10000"/>
                  <a:gd name="connsiteY63" fmla="*/ 4021 h 10000"/>
                  <a:gd name="connsiteX64" fmla="*/ 4927 w 10000"/>
                  <a:gd name="connsiteY64" fmla="*/ 4233 h 10000"/>
                  <a:gd name="connsiteX65" fmla="*/ 5073 w 10000"/>
                  <a:gd name="connsiteY65" fmla="*/ 4603 h 10000"/>
                  <a:gd name="connsiteX66" fmla="*/ 4898 w 10000"/>
                  <a:gd name="connsiteY66" fmla="*/ 4391 h 10000"/>
                  <a:gd name="connsiteX67" fmla="*/ 4812 w 10000"/>
                  <a:gd name="connsiteY67" fmla="*/ 4127 h 10000"/>
                  <a:gd name="connsiteX68" fmla="*/ 4725 w 10000"/>
                  <a:gd name="connsiteY68" fmla="*/ 4339 h 10000"/>
                  <a:gd name="connsiteX69" fmla="*/ 4608 w 10000"/>
                  <a:gd name="connsiteY69" fmla="*/ 4657 h 10000"/>
                  <a:gd name="connsiteX70" fmla="*/ 4608 w 10000"/>
                  <a:gd name="connsiteY70" fmla="*/ 4445 h 10000"/>
                  <a:gd name="connsiteX71" fmla="*/ 4435 w 10000"/>
                  <a:gd name="connsiteY71" fmla="*/ 4339 h 10000"/>
                  <a:gd name="connsiteX72" fmla="*/ 4406 w 10000"/>
                  <a:gd name="connsiteY72" fmla="*/ 3968 h 10000"/>
                  <a:gd name="connsiteX73" fmla="*/ 4261 w 10000"/>
                  <a:gd name="connsiteY73" fmla="*/ 4021 h 10000"/>
                  <a:gd name="connsiteX74" fmla="*/ 4319 w 10000"/>
                  <a:gd name="connsiteY74" fmla="*/ 3598 h 10000"/>
                  <a:gd name="connsiteX75" fmla="*/ 4232 w 10000"/>
                  <a:gd name="connsiteY75" fmla="*/ 3598 h 10000"/>
                  <a:gd name="connsiteX76" fmla="*/ 4319 w 10000"/>
                  <a:gd name="connsiteY76" fmla="*/ 3069 h 10000"/>
                  <a:gd name="connsiteX77" fmla="*/ 4464 w 10000"/>
                  <a:gd name="connsiteY77" fmla="*/ 3069 h 10000"/>
                  <a:gd name="connsiteX78" fmla="*/ 4522 w 10000"/>
                  <a:gd name="connsiteY78" fmla="*/ 3386 h 10000"/>
                  <a:gd name="connsiteX79" fmla="*/ 4551 w 10000"/>
                  <a:gd name="connsiteY79" fmla="*/ 3175 h 10000"/>
                  <a:gd name="connsiteX80" fmla="*/ 4493 w 10000"/>
                  <a:gd name="connsiteY80" fmla="*/ 3016 h 10000"/>
                  <a:gd name="connsiteX81" fmla="*/ 4348 w 10000"/>
                  <a:gd name="connsiteY81" fmla="*/ 2910 h 10000"/>
                  <a:gd name="connsiteX82" fmla="*/ 4377 w 10000"/>
                  <a:gd name="connsiteY82" fmla="*/ 2487 h 10000"/>
                  <a:gd name="connsiteX83" fmla="*/ 4319 w 10000"/>
                  <a:gd name="connsiteY83" fmla="*/ 2275 h 10000"/>
                  <a:gd name="connsiteX84" fmla="*/ 4289 w 10000"/>
                  <a:gd name="connsiteY84" fmla="*/ 1641 h 10000"/>
                  <a:gd name="connsiteX85" fmla="*/ 4348 w 10000"/>
                  <a:gd name="connsiteY85" fmla="*/ 1641 h 10000"/>
                  <a:gd name="connsiteX86" fmla="*/ 4261 w 10000"/>
                  <a:gd name="connsiteY86" fmla="*/ 1534 h 10000"/>
                  <a:gd name="connsiteX87" fmla="*/ 4000 w 10000"/>
                  <a:gd name="connsiteY87" fmla="*/ 1746 h 10000"/>
                  <a:gd name="connsiteX88" fmla="*/ 3942 w 10000"/>
                  <a:gd name="connsiteY88" fmla="*/ 1323 h 10000"/>
                  <a:gd name="connsiteX89" fmla="*/ 4145 w 10000"/>
                  <a:gd name="connsiteY89" fmla="*/ 582 h 10000"/>
                  <a:gd name="connsiteX90" fmla="*/ 3972 w 10000"/>
                  <a:gd name="connsiteY90" fmla="*/ 318 h 10000"/>
                  <a:gd name="connsiteX91" fmla="*/ 3972 w 10000"/>
                  <a:gd name="connsiteY91" fmla="*/ 212 h 10000"/>
                  <a:gd name="connsiteX92" fmla="*/ 3710 w 10000"/>
                  <a:gd name="connsiteY92" fmla="*/ 0 h 10000"/>
                  <a:gd name="connsiteX93" fmla="*/ 3624 w 10000"/>
                  <a:gd name="connsiteY93" fmla="*/ 212 h 10000"/>
                  <a:gd name="connsiteX94" fmla="*/ 3536 w 10000"/>
                  <a:gd name="connsiteY94" fmla="*/ 635 h 10000"/>
                  <a:gd name="connsiteX95" fmla="*/ 3420 w 10000"/>
                  <a:gd name="connsiteY95" fmla="*/ 688 h 10000"/>
                  <a:gd name="connsiteX96" fmla="*/ 3594 w 10000"/>
                  <a:gd name="connsiteY96" fmla="*/ 900 h 10000"/>
                  <a:gd name="connsiteX97" fmla="*/ 3624 w 10000"/>
                  <a:gd name="connsiteY97" fmla="*/ 1164 h 10000"/>
                  <a:gd name="connsiteX98" fmla="*/ 3536 w 10000"/>
                  <a:gd name="connsiteY98" fmla="*/ 1323 h 10000"/>
                  <a:gd name="connsiteX99" fmla="*/ 3624 w 10000"/>
                  <a:gd name="connsiteY99" fmla="*/ 1799 h 10000"/>
                  <a:gd name="connsiteX100" fmla="*/ 3565 w 10000"/>
                  <a:gd name="connsiteY100" fmla="*/ 2223 h 10000"/>
                  <a:gd name="connsiteX101" fmla="*/ 3130 w 10000"/>
                  <a:gd name="connsiteY101" fmla="*/ 2539 h 10000"/>
                  <a:gd name="connsiteX102" fmla="*/ 3101 w 10000"/>
                  <a:gd name="connsiteY102" fmla="*/ 2381 h 10000"/>
                  <a:gd name="connsiteX103" fmla="*/ 3073 w 10000"/>
                  <a:gd name="connsiteY103" fmla="*/ 2593 h 10000"/>
                  <a:gd name="connsiteX104" fmla="*/ 3188 w 10000"/>
                  <a:gd name="connsiteY104" fmla="*/ 2804 h 10000"/>
                  <a:gd name="connsiteX105" fmla="*/ 3478 w 10000"/>
                  <a:gd name="connsiteY105" fmla="*/ 2593 h 10000"/>
                  <a:gd name="connsiteX106" fmla="*/ 3594 w 10000"/>
                  <a:gd name="connsiteY106" fmla="*/ 2752 h 10000"/>
                  <a:gd name="connsiteX107" fmla="*/ 3392 w 10000"/>
                  <a:gd name="connsiteY107" fmla="*/ 2804 h 10000"/>
                  <a:gd name="connsiteX108" fmla="*/ 1349 w 10000"/>
                  <a:gd name="connsiteY108" fmla="*/ 2289 h 10000"/>
                  <a:gd name="connsiteX109" fmla="*/ 2754 w 10000"/>
                  <a:gd name="connsiteY109" fmla="*/ 2857 h 10000"/>
                  <a:gd name="connsiteX110" fmla="*/ 1630 w 10000"/>
                  <a:gd name="connsiteY110" fmla="*/ 1022 h 10000"/>
                  <a:gd name="connsiteX111" fmla="*/ 2656 w 10000"/>
                  <a:gd name="connsiteY111" fmla="*/ 2472 h 10000"/>
                  <a:gd name="connsiteX112" fmla="*/ 2898 w 10000"/>
                  <a:gd name="connsiteY112" fmla="*/ 3545 h 10000"/>
                  <a:gd name="connsiteX113" fmla="*/ 2840 w 10000"/>
                  <a:gd name="connsiteY113" fmla="*/ 3916 h 10000"/>
                  <a:gd name="connsiteX114" fmla="*/ 1349 w 10000"/>
                  <a:gd name="connsiteY114" fmla="*/ 2289 h 10000"/>
                  <a:gd name="connsiteX115" fmla="*/ 1349 w 10000"/>
                  <a:gd name="connsiteY115" fmla="*/ 2289 h 10000"/>
                  <a:gd name="connsiteX116" fmla="*/ 2377 w 10000"/>
                  <a:gd name="connsiteY116" fmla="*/ 3598 h 10000"/>
                  <a:gd name="connsiteX117" fmla="*/ 2377 w 10000"/>
                  <a:gd name="connsiteY117" fmla="*/ 3968 h 10000"/>
                  <a:gd name="connsiteX118" fmla="*/ 2231 w 10000"/>
                  <a:gd name="connsiteY118" fmla="*/ 4445 h 10000"/>
                  <a:gd name="connsiteX119" fmla="*/ 2000 w 10000"/>
                  <a:gd name="connsiteY119" fmla="*/ 4021 h 10000"/>
                  <a:gd name="connsiteX120" fmla="*/ 1884 w 10000"/>
                  <a:gd name="connsiteY120" fmla="*/ 3545 h 10000"/>
                  <a:gd name="connsiteX121" fmla="*/ 1652 w 10000"/>
                  <a:gd name="connsiteY121" fmla="*/ 3545 h 10000"/>
                  <a:gd name="connsiteX122" fmla="*/ 1478 w 10000"/>
                  <a:gd name="connsiteY122" fmla="*/ 3757 h 10000"/>
                  <a:gd name="connsiteX123" fmla="*/ 1247 w 10000"/>
                  <a:gd name="connsiteY123" fmla="*/ 3757 h 10000"/>
                  <a:gd name="connsiteX124" fmla="*/ 1072 w 10000"/>
                  <a:gd name="connsiteY124" fmla="*/ 3968 h 10000"/>
                  <a:gd name="connsiteX125" fmla="*/ 957 w 10000"/>
                  <a:gd name="connsiteY125" fmla="*/ 3757 h 10000"/>
                  <a:gd name="connsiteX126" fmla="*/ 667 w 10000"/>
                  <a:gd name="connsiteY126" fmla="*/ 3704 h 10000"/>
                  <a:gd name="connsiteX127" fmla="*/ 406 w 10000"/>
                  <a:gd name="connsiteY127" fmla="*/ 3704 h 10000"/>
                  <a:gd name="connsiteX128" fmla="*/ 29 w 10000"/>
                  <a:gd name="connsiteY128" fmla="*/ 3439 h 10000"/>
                  <a:gd name="connsiteX129" fmla="*/ 0 w 10000"/>
                  <a:gd name="connsiteY129" fmla="*/ 3916 h 10000"/>
                  <a:gd name="connsiteX130" fmla="*/ 58 w 10000"/>
                  <a:gd name="connsiteY130" fmla="*/ 4603 h 10000"/>
                  <a:gd name="connsiteX131" fmla="*/ 116 w 10000"/>
                  <a:gd name="connsiteY131" fmla="*/ 4973 h 10000"/>
                  <a:gd name="connsiteX132" fmla="*/ 174 w 10000"/>
                  <a:gd name="connsiteY132" fmla="*/ 5239 h 10000"/>
                  <a:gd name="connsiteX133" fmla="*/ 232 w 10000"/>
                  <a:gd name="connsiteY133" fmla="*/ 5609 h 10000"/>
                  <a:gd name="connsiteX134" fmla="*/ 406 w 10000"/>
                  <a:gd name="connsiteY134" fmla="*/ 5926 h 10000"/>
                  <a:gd name="connsiteX135" fmla="*/ 638 w 10000"/>
                  <a:gd name="connsiteY135" fmla="*/ 6455 h 10000"/>
                  <a:gd name="connsiteX136" fmla="*/ 492 w 10000"/>
                  <a:gd name="connsiteY136" fmla="*/ 6350 h 10000"/>
                  <a:gd name="connsiteX137" fmla="*/ 840 w 10000"/>
                  <a:gd name="connsiteY137" fmla="*/ 6825 h 10000"/>
                  <a:gd name="connsiteX138" fmla="*/ 1043 w 10000"/>
                  <a:gd name="connsiteY138" fmla="*/ 6773 h 10000"/>
                  <a:gd name="connsiteX139" fmla="*/ 1015 w 10000"/>
                  <a:gd name="connsiteY139" fmla="*/ 6455 h 10000"/>
                  <a:gd name="connsiteX140" fmla="*/ 1188 w 10000"/>
                  <a:gd name="connsiteY140" fmla="*/ 6508 h 10000"/>
                  <a:gd name="connsiteX141" fmla="*/ 986 w 10000"/>
                  <a:gd name="connsiteY141" fmla="*/ 5873 h 10000"/>
                  <a:gd name="connsiteX142" fmla="*/ 1362 w 10000"/>
                  <a:gd name="connsiteY142" fmla="*/ 5609 h 10000"/>
                  <a:gd name="connsiteX143" fmla="*/ 1566 w 10000"/>
                  <a:gd name="connsiteY143" fmla="*/ 5609 h 10000"/>
                  <a:gd name="connsiteX144" fmla="*/ 1566 w 10000"/>
                  <a:gd name="connsiteY144" fmla="*/ 5873 h 10000"/>
                  <a:gd name="connsiteX145" fmla="*/ 1391 w 10000"/>
                  <a:gd name="connsiteY145" fmla="*/ 6032 h 10000"/>
                  <a:gd name="connsiteX146" fmla="*/ 1276 w 10000"/>
                  <a:gd name="connsiteY146" fmla="*/ 6720 h 10000"/>
                  <a:gd name="connsiteX147" fmla="*/ 1218 w 10000"/>
                  <a:gd name="connsiteY147" fmla="*/ 7037 h 10000"/>
                  <a:gd name="connsiteX148" fmla="*/ 1305 w 10000"/>
                  <a:gd name="connsiteY148" fmla="*/ 7461 h 10000"/>
                  <a:gd name="connsiteX149" fmla="*/ 1478 w 10000"/>
                  <a:gd name="connsiteY149" fmla="*/ 7778 h 10000"/>
                  <a:gd name="connsiteX150" fmla="*/ 2058 w 10000"/>
                  <a:gd name="connsiteY150" fmla="*/ 8413 h 10000"/>
                  <a:gd name="connsiteX151" fmla="*/ 2521 w 10000"/>
                  <a:gd name="connsiteY151" fmla="*/ 8889 h 10000"/>
                  <a:gd name="connsiteX152" fmla="*/ 2869 w 10000"/>
                  <a:gd name="connsiteY152" fmla="*/ 9101 h 10000"/>
                  <a:gd name="connsiteX153" fmla="*/ 3246 w 10000"/>
                  <a:gd name="connsiteY153" fmla="*/ 9312 h 10000"/>
                  <a:gd name="connsiteX154" fmla="*/ 3624 w 10000"/>
                  <a:gd name="connsiteY154" fmla="*/ 9524 h 10000"/>
                  <a:gd name="connsiteX155" fmla="*/ 3972 w 10000"/>
                  <a:gd name="connsiteY155" fmla="*/ 9630 h 10000"/>
                  <a:gd name="connsiteX156" fmla="*/ 4348 w 10000"/>
                  <a:gd name="connsiteY156" fmla="*/ 9789 h 10000"/>
                  <a:gd name="connsiteX157" fmla="*/ 4783 w 10000"/>
                  <a:gd name="connsiteY157" fmla="*/ 9948 h 10000"/>
                  <a:gd name="connsiteX158" fmla="*/ 5246 w 10000"/>
                  <a:gd name="connsiteY158" fmla="*/ 10000 h 10000"/>
                  <a:gd name="connsiteX159" fmla="*/ 5652 w 10000"/>
                  <a:gd name="connsiteY159" fmla="*/ 10000 h 10000"/>
                  <a:gd name="connsiteX160" fmla="*/ 6145 w 10000"/>
                  <a:gd name="connsiteY160" fmla="*/ 9948 h 10000"/>
                  <a:gd name="connsiteX161" fmla="*/ 6493 w 10000"/>
                  <a:gd name="connsiteY161" fmla="*/ 9841 h 10000"/>
                  <a:gd name="connsiteX162" fmla="*/ 6841 w 10000"/>
                  <a:gd name="connsiteY162" fmla="*/ 9736 h 10000"/>
                  <a:gd name="connsiteX163" fmla="*/ 7218 w 10000"/>
                  <a:gd name="connsiteY163" fmla="*/ 9577 h 10000"/>
                  <a:gd name="connsiteX164" fmla="*/ 7565 w 10000"/>
                  <a:gd name="connsiteY164" fmla="*/ 9418 h 10000"/>
                  <a:gd name="connsiteX165" fmla="*/ 7884 w 10000"/>
                  <a:gd name="connsiteY165" fmla="*/ 9207 h 10000"/>
                  <a:gd name="connsiteX166" fmla="*/ 8232 w 10000"/>
                  <a:gd name="connsiteY166" fmla="*/ 8995 h 10000"/>
                  <a:gd name="connsiteX167" fmla="*/ 8551 w 10000"/>
                  <a:gd name="connsiteY167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8734 w 10000"/>
                  <a:gd name="connsiteY35" fmla="*/ 5498 h 10000"/>
                  <a:gd name="connsiteX36" fmla="*/ 8734 w 10000"/>
                  <a:gd name="connsiteY36" fmla="*/ 5498 h 10000"/>
                  <a:gd name="connsiteX37" fmla="*/ 8607 w 10000"/>
                  <a:gd name="connsiteY37" fmla="*/ 5271 h 10000"/>
                  <a:gd name="connsiteX38" fmla="*/ 8417 w 10000"/>
                  <a:gd name="connsiteY38" fmla="*/ 5422 h 10000"/>
                  <a:gd name="connsiteX39" fmla="*/ 8291 w 10000"/>
                  <a:gd name="connsiteY39" fmla="*/ 5195 h 10000"/>
                  <a:gd name="connsiteX40" fmla="*/ 8164 w 10000"/>
                  <a:gd name="connsiteY40" fmla="*/ 4968 h 10000"/>
                  <a:gd name="connsiteX41" fmla="*/ 8671 w 10000"/>
                  <a:gd name="connsiteY41" fmla="*/ 4893 h 10000"/>
                  <a:gd name="connsiteX42" fmla="*/ 8227 w 10000"/>
                  <a:gd name="connsiteY42" fmla="*/ 4591 h 10000"/>
                  <a:gd name="connsiteX43" fmla="*/ 7657 w 10000"/>
                  <a:gd name="connsiteY43" fmla="*/ 5044 h 10000"/>
                  <a:gd name="connsiteX44" fmla="*/ 7087 w 10000"/>
                  <a:gd name="connsiteY44" fmla="*/ 5497 h 10000"/>
                  <a:gd name="connsiteX45" fmla="*/ 8037 w 10000"/>
                  <a:gd name="connsiteY45" fmla="*/ 4742 h 10000"/>
                  <a:gd name="connsiteX46" fmla="*/ 7531 w 10000"/>
                  <a:gd name="connsiteY46" fmla="*/ 4817 h 10000"/>
                  <a:gd name="connsiteX47" fmla="*/ 8069 w 10000"/>
                  <a:gd name="connsiteY47" fmla="*/ 4826 h 10000"/>
                  <a:gd name="connsiteX48" fmla="*/ 6950 w 10000"/>
                  <a:gd name="connsiteY48" fmla="*/ 3306 h 10000"/>
                  <a:gd name="connsiteX49" fmla="*/ 6962 w 10000"/>
                  <a:gd name="connsiteY49" fmla="*/ 3305 h 10000"/>
                  <a:gd name="connsiteX50" fmla="*/ 6645 w 10000"/>
                  <a:gd name="connsiteY50" fmla="*/ 3230 h 10000"/>
                  <a:gd name="connsiteX51" fmla="*/ 6519 w 10000"/>
                  <a:gd name="connsiteY51" fmla="*/ 3003 h 10000"/>
                  <a:gd name="connsiteX52" fmla="*/ 5949 w 10000"/>
                  <a:gd name="connsiteY52" fmla="*/ 2473 h 10000"/>
                  <a:gd name="connsiteX53" fmla="*/ 5015 w 10000"/>
                  <a:gd name="connsiteY53" fmla="*/ 3228 h 10000"/>
                  <a:gd name="connsiteX54" fmla="*/ 4898 w 10000"/>
                  <a:gd name="connsiteY54" fmla="*/ 3175 h 10000"/>
                  <a:gd name="connsiteX55" fmla="*/ 4754 w 10000"/>
                  <a:gd name="connsiteY55" fmla="*/ 3122 h 10000"/>
                  <a:gd name="connsiteX56" fmla="*/ 4637 w 10000"/>
                  <a:gd name="connsiteY56" fmla="*/ 3334 h 10000"/>
                  <a:gd name="connsiteX57" fmla="*/ 4464 w 10000"/>
                  <a:gd name="connsiteY57" fmla="*/ 3493 h 10000"/>
                  <a:gd name="connsiteX58" fmla="*/ 4435 w 10000"/>
                  <a:gd name="connsiteY58" fmla="*/ 3651 h 10000"/>
                  <a:gd name="connsiteX59" fmla="*/ 4579 w 10000"/>
                  <a:gd name="connsiteY59" fmla="*/ 3862 h 10000"/>
                  <a:gd name="connsiteX60" fmla="*/ 4637 w 10000"/>
                  <a:gd name="connsiteY60" fmla="*/ 4021 h 10000"/>
                  <a:gd name="connsiteX61" fmla="*/ 4783 w 10000"/>
                  <a:gd name="connsiteY61" fmla="*/ 4021 h 10000"/>
                  <a:gd name="connsiteX62" fmla="*/ 4841 w 10000"/>
                  <a:gd name="connsiteY62" fmla="*/ 4021 h 10000"/>
                  <a:gd name="connsiteX63" fmla="*/ 4927 w 10000"/>
                  <a:gd name="connsiteY63" fmla="*/ 4233 h 10000"/>
                  <a:gd name="connsiteX64" fmla="*/ 5073 w 10000"/>
                  <a:gd name="connsiteY64" fmla="*/ 4603 h 10000"/>
                  <a:gd name="connsiteX65" fmla="*/ 4898 w 10000"/>
                  <a:gd name="connsiteY65" fmla="*/ 4391 h 10000"/>
                  <a:gd name="connsiteX66" fmla="*/ 4812 w 10000"/>
                  <a:gd name="connsiteY66" fmla="*/ 4127 h 10000"/>
                  <a:gd name="connsiteX67" fmla="*/ 4725 w 10000"/>
                  <a:gd name="connsiteY67" fmla="*/ 4339 h 10000"/>
                  <a:gd name="connsiteX68" fmla="*/ 4608 w 10000"/>
                  <a:gd name="connsiteY68" fmla="*/ 4657 h 10000"/>
                  <a:gd name="connsiteX69" fmla="*/ 4608 w 10000"/>
                  <a:gd name="connsiteY69" fmla="*/ 4445 h 10000"/>
                  <a:gd name="connsiteX70" fmla="*/ 4435 w 10000"/>
                  <a:gd name="connsiteY70" fmla="*/ 4339 h 10000"/>
                  <a:gd name="connsiteX71" fmla="*/ 4406 w 10000"/>
                  <a:gd name="connsiteY71" fmla="*/ 3968 h 10000"/>
                  <a:gd name="connsiteX72" fmla="*/ 4261 w 10000"/>
                  <a:gd name="connsiteY72" fmla="*/ 4021 h 10000"/>
                  <a:gd name="connsiteX73" fmla="*/ 4319 w 10000"/>
                  <a:gd name="connsiteY73" fmla="*/ 3598 h 10000"/>
                  <a:gd name="connsiteX74" fmla="*/ 4232 w 10000"/>
                  <a:gd name="connsiteY74" fmla="*/ 3598 h 10000"/>
                  <a:gd name="connsiteX75" fmla="*/ 4319 w 10000"/>
                  <a:gd name="connsiteY75" fmla="*/ 3069 h 10000"/>
                  <a:gd name="connsiteX76" fmla="*/ 4464 w 10000"/>
                  <a:gd name="connsiteY76" fmla="*/ 3069 h 10000"/>
                  <a:gd name="connsiteX77" fmla="*/ 4522 w 10000"/>
                  <a:gd name="connsiteY77" fmla="*/ 3386 h 10000"/>
                  <a:gd name="connsiteX78" fmla="*/ 4551 w 10000"/>
                  <a:gd name="connsiteY78" fmla="*/ 3175 h 10000"/>
                  <a:gd name="connsiteX79" fmla="*/ 4493 w 10000"/>
                  <a:gd name="connsiteY79" fmla="*/ 3016 h 10000"/>
                  <a:gd name="connsiteX80" fmla="*/ 4348 w 10000"/>
                  <a:gd name="connsiteY80" fmla="*/ 2910 h 10000"/>
                  <a:gd name="connsiteX81" fmla="*/ 4377 w 10000"/>
                  <a:gd name="connsiteY81" fmla="*/ 2487 h 10000"/>
                  <a:gd name="connsiteX82" fmla="*/ 4319 w 10000"/>
                  <a:gd name="connsiteY82" fmla="*/ 2275 h 10000"/>
                  <a:gd name="connsiteX83" fmla="*/ 4289 w 10000"/>
                  <a:gd name="connsiteY83" fmla="*/ 1641 h 10000"/>
                  <a:gd name="connsiteX84" fmla="*/ 4348 w 10000"/>
                  <a:gd name="connsiteY84" fmla="*/ 1641 h 10000"/>
                  <a:gd name="connsiteX85" fmla="*/ 4261 w 10000"/>
                  <a:gd name="connsiteY85" fmla="*/ 1534 h 10000"/>
                  <a:gd name="connsiteX86" fmla="*/ 4000 w 10000"/>
                  <a:gd name="connsiteY86" fmla="*/ 1746 h 10000"/>
                  <a:gd name="connsiteX87" fmla="*/ 3942 w 10000"/>
                  <a:gd name="connsiteY87" fmla="*/ 1323 h 10000"/>
                  <a:gd name="connsiteX88" fmla="*/ 4145 w 10000"/>
                  <a:gd name="connsiteY88" fmla="*/ 582 h 10000"/>
                  <a:gd name="connsiteX89" fmla="*/ 3972 w 10000"/>
                  <a:gd name="connsiteY89" fmla="*/ 318 h 10000"/>
                  <a:gd name="connsiteX90" fmla="*/ 3972 w 10000"/>
                  <a:gd name="connsiteY90" fmla="*/ 212 h 10000"/>
                  <a:gd name="connsiteX91" fmla="*/ 3710 w 10000"/>
                  <a:gd name="connsiteY91" fmla="*/ 0 h 10000"/>
                  <a:gd name="connsiteX92" fmla="*/ 3624 w 10000"/>
                  <a:gd name="connsiteY92" fmla="*/ 212 h 10000"/>
                  <a:gd name="connsiteX93" fmla="*/ 3536 w 10000"/>
                  <a:gd name="connsiteY93" fmla="*/ 635 h 10000"/>
                  <a:gd name="connsiteX94" fmla="*/ 3420 w 10000"/>
                  <a:gd name="connsiteY94" fmla="*/ 688 h 10000"/>
                  <a:gd name="connsiteX95" fmla="*/ 3594 w 10000"/>
                  <a:gd name="connsiteY95" fmla="*/ 900 h 10000"/>
                  <a:gd name="connsiteX96" fmla="*/ 3624 w 10000"/>
                  <a:gd name="connsiteY96" fmla="*/ 1164 h 10000"/>
                  <a:gd name="connsiteX97" fmla="*/ 3536 w 10000"/>
                  <a:gd name="connsiteY97" fmla="*/ 1323 h 10000"/>
                  <a:gd name="connsiteX98" fmla="*/ 3624 w 10000"/>
                  <a:gd name="connsiteY98" fmla="*/ 1799 h 10000"/>
                  <a:gd name="connsiteX99" fmla="*/ 3565 w 10000"/>
                  <a:gd name="connsiteY99" fmla="*/ 2223 h 10000"/>
                  <a:gd name="connsiteX100" fmla="*/ 3130 w 10000"/>
                  <a:gd name="connsiteY100" fmla="*/ 2539 h 10000"/>
                  <a:gd name="connsiteX101" fmla="*/ 3101 w 10000"/>
                  <a:gd name="connsiteY101" fmla="*/ 2381 h 10000"/>
                  <a:gd name="connsiteX102" fmla="*/ 3073 w 10000"/>
                  <a:gd name="connsiteY102" fmla="*/ 2593 h 10000"/>
                  <a:gd name="connsiteX103" fmla="*/ 3188 w 10000"/>
                  <a:gd name="connsiteY103" fmla="*/ 2804 h 10000"/>
                  <a:gd name="connsiteX104" fmla="*/ 3478 w 10000"/>
                  <a:gd name="connsiteY104" fmla="*/ 2593 h 10000"/>
                  <a:gd name="connsiteX105" fmla="*/ 3594 w 10000"/>
                  <a:gd name="connsiteY105" fmla="*/ 2752 h 10000"/>
                  <a:gd name="connsiteX106" fmla="*/ 3392 w 10000"/>
                  <a:gd name="connsiteY106" fmla="*/ 2804 h 10000"/>
                  <a:gd name="connsiteX107" fmla="*/ 1349 w 10000"/>
                  <a:gd name="connsiteY107" fmla="*/ 2289 h 10000"/>
                  <a:gd name="connsiteX108" fmla="*/ 2754 w 10000"/>
                  <a:gd name="connsiteY108" fmla="*/ 2857 h 10000"/>
                  <a:gd name="connsiteX109" fmla="*/ 1630 w 10000"/>
                  <a:gd name="connsiteY109" fmla="*/ 1022 h 10000"/>
                  <a:gd name="connsiteX110" fmla="*/ 2656 w 10000"/>
                  <a:gd name="connsiteY110" fmla="*/ 2472 h 10000"/>
                  <a:gd name="connsiteX111" fmla="*/ 2898 w 10000"/>
                  <a:gd name="connsiteY111" fmla="*/ 3545 h 10000"/>
                  <a:gd name="connsiteX112" fmla="*/ 2840 w 10000"/>
                  <a:gd name="connsiteY112" fmla="*/ 3916 h 10000"/>
                  <a:gd name="connsiteX113" fmla="*/ 1349 w 10000"/>
                  <a:gd name="connsiteY113" fmla="*/ 2289 h 10000"/>
                  <a:gd name="connsiteX114" fmla="*/ 1349 w 10000"/>
                  <a:gd name="connsiteY114" fmla="*/ 2289 h 10000"/>
                  <a:gd name="connsiteX115" fmla="*/ 2377 w 10000"/>
                  <a:gd name="connsiteY115" fmla="*/ 3598 h 10000"/>
                  <a:gd name="connsiteX116" fmla="*/ 2377 w 10000"/>
                  <a:gd name="connsiteY116" fmla="*/ 3968 h 10000"/>
                  <a:gd name="connsiteX117" fmla="*/ 2231 w 10000"/>
                  <a:gd name="connsiteY117" fmla="*/ 4445 h 10000"/>
                  <a:gd name="connsiteX118" fmla="*/ 2000 w 10000"/>
                  <a:gd name="connsiteY118" fmla="*/ 4021 h 10000"/>
                  <a:gd name="connsiteX119" fmla="*/ 1884 w 10000"/>
                  <a:gd name="connsiteY119" fmla="*/ 3545 h 10000"/>
                  <a:gd name="connsiteX120" fmla="*/ 1652 w 10000"/>
                  <a:gd name="connsiteY120" fmla="*/ 3545 h 10000"/>
                  <a:gd name="connsiteX121" fmla="*/ 1478 w 10000"/>
                  <a:gd name="connsiteY121" fmla="*/ 3757 h 10000"/>
                  <a:gd name="connsiteX122" fmla="*/ 1247 w 10000"/>
                  <a:gd name="connsiteY122" fmla="*/ 3757 h 10000"/>
                  <a:gd name="connsiteX123" fmla="*/ 1072 w 10000"/>
                  <a:gd name="connsiteY123" fmla="*/ 3968 h 10000"/>
                  <a:gd name="connsiteX124" fmla="*/ 957 w 10000"/>
                  <a:gd name="connsiteY124" fmla="*/ 3757 h 10000"/>
                  <a:gd name="connsiteX125" fmla="*/ 667 w 10000"/>
                  <a:gd name="connsiteY125" fmla="*/ 3704 h 10000"/>
                  <a:gd name="connsiteX126" fmla="*/ 406 w 10000"/>
                  <a:gd name="connsiteY126" fmla="*/ 3704 h 10000"/>
                  <a:gd name="connsiteX127" fmla="*/ 29 w 10000"/>
                  <a:gd name="connsiteY127" fmla="*/ 3439 h 10000"/>
                  <a:gd name="connsiteX128" fmla="*/ 0 w 10000"/>
                  <a:gd name="connsiteY128" fmla="*/ 3916 h 10000"/>
                  <a:gd name="connsiteX129" fmla="*/ 58 w 10000"/>
                  <a:gd name="connsiteY129" fmla="*/ 4603 h 10000"/>
                  <a:gd name="connsiteX130" fmla="*/ 116 w 10000"/>
                  <a:gd name="connsiteY130" fmla="*/ 4973 h 10000"/>
                  <a:gd name="connsiteX131" fmla="*/ 174 w 10000"/>
                  <a:gd name="connsiteY131" fmla="*/ 5239 h 10000"/>
                  <a:gd name="connsiteX132" fmla="*/ 232 w 10000"/>
                  <a:gd name="connsiteY132" fmla="*/ 5609 h 10000"/>
                  <a:gd name="connsiteX133" fmla="*/ 406 w 10000"/>
                  <a:gd name="connsiteY133" fmla="*/ 5926 h 10000"/>
                  <a:gd name="connsiteX134" fmla="*/ 638 w 10000"/>
                  <a:gd name="connsiteY134" fmla="*/ 6455 h 10000"/>
                  <a:gd name="connsiteX135" fmla="*/ 492 w 10000"/>
                  <a:gd name="connsiteY135" fmla="*/ 6350 h 10000"/>
                  <a:gd name="connsiteX136" fmla="*/ 840 w 10000"/>
                  <a:gd name="connsiteY136" fmla="*/ 6825 h 10000"/>
                  <a:gd name="connsiteX137" fmla="*/ 1043 w 10000"/>
                  <a:gd name="connsiteY137" fmla="*/ 6773 h 10000"/>
                  <a:gd name="connsiteX138" fmla="*/ 1015 w 10000"/>
                  <a:gd name="connsiteY138" fmla="*/ 6455 h 10000"/>
                  <a:gd name="connsiteX139" fmla="*/ 1188 w 10000"/>
                  <a:gd name="connsiteY139" fmla="*/ 6508 h 10000"/>
                  <a:gd name="connsiteX140" fmla="*/ 986 w 10000"/>
                  <a:gd name="connsiteY140" fmla="*/ 5873 h 10000"/>
                  <a:gd name="connsiteX141" fmla="*/ 1362 w 10000"/>
                  <a:gd name="connsiteY141" fmla="*/ 5609 h 10000"/>
                  <a:gd name="connsiteX142" fmla="*/ 1566 w 10000"/>
                  <a:gd name="connsiteY142" fmla="*/ 5609 h 10000"/>
                  <a:gd name="connsiteX143" fmla="*/ 1566 w 10000"/>
                  <a:gd name="connsiteY143" fmla="*/ 5873 h 10000"/>
                  <a:gd name="connsiteX144" fmla="*/ 1391 w 10000"/>
                  <a:gd name="connsiteY144" fmla="*/ 6032 h 10000"/>
                  <a:gd name="connsiteX145" fmla="*/ 1276 w 10000"/>
                  <a:gd name="connsiteY145" fmla="*/ 6720 h 10000"/>
                  <a:gd name="connsiteX146" fmla="*/ 1218 w 10000"/>
                  <a:gd name="connsiteY146" fmla="*/ 7037 h 10000"/>
                  <a:gd name="connsiteX147" fmla="*/ 1305 w 10000"/>
                  <a:gd name="connsiteY147" fmla="*/ 7461 h 10000"/>
                  <a:gd name="connsiteX148" fmla="*/ 1478 w 10000"/>
                  <a:gd name="connsiteY148" fmla="*/ 7778 h 10000"/>
                  <a:gd name="connsiteX149" fmla="*/ 2058 w 10000"/>
                  <a:gd name="connsiteY149" fmla="*/ 8413 h 10000"/>
                  <a:gd name="connsiteX150" fmla="*/ 2521 w 10000"/>
                  <a:gd name="connsiteY150" fmla="*/ 8889 h 10000"/>
                  <a:gd name="connsiteX151" fmla="*/ 2869 w 10000"/>
                  <a:gd name="connsiteY151" fmla="*/ 9101 h 10000"/>
                  <a:gd name="connsiteX152" fmla="*/ 3246 w 10000"/>
                  <a:gd name="connsiteY152" fmla="*/ 9312 h 10000"/>
                  <a:gd name="connsiteX153" fmla="*/ 3624 w 10000"/>
                  <a:gd name="connsiteY153" fmla="*/ 9524 h 10000"/>
                  <a:gd name="connsiteX154" fmla="*/ 3972 w 10000"/>
                  <a:gd name="connsiteY154" fmla="*/ 9630 h 10000"/>
                  <a:gd name="connsiteX155" fmla="*/ 4348 w 10000"/>
                  <a:gd name="connsiteY155" fmla="*/ 9789 h 10000"/>
                  <a:gd name="connsiteX156" fmla="*/ 4783 w 10000"/>
                  <a:gd name="connsiteY156" fmla="*/ 9948 h 10000"/>
                  <a:gd name="connsiteX157" fmla="*/ 5246 w 10000"/>
                  <a:gd name="connsiteY157" fmla="*/ 10000 h 10000"/>
                  <a:gd name="connsiteX158" fmla="*/ 5652 w 10000"/>
                  <a:gd name="connsiteY158" fmla="*/ 10000 h 10000"/>
                  <a:gd name="connsiteX159" fmla="*/ 6145 w 10000"/>
                  <a:gd name="connsiteY159" fmla="*/ 9948 h 10000"/>
                  <a:gd name="connsiteX160" fmla="*/ 6493 w 10000"/>
                  <a:gd name="connsiteY160" fmla="*/ 9841 h 10000"/>
                  <a:gd name="connsiteX161" fmla="*/ 6841 w 10000"/>
                  <a:gd name="connsiteY161" fmla="*/ 9736 h 10000"/>
                  <a:gd name="connsiteX162" fmla="*/ 7218 w 10000"/>
                  <a:gd name="connsiteY162" fmla="*/ 9577 h 10000"/>
                  <a:gd name="connsiteX163" fmla="*/ 7565 w 10000"/>
                  <a:gd name="connsiteY163" fmla="*/ 9418 h 10000"/>
                  <a:gd name="connsiteX164" fmla="*/ 7884 w 10000"/>
                  <a:gd name="connsiteY164" fmla="*/ 9207 h 10000"/>
                  <a:gd name="connsiteX165" fmla="*/ 8232 w 10000"/>
                  <a:gd name="connsiteY165" fmla="*/ 8995 h 10000"/>
                  <a:gd name="connsiteX166" fmla="*/ 8551 w 10000"/>
                  <a:gd name="connsiteY16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8734 w 10000"/>
                  <a:gd name="connsiteY34" fmla="*/ 5498 h 10000"/>
                  <a:gd name="connsiteX35" fmla="*/ 8734 w 10000"/>
                  <a:gd name="connsiteY35" fmla="*/ 5498 h 10000"/>
                  <a:gd name="connsiteX36" fmla="*/ 8607 w 10000"/>
                  <a:gd name="connsiteY36" fmla="*/ 5271 h 10000"/>
                  <a:gd name="connsiteX37" fmla="*/ 8417 w 10000"/>
                  <a:gd name="connsiteY37" fmla="*/ 5422 h 10000"/>
                  <a:gd name="connsiteX38" fmla="*/ 8291 w 10000"/>
                  <a:gd name="connsiteY38" fmla="*/ 5195 h 10000"/>
                  <a:gd name="connsiteX39" fmla="*/ 8164 w 10000"/>
                  <a:gd name="connsiteY39" fmla="*/ 4968 h 10000"/>
                  <a:gd name="connsiteX40" fmla="*/ 8671 w 10000"/>
                  <a:gd name="connsiteY40" fmla="*/ 4893 h 10000"/>
                  <a:gd name="connsiteX41" fmla="*/ 8227 w 10000"/>
                  <a:gd name="connsiteY41" fmla="*/ 4591 h 10000"/>
                  <a:gd name="connsiteX42" fmla="*/ 7657 w 10000"/>
                  <a:gd name="connsiteY42" fmla="*/ 5044 h 10000"/>
                  <a:gd name="connsiteX43" fmla="*/ 7087 w 10000"/>
                  <a:gd name="connsiteY43" fmla="*/ 5497 h 10000"/>
                  <a:gd name="connsiteX44" fmla="*/ 8037 w 10000"/>
                  <a:gd name="connsiteY44" fmla="*/ 4742 h 10000"/>
                  <a:gd name="connsiteX45" fmla="*/ 7531 w 10000"/>
                  <a:gd name="connsiteY45" fmla="*/ 4817 h 10000"/>
                  <a:gd name="connsiteX46" fmla="*/ 8069 w 10000"/>
                  <a:gd name="connsiteY46" fmla="*/ 4826 h 10000"/>
                  <a:gd name="connsiteX47" fmla="*/ 6950 w 10000"/>
                  <a:gd name="connsiteY47" fmla="*/ 3306 h 10000"/>
                  <a:gd name="connsiteX48" fmla="*/ 6962 w 10000"/>
                  <a:gd name="connsiteY48" fmla="*/ 3305 h 10000"/>
                  <a:gd name="connsiteX49" fmla="*/ 6645 w 10000"/>
                  <a:gd name="connsiteY49" fmla="*/ 3230 h 10000"/>
                  <a:gd name="connsiteX50" fmla="*/ 6519 w 10000"/>
                  <a:gd name="connsiteY50" fmla="*/ 3003 h 10000"/>
                  <a:gd name="connsiteX51" fmla="*/ 5949 w 10000"/>
                  <a:gd name="connsiteY51" fmla="*/ 2473 h 10000"/>
                  <a:gd name="connsiteX52" fmla="*/ 5015 w 10000"/>
                  <a:gd name="connsiteY52" fmla="*/ 3228 h 10000"/>
                  <a:gd name="connsiteX53" fmla="*/ 4898 w 10000"/>
                  <a:gd name="connsiteY53" fmla="*/ 3175 h 10000"/>
                  <a:gd name="connsiteX54" fmla="*/ 4754 w 10000"/>
                  <a:gd name="connsiteY54" fmla="*/ 3122 h 10000"/>
                  <a:gd name="connsiteX55" fmla="*/ 4637 w 10000"/>
                  <a:gd name="connsiteY55" fmla="*/ 3334 h 10000"/>
                  <a:gd name="connsiteX56" fmla="*/ 4464 w 10000"/>
                  <a:gd name="connsiteY56" fmla="*/ 3493 h 10000"/>
                  <a:gd name="connsiteX57" fmla="*/ 4435 w 10000"/>
                  <a:gd name="connsiteY57" fmla="*/ 3651 h 10000"/>
                  <a:gd name="connsiteX58" fmla="*/ 4579 w 10000"/>
                  <a:gd name="connsiteY58" fmla="*/ 3862 h 10000"/>
                  <a:gd name="connsiteX59" fmla="*/ 4637 w 10000"/>
                  <a:gd name="connsiteY59" fmla="*/ 4021 h 10000"/>
                  <a:gd name="connsiteX60" fmla="*/ 4783 w 10000"/>
                  <a:gd name="connsiteY60" fmla="*/ 4021 h 10000"/>
                  <a:gd name="connsiteX61" fmla="*/ 4841 w 10000"/>
                  <a:gd name="connsiteY61" fmla="*/ 4021 h 10000"/>
                  <a:gd name="connsiteX62" fmla="*/ 4927 w 10000"/>
                  <a:gd name="connsiteY62" fmla="*/ 4233 h 10000"/>
                  <a:gd name="connsiteX63" fmla="*/ 5073 w 10000"/>
                  <a:gd name="connsiteY63" fmla="*/ 4603 h 10000"/>
                  <a:gd name="connsiteX64" fmla="*/ 4898 w 10000"/>
                  <a:gd name="connsiteY64" fmla="*/ 4391 h 10000"/>
                  <a:gd name="connsiteX65" fmla="*/ 4812 w 10000"/>
                  <a:gd name="connsiteY65" fmla="*/ 4127 h 10000"/>
                  <a:gd name="connsiteX66" fmla="*/ 4725 w 10000"/>
                  <a:gd name="connsiteY66" fmla="*/ 4339 h 10000"/>
                  <a:gd name="connsiteX67" fmla="*/ 4608 w 10000"/>
                  <a:gd name="connsiteY67" fmla="*/ 4657 h 10000"/>
                  <a:gd name="connsiteX68" fmla="*/ 4608 w 10000"/>
                  <a:gd name="connsiteY68" fmla="*/ 4445 h 10000"/>
                  <a:gd name="connsiteX69" fmla="*/ 4435 w 10000"/>
                  <a:gd name="connsiteY69" fmla="*/ 4339 h 10000"/>
                  <a:gd name="connsiteX70" fmla="*/ 4406 w 10000"/>
                  <a:gd name="connsiteY70" fmla="*/ 3968 h 10000"/>
                  <a:gd name="connsiteX71" fmla="*/ 4261 w 10000"/>
                  <a:gd name="connsiteY71" fmla="*/ 4021 h 10000"/>
                  <a:gd name="connsiteX72" fmla="*/ 4319 w 10000"/>
                  <a:gd name="connsiteY72" fmla="*/ 3598 h 10000"/>
                  <a:gd name="connsiteX73" fmla="*/ 4232 w 10000"/>
                  <a:gd name="connsiteY73" fmla="*/ 3598 h 10000"/>
                  <a:gd name="connsiteX74" fmla="*/ 4319 w 10000"/>
                  <a:gd name="connsiteY74" fmla="*/ 3069 h 10000"/>
                  <a:gd name="connsiteX75" fmla="*/ 4464 w 10000"/>
                  <a:gd name="connsiteY75" fmla="*/ 3069 h 10000"/>
                  <a:gd name="connsiteX76" fmla="*/ 4522 w 10000"/>
                  <a:gd name="connsiteY76" fmla="*/ 3386 h 10000"/>
                  <a:gd name="connsiteX77" fmla="*/ 4551 w 10000"/>
                  <a:gd name="connsiteY77" fmla="*/ 3175 h 10000"/>
                  <a:gd name="connsiteX78" fmla="*/ 4493 w 10000"/>
                  <a:gd name="connsiteY78" fmla="*/ 3016 h 10000"/>
                  <a:gd name="connsiteX79" fmla="*/ 4348 w 10000"/>
                  <a:gd name="connsiteY79" fmla="*/ 2910 h 10000"/>
                  <a:gd name="connsiteX80" fmla="*/ 4377 w 10000"/>
                  <a:gd name="connsiteY80" fmla="*/ 2487 h 10000"/>
                  <a:gd name="connsiteX81" fmla="*/ 4319 w 10000"/>
                  <a:gd name="connsiteY81" fmla="*/ 2275 h 10000"/>
                  <a:gd name="connsiteX82" fmla="*/ 4289 w 10000"/>
                  <a:gd name="connsiteY82" fmla="*/ 1641 h 10000"/>
                  <a:gd name="connsiteX83" fmla="*/ 4348 w 10000"/>
                  <a:gd name="connsiteY83" fmla="*/ 1641 h 10000"/>
                  <a:gd name="connsiteX84" fmla="*/ 4261 w 10000"/>
                  <a:gd name="connsiteY84" fmla="*/ 1534 h 10000"/>
                  <a:gd name="connsiteX85" fmla="*/ 4000 w 10000"/>
                  <a:gd name="connsiteY85" fmla="*/ 1746 h 10000"/>
                  <a:gd name="connsiteX86" fmla="*/ 3942 w 10000"/>
                  <a:gd name="connsiteY86" fmla="*/ 1323 h 10000"/>
                  <a:gd name="connsiteX87" fmla="*/ 4145 w 10000"/>
                  <a:gd name="connsiteY87" fmla="*/ 582 h 10000"/>
                  <a:gd name="connsiteX88" fmla="*/ 3972 w 10000"/>
                  <a:gd name="connsiteY88" fmla="*/ 318 h 10000"/>
                  <a:gd name="connsiteX89" fmla="*/ 3972 w 10000"/>
                  <a:gd name="connsiteY89" fmla="*/ 212 h 10000"/>
                  <a:gd name="connsiteX90" fmla="*/ 3710 w 10000"/>
                  <a:gd name="connsiteY90" fmla="*/ 0 h 10000"/>
                  <a:gd name="connsiteX91" fmla="*/ 3624 w 10000"/>
                  <a:gd name="connsiteY91" fmla="*/ 212 h 10000"/>
                  <a:gd name="connsiteX92" fmla="*/ 3536 w 10000"/>
                  <a:gd name="connsiteY92" fmla="*/ 635 h 10000"/>
                  <a:gd name="connsiteX93" fmla="*/ 3420 w 10000"/>
                  <a:gd name="connsiteY93" fmla="*/ 688 h 10000"/>
                  <a:gd name="connsiteX94" fmla="*/ 3594 w 10000"/>
                  <a:gd name="connsiteY94" fmla="*/ 900 h 10000"/>
                  <a:gd name="connsiteX95" fmla="*/ 3624 w 10000"/>
                  <a:gd name="connsiteY95" fmla="*/ 1164 h 10000"/>
                  <a:gd name="connsiteX96" fmla="*/ 3536 w 10000"/>
                  <a:gd name="connsiteY96" fmla="*/ 1323 h 10000"/>
                  <a:gd name="connsiteX97" fmla="*/ 3624 w 10000"/>
                  <a:gd name="connsiteY97" fmla="*/ 1799 h 10000"/>
                  <a:gd name="connsiteX98" fmla="*/ 3565 w 10000"/>
                  <a:gd name="connsiteY98" fmla="*/ 2223 h 10000"/>
                  <a:gd name="connsiteX99" fmla="*/ 3130 w 10000"/>
                  <a:gd name="connsiteY99" fmla="*/ 2539 h 10000"/>
                  <a:gd name="connsiteX100" fmla="*/ 3101 w 10000"/>
                  <a:gd name="connsiteY100" fmla="*/ 2381 h 10000"/>
                  <a:gd name="connsiteX101" fmla="*/ 3073 w 10000"/>
                  <a:gd name="connsiteY101" fmla="*/ 2593 h 10000"/>
                  <a:gd name="connsiteX102" fmla="*/ 3188 w 10000"/>
                  <a:gd name="connsiteY102" fmla="*/ 2804 h 10000"/>
                  <a:gd name="connsiteX103" fmla="*/ 3478 w 10000"/>
                  <a:gd name="connsiteY103" fmla="*/ 2593 h 10000"/>
                  <a:gd name="connsiteX104" fmla="*/ 3594 w 10000"/>
                  <a:gd name="connsiteY104" fmla="*/ 2752 h 10000"/>
                  <a:gd name="connsiteX105" fmla="*/ 3392 w 10000"/>
                  <a:gd name="connsiteY105" fmla="*/ 2804 h 10000"/>
                  <a:gd name="connsiteX106" fmla="*/ 1349 w 10000"/>
                  <a:gd name="connsiteY106" fmla="*/ 2289 h 10000"/>
                  <a:gd name="connsiteX107" fmla="*/ 2754 w 10000"/>
                  <a:gd name="connsiteY107" fmla="*/ 2857 h 10000"/>
                  <a:gd name="connsiteX108" fmla="*/ 1630 w 10000"/>
                  <a:gd name="connsiteY108" fmla="*/ 1022 h 10000"/>
                  <a:gd name="connsiteX109" fmla="*/ 2656 w 10000"/>
                  <a:gd name="connsiteY109" fmla="*/ 2472 h 10000"/>
                  <a:gd name="connsiteX110" fmla="*/ 2898 w 10000"/>
                  <a:gd name="connsiteY110" fmla="*/ 3545 h 10000"/>
                  <a:gd name="connsiteX111" fmla="*/ 2840 w 10000"/>
                  <a:gd name="connsiteY111" fmla="*/ 3916 h 10000"/>
                  <a:gd name="connsiteX112" fmla="*/ 1349 w 10000"/>
                  <a:gd name="connsiteY112" fmla="*/ 2289 h 10000"/>
                  <a:gd name="connsiteX113" fmla="*/ 1349 w 10000"/>
                  <a:gd name="connsiteY113" fmla="*/ 2289 h 10000"/>
                  <a:gd name="connsiteX114" fmla="*/ 2377 w 10000"/>
                  <a:gd name="connsiteY114" fmla="*/ 3598 h 10000"/>
                  <a:gd name="connsiteX115" fmla="*/ 2377 w 10000"/>
                  <a:gd name="connsiteY115" fmla="*/ 3968 h 10000"/>
                  <a:gd name="connsiteX116" fmla="*/ 2231 w 10000"/>
                  <a:gd name="connsiteY116" fmla="*/ 4445 h 10000"/>
                  <a:gd name="connsiteX117" fmla="*/ 2000 w 10000"/>
                  <a:gd name="connsiteY117" fmla="*/ 4021 h 10000"/>
                  <a:gd name="connsiteX118" fmla="*/ 1884 w 10000"/>
                  <a:gd name="connsiteY118" fmla="*/ 3545 h 10000"/>
                  <a:gd name="connsiteX119" fmla="*/ 1652 w 10000"/>
                  <a:gd name="connsiteY119" fmla="*/ 3545 h 10000"/>
                  <a:gd name="connsiteX120" fmla="*/ 1478 w 10000"/>
                  <a:gd name="connsiteY120" fmla="*/ 3757 h 10000"/>
                  <a:gd name="connsiteX121" fmla="*/ 1247 w 10000"/>
                  <a:gd name="connsiteY121" fmla="*/ 3757 h 10000"/>
                  <a:gd name="connsiteX122" fmla="*/ 1072 w 10000"/>
                  <a:gd name="connsiteY122" fmla="*/ 3968 h 10000"/>
                  <a:gd name="connsiteX123" fmla="*/ 957 w 10000"/>
                  <a:gd name="connsiteY123" fmla="*/ 3757 h 10000"/>
                  <a:gd name="connsiteX124" fmla="*/ 667 w 10000"/>
                  <a:gd name="connsiteY124" fmla="*/ 3704 h 10000"/>
                  <a:gd name="connsiteX125" fmla="*/ 406 w 10000"/>
                  <a:gd name="connsiteY125" fmla="*/ 3704 h 10000"/>
                  <a:gd name="connsiteX126" fmla="*/ 29 w 10000"/>
                  <a:gd name="connsiteY126" fmla="*/ 3439 h 10000"/>
                  <a:gd name="connsiteX127" fmla="*/ 0 w 10000"/>
                  <a:gd name="connsiteY127" fmla="*/ 3916 h 10000"/>
                  <a:gd name="connsiteX128" fmla="*/ 58 w 10000"/>
                  <a:gd name="connsiteY128" fmla="*/ 4603 h 10000"/>
                  <a:gd name="connsiteX129" fmla="*/ 116 w 10000"/>
                  <a:gd name="connsiteY129" fmla="*/ 4973 h 10000"/>
                  <a:gd name="connsiteX130" fmla="*/ 174 w 10000"/>
                  <a:gd name="connsiteY130" fmla="*/ 5239 h 10000"/>
                  <a:gd name="connsiteX131" fmla="*/ 232 w 10000"/>
                  <a:gd name="connsiteY131" fmla="*/ 5609 h 10000"/>
                  <a:gd name="connsiteX132" fmla="*/ 406 w 10000"/>
                  <a:gd name="connsiteY132" fmla="*/ 5926 h 10000"/>
                  <a:gd name="connsiteX133" fmla="*/ 638 w 10000"/>
                  <a:gd name="connsiteY133" fmla="*/ 6455 h 10000"/>
                  <a:gd name="connsiteX134" fmla="*/ 492 w 10000"/>
                  <a:gd name="connsiteY134" fmla="*/ 6350 h 10000"/>
                  <a:gd name="connsiteX135" fmla="*/ 840 w 10000"/>
                  <a:gd name="connsiteY135" fmla="*/ 6825 h 10000"/>
                  <a:gd name="connsiteX136" fmla="*/ 1043 w 10000"/>
                  <a:gd name="connsiteY136" fmla="*/ 6773 h 10000"/>
                  <a:gd name="connsiteX137" fmla="*/ 1015 w 10000"/>
                  <a:gd name="connsiteY137" fmla="*/ 6455 h 10000"/>
                  <a:gd name="connsiteX138" fmla="*/ 1188 w 10000"/>
                  <a:gd name="connsiteY138" fmla="*/ 6508 h 10000"/>
                  <a:gd name="connsiteX139" fmla="*/ 986 w 10000"/>
                  <a:gd name="connsiteY139" fmla="*/ 5873 h 10000"/>
                  <a:gd name="connsiteX140" fmla="*/ 1362 w 10000"/>
                  <a:gd name="connsiteY140" fmla="*/ 5609 h 10000"/>
                  <a:gd name="connsiteX141" fmla="*/ 1566 w 10000"/>
                  <a:gd name="connsiteY141" fmla="*/ 5609 h 10000"/>
                  <a:gd name="connsiteX142" fmla="*/ 1566 w 10000"/>
                  <a:gd name="connsiteY142" fmla="*/ 5873 h 10000"/>
                  <a:gd name="connsiteX143" fmla="*/ 1391 w 10000"/>
                  <a:gd name="connsiteY143" fmla="*/ 6032 h 10000"/>
                  <a:gd name="connsiteX144" fmla="*/ 1276 w 10000"/>
                  <a:gd name="connsiteY144" fmla="*/ 6720 h 10000"/>
                  <a:gd name="connsiteX145" fmla="*/ 1218 w 10000"/>
                  <a:gd name="connsiteY145" fmla="*/ 7037 h 10000"/>
                  <a:gd name="connsiteX146" fmla="*/ 1305 w 10000"/>
                  <a:gd name="connsiteY146" fmla="*/ 7461 h 10000"/>
                  <a:gd name="connsiteX147" fmla="*/ 1478 w 10000"/>
                  <a:gd name="connsiteY147" fmla="*/ 7778 h 10000"/>
                  <a:gd name="connsiteX148" fmla="*/ 2058 w 10000"/>
                  <a:gd name="connsiteY148" fmla="*/ 8413 h 10000"/>
                  <a:gd name="connsiteX149" fmla="*/ 2521 w 10000"/>
                  <a:gd name="connsiteY149" fmla="*/ 8889 h 10000"/>
                  <a:gd name="connsiteX150" fmla="*/ 2869 w 10000"/>
                  <a:gd name="connsiteY150" fmla="*/ 9101 h 10000"/>
                  <a:gd name="connsiteX151" fmla="*/ 3246 w 10000"/>
                  <a:gd name="connsiteY151" fmla="*/ 9312 h 10000"/>
                  <a:gd name="connsiteX152" fmla="*/ 3624 w 10000"/>
                  <a:gd name="connsiteY152" fmla="*/ 9524 h 10000"/>
                  <a:gd name="connsiteX153" fmla="*/ 3972 w 10000"/>
                  <a:gd name="connsiteY153" fmla="*/ 9630 h 10000"/>
                  <a:gd name="connsiteX154" fmla="*/ 4348 w 10000"/>
                  <a:gd name="connsiteY154" fmla="*/ 9789 h 10000"/>
                  <a:gd name="connsiteX155" fmla="*/ 4783 w 10000"/>
                  <a:gd name="connsiteY155" fmla="*/ 9948 h 10000"/>
                  <a:gd name="connsiteX156" fmla="*/ 5246 w 10000"/>
                  <a:gd name="connsiteY156" fmla="*/ 10000 h 10000"/>
                  <a:gd name="connsiteX157" fmla="*/ 5652 w 10000"/>
                  <a:gd name="connsiteY157" fmla="*/ 10000 h 10000"/>
                  <a:gd name="connsiteX158" fmla="*/ 6145 w 10000"/>
                  <a:gd name="connsiteY158" fmla="*/ 9948 h 10000"/>
                  <a:gd name="connsiteX159" fmla="*/ 6493 w 10000"/>
                  <a:gd name="connsiteY159" fmla="*/ 9841 h 10000"/>
                  <a:gd name="connsiteX160" fmla="*/ 6841 w 10000"/>
                  <a:gd name="connsiteY160" fmla="*/ 9736 h 10000"/>
                  <a:gd name="connsiteX161" fmla="*/ 7218 w 10000"/>
                  <a:gd name="connsiteY161" fmla="*/ 9577 h 10000"/>
                  <a:gd name="connsiteX162" fmla="*/ 7565 w 10000"/>
                  <a:gd name="connsiteY162" fmla="*/ 9418 h 10000"/>
                  <a:gd name="connsiteX163" fmla="*/ 7884 w 10000"/>
                  <a:gd name="connsiteY163" fmla="*/ 9207 h 10000"/>
                  <a:gd name="connsiteX164" fmla="*/ 8232 w 10000"/>
                  <a:gd name="connsiteY164" fmla="*/ 8995 h 10000"/>
                  <a:gd name="connsiteX165" fmla="*/ 8551 w 10000"/>
                  <a:gd name="connsiteY16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6870 w 10000"/>
                  <a:gd name="connsiteY32" fmla="*/ 6773 h 10000"/>
                  <a:gd name="connsiteX33" fmla="*/ 8734 w 10000"/>
                  <a:gd name="connsiteY33" fmla="*/ 5498 h 10000"/>
                  <a:gd name="connsiteX34" fmla="*/ 8734 w 10000"/>
                  <a:gd name="connsiteY34" fmla="*/ 5498 h 10000"/>
                  <a:gd name="connsiteX35" fmla="*/ 8607 w 10000"/>
                  <a:gd name="connsiteY35" fmla="*/ 5271 h 10000"/>
                  <a:gd name="connsiteX36" fmla="*/ 8417 w 10000"/>
                  <a:gd name="connsiteY36" fmla="*/ 5422 h 10000"/>
                  <a:gd name="connsiteX37" fmla="*/ 8291 w 10000"/>
                  <a:gd name="connsiteY37" fmla="*/ 5195 h 10000"/>
                  <a:gd name="connsiteX38" fmla="*/ 8164 w 10000"/>
                  <a:gd name="connsiteY38" fmla="*/ 4968 h 10000"/>
                  <a:gd name="connsiteX39" fmla="*/ 8671 w 10000"/>
                  <a:gd name="connsiteY39" fmla="*/ 4893 h 10000"/>
                  <a:gd name="connsiteX40" fmla="*/ 8227 w 10000"/>
                  <a:gd name="connsiteY40" fmla="*/ 4591 h 10000"/>
                  <a:gd name="connsiteX41" fmla="*/ 7657 w 10000"/>
                  <a:gd name="connsiteY41" fmla="*/ 5044 h 10000"/>
                  <a:gd name="connsiteX42" fmla="*/ 7087 w 10000"/>
                  <a:gd name="connsiteY42" fmla="*/ 5497 h 10000"/>
                  <a:gd name="connsiteX43" fmla="*/ 8037 w 10000"/>
                  <a:gd name="connsiteY43" fmla="*/ 4742 h 10000"/>
                  <a:gd name="connsiteX44" fmla="*/ 7531 w 10000"/>
                  <a:gd name="connsiteY44" fmla="*/ 4817 h 10000"/>
                  <a:gd name="connsiteX45" fmla="*/ 8069 w 10000"/>
                  <a:gd name="connsiteY45" fmla="*/ 4826 h 10000"/>
                  <a:gd name="connsiteX46" fmla="*/ 6950 w 10000"/>
                  <a:gd name="connsiteY46" fmla="*/ 3306 h 10000"/>
                  <a:gd name="connsiteX47" fmla="*/ 6962 w 10000"/>
                  <a:gd name="connsiteY47" fmla="*/ 3305 h 10000"/>
                  <a:gd name="connsiteX48" fmla="*/ 6645 w 10000"/>
                  <a:gd name="connsiteY48" fmla="*/ 3230 h 10000"/>
                  <a:gd name="connsiteX49" fmla="*/ 6519 w 10000"/>
                  <a:gd name="connsiteY49" fmla="*/ 3003 h 10000"/>
                  <a:gd name="connsiteX50" fmla="*/ 5949 w 10000"/>
                  <a:gd name="connsiteY50" fmla="*/ 2473 h 10000"/>
                  <a:gd name="connsiteX51" fmla="*/ 5015 w 10000"/>
                  <a:gd name="connsiteY51" fmla="*/ 3228 h 10000"/>
                  <a:gd name="connsiteX52" fmla="*/ 4898 w 10000"/>
                  <a:gd name="connsiteY52" fmla="*/ 3175 h 10000"/>
                  <a:gd name="connsiteX53" fmla="*/ 4754 w 10000"/>
                  <a:gd name="connsiteY53" fmla="*/ 3122 h 10000"/>
                  <a:gd name="connsiteX54" fmla="*/ 4637 w 10000"/>
                  <a:gd name="connsiteY54" fmla="*/ 3334 h 10000"/>
                  <a:gd name="connsiteX55" fmla="*/ 4464 w 10000"/>
                  <a:gd name="connsiteY55" fmla="*/ 3493 h 10000"/>
                  <a:gd name="connsiteX56" fmla="*/ 4435 w 10000"/>
                  <a:gd name="connsiteY56" fmla="*/ 3651 h 10000"/>
                  <a:gd name="connsiteX57" fmla="*/ 4579 w 10000"/>
                  <a:gd name="connsiteY57" fmla="*/ 3862 h 10000"/>
                  <a:gd name="connsiteX58" fmla="*/ 4637 w 10000"/>
                  <a:gd name="connsiteY58" fmla="*/ 4021 h 10000"/>
                  <a:gd name="connsiteX59" fmla="*/ 4783 w 10000"/>
                  <a:gd name="connsiteY59" fmla="*/ 4021 h 10000"/>
                  <a:gd name="connsiteX60" fmla="*/ 4841 w 10000"/>
                  <a:gd name="connsiteY60" fmla="*/ 4021 h 10000"/>
                  <a:gd name="connsiteX61" fmla="*/ 4927 w 10000"/>
                  <a:gd name="connsiteY61" fmla="*/ 4233 h 10000"/>
                  <a:gd name="connsiteX62" fmla="*/ 5073 w 10000"/>
                  <a:gd name="connsiteY62" fmla="*/ 4603 h 10000"/>
                  <a:gd name="connsiteX63" fmla="*/ 4898 w 10000"/>
                  <a:gd name="connsiteY63" fmla="*/ 4391 h 10000"/>
                  <a:gd name="connsiteX64" fmla="*/ 4812 w 10000"/>
                  <a:gd name="connsiteY64" fmla="*/ 4127 h 10000"/>
                  <a:gd name="connsiteX65" fmla="*/ 4725 w 10000"/>
                  <a:gd name="connsiteY65" fmla="*/ 4339 h 10000"/>
                  <a:gd name="connsiteX66" fmla="*/ 4608 w 10000"/>
                  <a:gd name="connsiteY66" fmla="*/ 4657 h 10000"/>
                  <a:gd name="connsiteX67" fmla="*/ 4608 w 10000"/>
                  <a:gd name="connsiteY67" fmla="*/ 4445 h 10000"/>
                  <a:gd name="connsiteX68" fmla="*/ 4435 w 10000"/>
                  <a:gd name="connsiteY68" fmla="*/ 4339 h 10000"/>
                  <a:gd name="connsiteX69" fmla="*/ 4406 w 10000"/>
                  <a:gd name="connsiteY69" fmla="*/ 3968 h 10000"/>
                  <a:gd name="connsiteX70" fmla="*/ 4261 w 10000"/>
                  <a:gd name="connsiteY70" fmla="*/ 4021 h 10000"/>
                  <a:gd name="connsiteX71" fmla="*/ 4319 w 10000"/>
                  <a:gd name="connsiteY71" fmla="*/ 3598 h 10000"/>
                  <a:gd name="connsiteX72" fmla="*/ 4232 w 10000"/>
                  <a:gd name="connsiteY72" fmla="*/ 3598 h 10000"/>
                  <a:gd name="connsiteX73" fmla="*/ 4319 w 10000"/>
                  <a:gd name="connsiteY73" fmla="*/ 3069 h 10000"/>
                  <a:gd name="connsiteX74" fmla="*/ 4464 w 10000"/>
                  <a:gd name="connsiteY74" fmla="*/ 3069 h 10000"/>
                  <a:gd name="connsiteX75" fmla="*/ 4522 w 10000"/>
                  <a:gd name="connsiteY75" fmla="*/ 3386 h 10000"/>
                  <a:gd name="connsiteX76" fmla="*/ 4551 w 10000"/>
                  <a:gd name="connsiteY76" fmla="*/ 3175 h 10000"/>
                  <a:gd name="connsiteX77" fmla="*/ 4493 w 10000"/>
                  <a:gd name="connsiteY77" fmla="*/ 3016 h 10000"/>
                  <a:gd name="connsiteX78" fmla="*/ 4348 w 10000"/>
                  <a:gd name="connsiteY78" fmla="*/ 2910 h 10000"/>
                  <a:gd name="connsiteX79" fmla="*/ 4377 w 10000"/>
                  <a:gd name="connsiteY79" fmla="*/ 2487 h 10000"/>
                  <a:gd name="connsiteX80" fmla="*/ 4319 w 10000"/>
                  <a:gd name="connsiteY80" fmla="*/ 2275 h 10000"/>
                  <a:gd name="connsiteX81" fmla="*/ 4289 w 10000"/>
                  <a:gd name="connsiteY81" fmla="*/ 1641 h 10000"/>
                  <a:gd name="connsiteX82" fmla="*/ 4348 w 10000"/>
                  <a:gd name="connsiteY82" fmla="*/ 1641 h 10000"/>
                  <a:gd name="connsiteX83" fmla="*/ 4261 w 10000"/>
                  <a:gd name="connsiteY83" fmla="*/ 1534 h 10000"/>
                  <a:gd name="connsiteX84" fmla="*/ 4000 w 10000"/>
                  <a:gd name="connsiteY84" fmla="*/ 1746 h 10000"/>
                  <a:gd name="connsiteX85" fmla="*/ 3942 w 10000"/>
                  <a:gd name="connsiteY85" fmla="*/ 1323 h 10000"/>
                  <a:gd name="connsiteX86" fmla="*/ 4145 w 10000"/>
                  <a:gd name="connsiteY86" fmla="*/ 582 h 10000"/>
                  <a:gd name="connsiteX87" fmla="*/ 3972 w 10000"/>
                  <a:gd name="connsiteY87" fmla="*/ 318 h 10000"/>
                  <a:gd name="connsiteX88" fmla="*/ 3972 w 10000"/>
                  <a:gd name="connsiteY88" fmla="*/ 212 h 10000"/>
                  <a:gd name="connsiteX89" fmla="*/ 3710 w 10000"/>
                  <a:gd name="connsiteY89" fmla="*/ 0 h 10000"/>
                  <a:gd name="connsiteX90" fmla="*/ 3624 w 10000"/>
                  <a:gd name="connsiteY90" fmla="*/ 212 h 10000"/>
                  <a:gd name="connsiteX91" fmla="*/ 3536 w 10000"/>
                  <a:gd name="connsiteY91" fmla="*/ 635 h 10000"/>
                  <a:gd name="connsiteX92" fmla="*/ 3420 w 10000"/>
                  <a:gd name="connsiteY92" fmla="*/ 688 h 10000"/>
                  <a:gd name="connsiteX93" fmla="*/ 3594 w 10000"/>
                  <a:gd name="connsiteY93" fmla="*/ 900 h 10000"/>
                  <a:gd name="connsiteX94" fmla="*/ 3624 w 10000"/>
                  <a:gd name="connsiteY94" fmla="*/ 1164 h 10000"/>
                  <a:gd name="connsiteX95" fmla="*/ 3536 w 10000"/>
                  <a:gd name="connsiteY95" fmla="*/ 1323 h 10000"/>
                  <a:gd name="connsiteX96" fmla="*/ 3624 w 10000"/>
                  <a:gd name="connsiteY96" fmla="*/ 1799 h 10000"/>
                  <a:gd name="connsiteX97" fmla="*/ 3565 w 10000"/>
                  <a:gd name="connsiteY97" fmla="*/ 2223 h 10000"/>
                  <a:gd name="connsiteX98" fmla="*/ 3130 w 10000"/>
                  <a:gd name="connsiteY98" fmla="*/ 2539 h 10000"/>
                  <a:gd name="connsiteX99" fmla="*/ 3101 w 10000"/>
                  <a:gd name="connsiteY99" fmla="*/ 2381 h 10000"/>
                  <a:gd name="connsiteX100" fmla="*/ 3073 w 10000"/>
                  <a:gd name="connsiteY100" fmla="*/ 2593 h 10000"/>
                  <a:gd name="connsiteX101" fmla="*/ 3188 w 10000"/>
                  <a:gd name="connsiteY101" fmla="*/ 2804 h 10000"/>
                  <a:gd name="connsiteX102" fmla="*/ 3478 w 10000"/>
                  <a:gd name="connsiteY102" fmla="*/ 2593 h 10000"/>
                  <a:gd name="connsiteX103" fmla="*/ 3594 w 10000"/>
                  <a:gd name="connsiteY103" fmla="*/ 2752 h 10000"/>
                  <a:gd name="connsiteX104" fmla="*/ 3392 w 10000"/>
                  <a:gd name="connsiteY104" fmla="*/ 2804 h 10000"/>
                  <a:gd name="connsiteX105" fmla="*/ 1349 w 10000"/>
                  <a:gd name="connsiteY105" fmla="*/ 2289 h 10000"/>
                  <a:gd name="connsiteX106" fmla="*/ 2754 w 10000"/>
                  <a:gd name="connsiteY106" fmla="*/ 2857 h 10000"/>
                  <a:gd name="connsiteX107" fmla="*/ 1630 w 10000"/>
                  <a:gd name="connsiteY107" fmla="*/ 1022 h 10000"/>
                  <a:gd name="connsiteX108" fmla="*/ 2656 w 10000"/>
                  <a:gd name="connsiteY108" fmla="*/ 2472 h 10000"/>
                  <a:gd name="connsiteX109" fmla="*/ 2898 w 10000"/>
                  <a:gd name="connsiteY109" fmla="*/ 3545 h 10000"/>
                  <a:gd name="connsiteX110" fmla="*/ 2840 w 10000"/>
                  <a:gd name="connsiteY110" fmla="*/ 3916 h 10000"/>
                  <a:gd name="connsiteX111" fmla="*/ 1349 w 10000"/>
                  <a:gd name="connsiteY111" fmla="*/ 2289 h 10000"/>
                  <a:gd name="connsiteX112" fmla="*/ 1349 w 10000"/>
                  <a:gd name="connsiteY112" fmla="*/ 2289 h 10000"/>
                  <a:gd name="connsiteX113" fmla="*/ 2377 w 10000"/>
                  <a:gd name="connsiteY113" fmla="*/ 3598 h 10000"/>
                  <a:gd name="connsiteX114" fmla="*/ 2377 w 10000"/>
                  <a:gd name="connsiteY114" fmla="*/ 3968 h 10000"/>
                  <a:gd name="connsiteX115" fmla="*/ 2231 w 10000"/>
                  <a:gd name="connsiteY115" fmla="*/ 4445 h 10000"/>
                  <a:gd name="connsiteX116" fmla="*/ 2000 w 10000"/>
                  <a:gd name="connsiteY116" fmla="*/ 4021 h 10000"/>
                  <a:gd name="connsiteX117" fmla="*/ 1884 w 10000"/>
                  <a:gd name="connsiteY117" fmla="*/ 3545 h 10000"/>
                  <a:gd name="connsiteX118" fmla="*/ 1652 w 10000"/>
                  <a:gd name="connsiteY118" fmla="*/ 3545 h 10000"/>
                  <a:gd name="connsiteX119" fmla="*/ 1478 w 10000"/>
                  <a:gd name="connsiteY119" fmla="*/ 3757 h 10000"/>
                  <a:gd name="connsiteX120" fmla="*/ 1247 w 10000"/>
                  <a:gd name="connsiteY120" fmla="*/ 3757 h 10000"/>
                  <a:gd name="connsiteX121" fmla="*/ 1072 w 10000"/>
                  <a:gd name="connsiteY121" fmla="*/ 3968 h 10000"/>
                  <a:gd name="connsiteX122" fmla="*/ 957 w 10000"/>
                  <a:gd name="connsiteY122" fmla="*/ 3757 h 10000"/>
                  <a:gd name="connsiteX123" fmla="*/ 667 w 10000"/>
                  <a:gd name="connsiteY123" fmla="*/ 3704 h 10000"/>
                  <a:gd name="connsiteX124" fmla="*/ 406 w 10000"/>
                  <a:gd name="connsiteY124" fmla="*/ 3704 h 10000"/>
                  <a:gd name="connsiteX125" fmla="*/ 29 w 10000"/>
                  <a:gd name="connsiteY125" fmla="*/ 3439 h 10000"/>
                  <a:gd name="connsiteX126" fmla="*/ 0 w 10000"/>
                  <a:gd name="connsiteY126" fmla="*/ 3916 h 10000"/>
                  <a:gd name="connsiteX127" fmla="*/ 58 w 10000"/>
                  <a:gd name="connsiteY127" fmla="*/ 4603 h 10000"/>
                  <a:gd name="connsiteX128" fmla="*/ 116 w 10000"/>
                  <a:gd name="connsiteY128" fmla="*/ 4973 h 10000"/>
                  <a:gd name="connsiteX129" fmla="*/ 174 w 10000"/>
                  <a:gd name="connsiteY129" fmla="*/ 5239 h 10000"/>
                  <a:gd name="connsiteX130" fmla="*/ 232 w 10000"/>
                  <a:gd name="connsiteY130" fmla="*/ 5609 h 10000"/>
                  <a:gd name="connsiteX131" fmla="*/ 406 w 10000"/>
                  <a:gd name="connsiteY131" fmla="*/ 5926 h 10000"/>
                  <a:gd name="connsiteX132" fmla="*/ 638 w 10000"/>
                  <a:gd name="connsiteY132" fmla="*/ 6455 h 10000"/>
                  <a:gd name="connsiteX133" fmla="*/ 492 w 10000"/>
                  <a:gd name="connsiteY133" fmla="*/ 6350 h 10000"/>
                  <a:gd name="connsiteX134" fmla="*/ 840 w 10000"/>
                  <a:gd name="connsiteY134" fmla="*/ 6825 h 10000"/>
                  <a:gd name="connsiteX135" fmla="*/ 1043 w 10000"/>
                  <a:gd name="connsiteY135" fmla="*/ 6773 h 10000"/>
                  <a:gd name="connsiteX136" fmla="*/ 1015 w 10000"/>
                  <a:gd name="connsiteY136" fmla="*/ 6455 h 10000"/>
                  <a:gd name="connsiteX137" fmla="*/ 1188 w 10000"/>
                  <a:gd name="connsiteY137" fmla="*/ 6508 h 10000"/>
                  <a:gd name="connsiteX138" fmla="*/ 986 w 10000"/>
                  <a:gd name="connsiteY138" fmla="*/ 5873 h 10000"/>
                  <a:gd name="connsiteX139" fmla="*/ 1362 w 10000"/>
                  <a:gd name="connsiteY139" fmla="*/ 5609 h 10000"/>
                  <a:gd name="connsiteX140" fmla="*/ 1566 w 10000"/>
                  <a:gd name="connsiteY140" fmla="*/ 5609 h 10000"/>
                  <a:gd name="connsiteX141" fmla="*/ 1566 w 10000"/>
                  <a:gd name="connsiteY141" fmla="*/ 5873 h 10000"/>
                  <a:gd name="connsiteX142" fmla="*/ 1391 w 10000"/>
                  <a:gd name="connsiteY142" fmla="*/ 6032 h 10000"/>
                  <a:gd name="connsiteX143" fmla="*/ 1276 w 10000"/>
                  <a:gd name="connsiteY143" fmla="*/ 6720 h 10000"/>
                  <a:gd name="connsiteX144" fmla="*/ 1218 w 10000"/>
                  <a:gd name="connsiteY144" fmla="*/ 7037 h 10000"/>
                  <a:gd name="connsiteX145" fmla="*/ 1305 w 10000"/>
                  <a:gd name="connsiteY145" fmla="*/ 7461 h 10000"/>
                  <a:gd name="connsiteX146" fmla="*/ 1478 w 10000"/>
                  <a:gd name="connsiteY146" fmla="*/ 7778 h 10000"/>
                  <a:gd name="connsiteX147" fmla="*/ 2058 w 10000"/>
                  <a:gd name="connsiteY147" fmla="*/ 8413 h 10000"/>
                  <a:gd name="connsiteX148" fmla="*/ 2521 w 10000"/>
                  <a:gd name="connsiteY148" fmla="*/ 8889 h 10000"/>
                  <a:gd name="connsiteX149" fmla="*/ 2869 w 10000"/>
                  <a:gd name="connsiteY149" fmla="*/ 9101 h 10000"/>
                  <a:gd name="connsiteX150" fmla="*/ 3246 w 10000"/>
                  <a:gd name="connsiteY150" fmla="*/ 9312 h 10000"/>
                  <a:gd name="connsiteX151" fmla="*/ 3624 w 10000"/>
                  <a:gd name="connsiteY151" fmla="*/ 9524 h 10000"/>
                  <a:gd name="connsiteX152" fmla="*/ 3972 w 10000"/>
                  <a:gd name="connsiteY152" fmla="*/ 9630 h 10000"/>
                  <a:gd name="connsiteX153" fmla="*/ 4348 w 10000"/>
                  <a:gd name="connsiteY153" fmla="*/ 9789 h 10000"/>
                  <a:gd name="connsiteX154" fmla="*/ 4783 w 10000"/>
                  <a:gd name="connsiteY154" fmla="*/ 9948 h 10000"/>
                  <a:gd name="connsiteX155" fmla="*/ 5246 w 10000"/>
                  <a:gd name="connsiteY155" fmla="*/ 10000 h 10000"/>
                  <a:gd name="connsiteX156" fmla="*/ 5652 w 10000"/>
                  <a:gd name="connsiteY156" fmla="*/ 10000 h 10000"/>
                  <a:gd name="connsiteX157" fmla="*/ 6145 w 10000"/>
                  <a:gd name="connsiteY157" fmla="*/ 9948 h 10000"/>
                  <a:gd name="connsiteX158" fmla="*/ 6493 w 10000"/>
                  <a:gd name="connsiteY158" fmla="*/ 9841 h 10000"/>
                  <a:gd name="connsiteX159" fmla="*/ 6841 w 10000"/>
                  <a:gd name="connsiteY159" fmla="*/ 9736 h 10000"/>
                  <a:gd name="connsiteX160" fmla="*/ 7218 w 10000"/>
                  <a:gd name="connsiteY160" fmla="*/ 9577 h 10000"/>
                  <a:gd name="connsiteX161" fmla="*/ 7565 w 10000"/>
                  <a:gd name="connsiteY161" fmla="*/ 9418 h 10000"/>
                  <a:gd name="connsiteX162" fmla="*/ 7884 w 10000"/>
                  <a:gd name="connsiteY162" fmla="*/ 9207 h 10000"/>
                  <a:gd name="connsiteX163" fmla="*/ 8232 w 10000"/>
                  <a:gd name="connsiteY163" fmla="*/ 8995 h 10000"/>
                  <a:gd name="connsiteX164" fmla="*/ 8551 w 10000"/>
                  <a:gd name="connsiteY164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8734 w 10000"/>
                  <a:gd name="connsiteY32" fmla="*/ 5498 h 10000"/>
                  <a:gd name="connsiteX33" fmla="*/ 8734 w 10000"/>
                  <a:gd name="connsiteY33" fmla="*/ 5498 h 10000"/>
                  <a:gd name="connsiteX34" fmla="*/ 8607 w 10000"/>
                  <a:gd name="connsiteY34" fmla="*/ 5271 h 10000"/>
                  <a:gd name="connsiteX35" fmla="*/ 8417 w 10000"/>
                  <a:gd name="connsiteY35" fmla="*/ 5422 h 10000"/>
                  <a:gd name="connsiteX36" fmla="*/ 8291 w 10000"/>
                  <a:gd name="connsiteY36" fmla="*/ 5195 h 10000"/>
                  <a:gd name="connsiteX37" fmla="*/ 8164 w 10000"/>
                  <a:gd name="connsiteY37" fmla="*/ 4968 h 10000"/>
                  <a:gd name="connsiteX38" fmla="*/ 8671 w 10000"/>
                  <a:gd name="connsiteY38" fmla="*/ 4893 h 10000"/>
                  <a:gd name="connsiteX39" fmla="*/ 8227 w 10000"/>
                  <a:gd name="connsiteY39" fmla="*/ 4591 h 10000"/>
                  <a:gd name="connsiteX40" fmla="*/ 7657 w 10000"/>
                  <a:gd name="connsiteY40" fmla="*/ 5044 h 10000"/>
                  <a:gd name="connsiteX41" fmla="*/ 7087 w 10000"/>
                  <a:gd name="connsiteY41" fmla="*/ 5497 h 10000"/>
                  <a:gd name="connsiteX42" fmla="*/ 8037 w 10000"/>
                  <a:gd name="connsiteY42" fmla="*/ 4742 h 10000"/>
                  <a:gd name="connsiteX43" fmla="*/ 7531 w 10000"/>
                  <a:gd name="connsiteY43" fmla="*/ 4817 h 10000"/>
                  <a:gd name="connsiteX44" fmla="*/ 8069 w 10000"/>
                  <a:gd name="connsiteY44" fmla="*/ 4826 h 10000"/>
                  <a:gd name="connsiteX45" fmla="*/ 6950 w 10000"/>
                  <a:gd name="connsiteY45" fmla="*/ 3306 h 10000"/>
                  <a:gd name="connsiteX46" fmla="*/ 6962 w 10000"/>
                  <a:gd name="connsiteY46" fmla="*/ 3305 h 10000"/>
                  <a:gd name="connsiteX47" fmla="*/ 6645 w 10000"/>
                  <a:gd name="connsiteY47" fmla="*/ 3230 h 10000"/>
                  <a:gd name="connsiteX48" fmla="*/ 6519 w 10000"/>
                  <a:gd name="connsiteY48" fmla="*/ 3003 h 10000"/>
                  <a:gd name="connsiteX49" fmla="*/ 5949 w 10000"/>
                  <a:gd name="connsiteY49" fmla="*/ 2473 h 10000"/>
                  <a:gd name="connsiteX50" fmla="*/ 5015 w 10000"/>
                  <a:gd name="connsiteY50" fmla="*/ 3228 h 10000"/>
                  <a:gd name="connsiteX51" fmla="*/ 4898 w 10000"/>
                  <a:gd name="connsiteY51" fmla="*/ 3175 h 10000"/>
                  <a:gd name="connsiteX52" fmla="*/ 4754 w 10000"/>
                  <a:gd name="connsiteY52" fmla="*/ 3122 h 10000"/>
                  <a:gd name="connsiteX53" fmla="*/ 4637 w 10000"/>
                  <a:gd name="connsiteY53" fmla="*/ 3334 h 10000"/>
                  <a:gd name="connsiteX54" fmla="*/ 4464 w 10000"/>
                  <a:gd name="connsiteY54" fmla="*/ 3493 h 10000"/>
                  <a:gd name="connsiteX55" fmla="*/ 4435 w 10000"/>
                  <a:gd name="connsiteY55" fmla="*/ 3651 h 10000"/>
                  <a:gd name="connsiteX56" fmla="*/ 4579 w 10000"/>
                  <a:gd name="connsiteY56" fmla="*/ 3862 h 10000"/>
                  <a:gd name="connsiteX57" fmla="*/ 4637 w 10000"/>
                  <a:gd name="connsiteY57" fmla="*/ 4021 h 10000"/>
                  <a:gd name="connsiteX58" fmla="*/ 4783 w 10000"/>
                  <a:gd name="connsiteY58" fmla="*/ 4021 h 10000"/>
                  <a:gd name="connsiteX59" fmla="*/ 4841 w 10000"/>
                  <a:gd name="connsiteY59" fmla="*/ 4021 h 10000"/>
                  <a:gd name="connsiteX60" fmla="*/ 4927 w 10000"/>
                  <a:gd name="connsiteY60" fmla="*/ 4233 h 10000"/>
                  <a:gd name="connsiteX61" fmla="*/ 5073 w 10000"/>
                  <a:gd name="connsiteY61" fmla="*/ 4603 h 10000"/>
                  <a:gd name="connsiteX62" fmla="*/ 4898 w 10000"/>
                  <a:gd name="connsiteY62" fmla="*/ 4391 h 10000"/>
                  <a:gd name="connsiteX63" fmla="*/ 4812 w 10000"/>
                  <a:gd name="connsiteY63" fmla="*/ 4127 h 10000"/>
                  <a:gd name="connsiteX64" fmla="*/ 4725 w 10000"/>
                  <a:gd name="connsiteY64" fmla="*/ 4339 h 10000"/>
                  <a:gd name="connsiteX65" fmla="*/ 4608 w 10000"/>
                  <a:gd name="connsiteY65" fmla="*/ 4657 h 10000"/>
                  <a:gd name="connsiteX66" fmla="*/ 4608 w 10000"/>
                  <a:gd name="connsiteY66" fmla="*/ 4445 h 10000"/>
                  <a:gd name="connsiteX67" fmla="*/ 4435 w 10000"/>
                  <a:gd name="connsiteY67" fmla="*/ 4339 h 10000"/>
                  <a:gd name="connsiteX68" fmla="*/ 4406 w 10000"/>
                  <a:gd name="connsiteY68" fmla="*/ 3968 h 10000"/>
                  <a:gd name="connsiteX69" fmla="*/ 4261 w 10000"/>
                  <a:gd name="connsiteY69" fmla="*/ 4021 h 10000"/>
                  <a:gd name="connsiteX70" fmla="*/ 4319 w 10000"/>
                  <a:gd name="connsiteY70" fmla="*/ 3598 h 10000"/>
                  <a:gd name="connsiteX71" fmla="*/ 4232 w 10000"/>
                  <a:gd name="connsiteY71" fmla="*/ 3598 h 10000"/>
                  <a:gd name="connsiteX72" fmla="*/ 4319 w 10000"/>
                  <a:gd name="connsiteY72" fmla="*/ 3069 h 10000"/>
                  <a:gd name="connsiteX73" fmla="*/ 4464 w 10000"/>
                  <a:gd name="connsiteY73" fmla="*/ 3069 h 10000"/>
                  <a:gd name="connsiteX74" fmla="*/ 4522 w 10000"/>
                  <a:gd name="connsiteY74" fmla="*/ 3386 h 10000"/>
                  <a:gd name="connsiteX75" fmla="*/ 4551 w 10000"/>
                  <a:gd name="connsiteY75" fmla="*/ 3175 h 10000"/>
                  <a:gd name="connsiteX76" fmla="*/ 4493 w 10000"/>
                  <a:gd name="connsiteY76" fmla="*/ 3016 h 10000"/>
                  <a:gd name="connsiteX77" fmla="*/ 4348 w 10000"/>
                  <a:gd name="connsiteY77" fmla="*/ 2910 h 10000"/>
                  <a:gd name="connsiteX78" fmla="*/ 4377 w 10000"/>
                  <a:gd name="connsiteY78" fmla="*/ 2487 h 10000"/>
                  <a:gd name="connsiteX79" fmla="*/ 4319 w 10000"/>
                  <a:gd name="connsiteY79" fmla="*/ 2275 h 10000"/>
                  <a:gd name="connsiteX80" fmla="*/ 4289 w 10000"/>
                  <a:gd name="connsiteY80" fmla="*/ 1641 h 10000"/>
                  <a:gd name="connsiteX81" fmla="*/ 4348 w 10000"/>
                  <a:gd name="connsiteY81" fmla="*/ 1641 h 10000"/>
                  <a:gd name="connsiteX82" fmla="*/ 4261 w 10000"/>
                  <a:gd name="connsiteY82" fmla="*/ 1534 h 10000"/>
                  <a:gd name="connsiteX83" fmla="*/ 4000 w 10000"/>
                  <a:gd name="connsiteY83" fmla="*/ 1746 h 10000"/>
                  <a:gd name="connsiteX84" fmla="*/ 3942 w 10000"/>
                  <a:gd name="connsiteY84" fmla="*/ 1323 h 10000"/>
                  <a:gd name="connsiteX85" fmla="*/ 4145 w 10000"/>
                  <a:gd name="connsiteY85" fmla="*/ 582 h 10000"/>
                  <a:gd name="connsiteX86" fmla="*/ 3972 w 10000"/>
                  <a:gd name="connsiteY86" fmla="*/ 318 h 10000"/>
                  <a:gd name="connsiteX87" fmla="*/ 3972 w 10000"/>
                  <a:gd name="connsiteY87" fmla="*/ 212 h 10000"/>
                  <a:gd name="connsiteX88" fmla="*/ 3710 w 10000"/>
                  <a:gd name="connsiteY88" fmla="*/ 0 h 10000"/>
                  <a:gd name="connsiteX89" fmla="*/ 3624 w 10000"/>
                  <a:gd name="connsiteY89" fmla="*/ 212 h 10000"/>
                  <a:gd name="connsiteX90" fmla="*/ 3536 w 10000"/>
                  <a:gd name="connsiteY90" fmla="*/ 635 h 10000"/>
                  <a:gd name="connsiteX91" fmla="*/ 3420 w 10000"/>
                  <a:gd name="connsiteY91" fmla="*/ 688 h 10000"/>
                  <a:gd name="connsiteX92" fmla="*/ 3594 w 10000"/>
                  <a:gd name="connsiteY92" fmla="*/ 900 h 10000"/>
                  <a:gd name="connsiteX93" fmla="*/ 3624 w 10000"/>
                  <a:gd name="connsiteY93" fmla="*/ 1164 h 10000"/>
                  <a:gd name="connsiteX94" fmla="*/ 3536 w 10000"/>
                  <a:gd name="connsiteY94" fmla="*/ 1323 h 10000"/>
                  <a:gd name="connsiteX95" fmla="*/ 3624 w 10000"/>
                  <a:gd name="connsiteY95" fmla="*/ 1799 h 10000"/>
                  <a:gd name="connsiteX96" fmla="*/ 3565 w 10000"/>
                  <a:gd name="connsiteY96" fmla="*/ 2223 h 10000"/>
                  <a:gd name="connsiteX97" fmla="*/ 3130 w 10000"/>
                  <a:gd name="connsiteY97" fmla="*/ 2539 h 10000"/>
                  <a:gd name="connsiteX98" fmla="*/ 3101 w 10000"/>
                  <a:gd name="connsiteY98" fmla="*/ 2381 h 10000"/>
                  <a:gd name="connsiteX99" fmla="*/ 3073 w 10000"/>
                  <a:gd name="connsiteY99" fmla="*/ 2593 h 10000"/>
                  <a:gd name="connsiteX100" fmla="*/ 3188 w 10000"/>
                  <a:gd name="connsiteY100" fmla="*/ 2804 h 10000"/>
                  <a:gd name="connsiteX101" fmla="*/ 3478 w 10000"/>
                  <a:gd name="connsiteY101" fmla="*/ 2593 h 10000"/>
                  <a:gd name="connsiteX102" fmla="*/ 3594 w 10000"/>
                  <a:gd name="connsiteY102" fmla="*/ 2752 h 10000"/>
                  <a:gd name="connsiteX103" fmla="*/ 3392 w 10000"/>
                  <a:gd name="connsiteY103" fmla="*/ 2804 h 10000"/>
                  <a:gd name="connsiteX104" fmla="*/ 1349 w 10000"/>
                  <a:gd name="connsiteY104" fmla="*/ 2289 h 10000"/>
                  <a:gd name="connsiteX105" fmla="*/ 2754 w 10000"/>
                  <a:gd name="connsiteY105" fmla="*/ 2857 h 10000"/>
                  <a:gd name="connsiteX106" fmla="*/ 1630 w 10000"/>
                  <a:gd name="connsiteY106" fmla="*/ 1022 h 10000"/>
                  <a:gd name="connsiteX107" fmla="*/ 2656 w 10000"/>
                  <a:gd name="connsiteY107" fmla="*/ 2472 h 10000"/>
                  <a:gd name="connsiteX108" fmla="*/ 2898 w 10000"/>
                  <a:gd name="connsiteY108" fmla="*/ 3545 h 10000"/>
                  <a:gd name="connsiteX109" fmla="*/ 2840 w 10000"/>
                  <a:gd name="connsiteY109" fmla="*/ 3916 h 10000"/>
                  <a:gd name="connsiteX110" fmla="*/ 1349 w 10000"/>
                  <a:gd name="connsiteY110" fmla="*/ 2289 h 10000"/>
                  <a:gd name="connsiteX111" fmla="*/ 1349 w 10000"/>
                  <a:gd name="connsiteY111" fmla="*/ 2289 h 10000"/>
                  <a:gd name="connsiteX112" fmla="*/ 2377 w 10000"/>
                  <a:gd name="connsiteY112" fmla="*/ 3598 h 10000"/>
                  <a:gd name="connsiteX113" fmla="*/ 2377 w 10000"/>
                  <a:gd name="connsiteY113" fmla="*/ 3968 h 10000"/>
                  <a:gd name="connsiteX114" fmla="*/ 2231 w 10000"/>
                  <a:gd name="connsiteY114" fmla="*/ 4445 h 10000"/>
                  <a:gd name="connsiteX115" fmla="*/ 2000 w 10000"/>
                  <a:gd name="connsiteY115" fmla="*/ 4021 h 10000"/>
                  <a:gd name="connsiteX116" fmla="*/ 1884 w 10000"/>
                  <a:gd name="connsiteY116" fmla="*/ 3545 h 10000"/>
                  <a:gd name="connsiteX117" fmla="*/ 1652 w 10000"/>
                  <a:gd name="connsiteY117" fmla="*/ 3545 h 10000"/>
                  <a:gd name="connsiteX118" fmla="*/ 1478 w 10000"/>
                  <a:gd name="connsiteY118" fmla="*/ 3757 h 10000"/>
                  <a:gd name="connsiteX119" fmla="*/ 1247 w 10000"/>
                  <a:gd name="connsiteY119" fmla="*/ 3757 h 10000"/>
                  <a:gd name="connsiteX120" fmla="*/ 1072 w 10000"/>
                  <a:gd name="connsiteY120" fmla="*/ 3968 h 10000"/>
                  <a:gd name="connsiteX121" fmla="*/ 957 w 10000"/>
                  <a:gd name="connsiteY121" fmla="*/ 3757 h 10000"/>
                  <a:gd name="connsiteX122" fmla="*/ 667 w 10000"/>
                  <a:gd name="connsiteY122" fmla="*/ 3704 h 10000"/>
                  <a:gd name="connsiteX123" fmla="*/ 406 w 10000"/>
                  <a:gd name="connsiteY123" fmla="*/ 3704 h 10000"/>
                  <a:gd name="connsiteX124" fmla="*/ 29 w 10000"/>
                  <a:gd name="connsiteY124" fmla="*/ 3439 h 10000"/>
                  <a:gd name="connsiteX125" fmla="*/ 0 w 10000"/>
                  <a:gd name="connsiteY125" fmla="*/ 3916 h 10000"/>
                  <a:gd name="connsiteX126" fmla="*/ 58 w 10000"/>
                  <a:gd name="connsiteY126" fmla="*/ 4603 h 10000"/>
                  <a:gd name="connsiteX127" fmla="*/ 116 w 10000"/>
                  <a:gd name="connsiteY127" fmla="*/ 4973 h 10000"/>
                  <a:gd name="connsiteX128" fmla="*/ 174 w 10000"/>
                  <a:gd name="connsiteY128" fmla="*/ 5239 h 10000"/>
                  <a:gd name="connsiteX129" fmla="*/ 232 w 10000"/>
                  <a:gd name="connsiteY129" fmla="*/ 5609 h 10000"/>
                  <a:gd name="connsiteX130" fmla="*/ 406 w 10000"/>
                  <a:gd name="connsiteY130" fmla="*/ 5926 h 10000"/>
                  <a:gd name="connsiteX131" fmla="*/ 638 w 10000"/>
                  <a:gd name="connsiteY131" fmla="*/ 6455 h 10000"/>
                  <a:gd name="connsiteX132" fmla="*/ 492 w 10000"/>
                  <a:gd name="connsiteY132" fmla="*/ 6350 h 10000"/>
                  <a:gd name="connsiteX133" fmla="*/ 840 w 10000"/>
                  <a:gd name="connsiteY133" fmla="*/ 6825 h 10000"/>
                  <a:gd name="connsiteX134" fmla="*/ 1043 w 10000"/>
                  <a:gd name="connsiteY134" fmla="*/ 6773 h 10000"/>
                  <a:gd name="connsiteX135" fmla="*/ 1015 w 10000"/>
                  <a:gd name="connsiteY135" fmla="*/ 6455 h 10000"/>
                  <a:gd name="connsiteX136" fmla="*/ 1188 w 10000"/>
                  <a:gd name="connsiteY136" fmla="*/ 6508 h 10000"/>
                  <a:gd name="connsiteX137" fmla="*/ 986 w 10000"/>
                  <a:gd name="connsiteY137" fmla="*/ 5873 h 10000"/>
                  <a:gd name="connsiteX138" fmla="*/ 1362 w 10000"/>
                  <a:gd name="connsiteY138" fmla="*/ 5609 h 10000"/>
                  <a:gd name="connsiteX139" fmla="*/ 1566 w 10000"/>
                  <a:gd name="connsiteY139" fmla="*/ 5609 h 10000"/>
                  <a:gd name="connsiteX140" fmla="*/ 1566 w 10000"/>
                  <a:gd name="connsiteY140" fmla="*/ 5873 h 10000"/>
                  <a:gd name="connsiteX141" fmla="*/ 1391 w 10000"/>
                  <a:gd name="connsiteY141" fmla="*/ 6032 h 10000"/>
                  <a:gd name="connsiteX142" fmla="*/ 1276 w 10000"/>
                  <a:gd name="connsiteY142" fmla="*/ 6720 h 10000"/>
                  <a:gd name="connsiteX143" fmla="*/ 1218 w 10000"/>
                  <a:gd name="connsiteY143" fmla="*/ 7037 h 10000"/>
                  <a:gd name="connsiteX144" fmla="*/ 1305 w 10000"/>
                  <a:gd name="connsiteY144" fmla="*/ 7461 h 10000"/>
                  <a:gd name="connsiteX145" fmla="*/ 1478 w 10000"/>
                  <a:gd name="connsiteY145" fmla="*/ 7778 h 10000"/>
                  <a:gd name="connsiteX146" fmla="*/ 2058 w 10000"/>
                  <a:gd name="connsiteY146" fmla="*/ 8413 h 10000"/>
                  <a:gd name="connsiteX147" fmla="*/ 2521 w 10000"/>
                  <a:gd name="connsiteY147" fmla="*/ 8889 h 10000"/>
                  <a:gd name="connsiteX148" fmla="*/ 2869 w 10000"/>
                  <a:gd name="connsiteY148" fmla="*/ 9101 h 10000"/>
                  <a:gd name="connsiteX149" fmla="*/ 3246 w 10000"/>
                  <a:gd name="connsiteY149" fmla="*/ 9312 h 10000"/>
                  <a:gd name="connsiteX150" fmla="*/ 3624 w 10000"/>
                  <a:gd name="connsiteY150" fmla="*/ 9524 h 10000"/>
                  <a:gd name="connsiteX151" fmla="*/ 3972 w 10000"/>
                  <a:gd name="connsiteY151" fmla="*/ 9630 h 10000"/>
                  <a:gd name="connsiteX152" fmla="*/ 4348 w 10000"/>
                  <a:gd name="connsiteY152" fmla="*/ 9789 h 10000"/>
                  <a:gd name="connsiteX153" fmla="*/ 4783 w 10000"/>
                  <a:gd name="connsiteY153" fmla="*/ 9948 h 10000"/>
                  <a:gd name="connsiteX154" fmla="*/ 5246 w 10000"/>
                  <a:gd name="connsiteY154" fmla="*/ 10000 h 10000"/>
                  <a:gd name="connsiteX155" fmla="*/ 5652 w 10000"/>
                  <a:gd name="connsiteY155" fmla="*/ 10000 h 10000"/>
                  <a:gd name="connsiteX156" fmla="*/ 6145 w 10000"/>
                  <a:gd name="connsiteY156" fmla="*/ 9948 h 10000"/>
                  <a:gd name="connsiteX157" fmla="*/ 6493 w 10000"/>
                  <a:gd name="connsiteY157" fmla="*/ 9841 h 10000"/>
                  <a:gd name="connsiteX158" fmla="*/ 6841 w 10000"/>
                  <a:gd name="connsiteY158" fmla="*/ 9736 h 10000"/>
                  <a:gd name="connsiteX159" fmla="*/ 7218 w 10000"/>
                  <a:gd name="connsiteY159" fmla="*/ 9577 h 10000"/>
                  <a:gd name="connsiteX160" fmla="*/ 7565 w 10000"/>
                  <a:gd name="connsiteY160" fmla="*/ 9418 h 10000"/>
                  <a:gd name="connsiteX161" fmla="*/ 7884 w 10000"/>
                  <a:gd name="connsiteY161" fmla="*/ 9207 h 10000"/>
                  <a:gd name="connsiteX162" fmla="*/ 8232 w 10000"/>
                  <a:gd name="connsiteY162" fmla="*/ 8995 h 10000"/>
                  <a:gd name="connsiteX163" fmla="*/ 8551 w 10000"/>
                  <a:gd name="connsiteY163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8734 w 10000"/>
                  <a:gd name="connsiteY31" fmla="*/ 5498 h 10000"/>
                  <a:gd name="connsiteX32" fmla="*/ 8734 w 10000"/>
                  <a:gd name="connsiteY32" fmla="*/ 5498 h 10000"/>
                  <a:gd name="connsiteX33" fmla="*/ 8607 w 10000"/>
                  <a:gd name="connsiteY33" fmla="*/ 5271 h 10000"/>
                  <a:gd name="connsiteX34" fmla="*/ 8417 w 10000"/>
                  <a:gd name="connsiteY34" fmla="*/ 5422 h 10000"/>
                  <a:gd name="connsiteX35" fmla="*/ 8291 w 10000"/>
                  <a:gd name="connsiteY35" fmla="*/ 5195 h 10000"/>
                  <a:gd name="connsiteX36" fmla="*/ 8164 w 10000"/>
                  <a:gd name="connsiteY36" fmla="*/ 4968 h 10000"/>
                  <a:gd name="connsiteX37" fmla="*/ 8671 w 10000"/>
                  <a:gd name="connsiteY37" fmla="*/ 4893 h 10000"/>
                  <a:gd name="connsiteX38" fmla="*/ 8227 w 10000"/>
                  <a:gd name="connsiteY38" fmla="*/ 4591 h 10000"/>
                  <a:gd name="connsiteX39" fmla="*/ 7657 w 10000"/>
                  <a:gd name="connsiteY39" fmla="*/ 5044 h 10000"/>
                  <a:gd name="connsiteX40" fmla="*/ 7087 w 10000"/>
                  <a:gd name="connsiteY40" fmla="*/ 5497 h 10000"/>
                  <a:gd name="connsiteX41" fmla="*/ 8037 w 10000"/>
                  <a:gd name="connsiteY41" fmla="*/ 4742 h 10000"/>
                  <a:gd name="connsiteX42" fmla="*/ 7531 w 10000"/>
                  <a:gd name="connsiteY42" fmla="*/ 4817 h 10000"/>
                  <a:gd name="connsiteX43" fmla="*/ 8069 w 10000"/>
                  <a:gd name="connsiteY43" fmla="*/ 4826 h 10000"/>
                  <a:gd name="connsiteX44" fmla="*/ 6950 w 10000"/>
                  <a:gd name="connsiteY44" fmla="*/ 3306 h 10000"/>
                  <a:gd name="connsiteX45" fmla="*/ 6962 w 10000"/>
                  <a:gd name="connsiteY45" fmla="*/ 3305 h 10000"/>
                  <a:gd name="connsiteX46" fmla="*/ 6645 w 10000"/>
                  <a:gd name="connsiteY46" fmla="*/ 3230 h 10000"/>
                  <a:gd name="connsiteX47" fmla="*/ 6519 w 10000"/>
                  <a:gd name="connsiteY47" fmla="*/ 3003 h 10000"/>
                  <a:gd name="connsiteX48" fmla="*/ 5949 w 10000"/>
                  <a:gd name="connsiteY48" fmla="*/ 2473 h 10000"/>
                  <a:gd name="connsiteX49" fmla="*/ 5015 w 10000"/>
                  <a:gd name="connsiteY49" fmla="*/ 3228 h 10000"/>
                  <a:gd name="connsiteX50" fmla="*/ 4898 w 10000"/>
                  <a:gd name="connsiteY50" fmla="*/ 3175 h 10000"/>
                  <a:gd name="connsiteX51" fmla="*/ 4754 w 10000"/>
                  <a:gd name="connsiteY51" fmla="*/ 3122 h 10000"/>
                  <a:gd name="connsiteX52" fmla="*/ 4637 w 10000"/>
                  <a:gd name="connsiteY52" fmla="*/ 3334 h 10000"/>
                  <a:gd name="connsiteX53" fmla="*/ 4464 w 10000"/>
                  <a:gd name="connsiteY53" fmla="*/ 3493 h 10000"/>
                  <a:gd name="connsiteX54" fmla="*/ 4435 w 10000"/>
                  <a:gd name="connsiteY54" fmla="*/ 3651 h 10000"/>
                  <a:gd name="connsiteX55" fmla="*/ 4579 w 10000"/>
                  <a:gd name="connsiteY55" fmla="*/ 3862 h 10000"/>
                  <a:gd name="connsiteX56" fmla="*/ 4637 w 10000"/>
                  <a:gd name="connsiteY56" fmla="*/ 4021 h 10000"/>
                  <a:gd name="connsiteX57" fmla="*/ 4783 w 10000"/>
                  <a:gd name="connsiteY57" fmla="*/ 4021 h 10000"/>
                  <a:gd name="connsiteX58" fmla="*/ 4841 w 10000"/>
                  <a:gd name="connsiteY58" fmla="*/ 4021 h 10000"/>
                  <a:gd name="connsiteX59" fmla="*/ 4927 w 10000"/>
                  <a:gd name="connsiteY59" fmla="*/ 4233 h 10000"/>
                  <a:gd name="connsiteX60" fmla="*/ 5073 w 10000"/>
                  <a:gd name="connsiteY60" fmla="*/ 4603 h 10000"/>
                  <a:gd name="connsiteX61" fmla="*/ 4898 w 10000"/>
                  <a:gd name="connsiteY61" fmla="*/ 4391 h 10000"/>
                  <a:gd name="connsiteX62" fmla="*/ 4812 w 10000"/>
                  <a:gd name="connsiteY62" fmla="*/ 4127 h 10000"/>
                  <a:gd name="connsiteX63" fmla="*/ 4725 w 10000"/>
                  <a:gd name="connsiteY63" fmla="*/ 4339 h 10000"/>
                  <a:gd name="connsiteX64" fmla="*/ 4608 w 10000"/>
                  <a:gd name="connsiteY64" fmla="*/ 4657 h 10000"/>
                  <a:gd name="connsiteX65" fmla="*/ 4608 w 10000"/>
                  <a:gd name="connsiteY65" fmla="*/ 4445 h 10000"/>
                  <a:gd name="connsiteX66" fmla="*/ 4435 w 10000"/>
                  <a:gd name="connsiteY66" fmla="*/ 4339 h 10000"/>
                  <a:gd name="connsiteX67" fmla="*/ 4406 w 10000"/>
                  <a:gd name="connsiteY67" fmla="*/ 3968 h 10000"/>
                  <a:gd name="connsiteX68" fmla="*/ 4261 w 10000"/>
                  <a:gd name="connsiteY68" fmla="*/ 4021 h 10000"/>
                  <a:gd name="connsiteX69" fmla="*/ 4319 w 10000"/>
                  <a:gd name="connsiteY69" fmla="*/ 3598 h 10000"/>
                  <a:gd name="connsiteX70" fmla="*/ 4232 w 10000"/>
                  <a:gd name="connsiteY70" fmla="*/ 3598 h 10000"/>
                  <a:gd name="connsiteX71" fmla="*/ 4319 w 10000"/>
                  <a:gd name="connsiteY71" fmla="*/ 3069 h 10000"/>
                  <a:gd name="connsiteX72" fmla="*/ 4464 w 10000"/>
                  <a:gd name="connsiteY72" fmla="*/ 3069 h 10000"/>
                  <a:gd name="connsiteX73" fmla="*/ 4522 w 10000"/>
                  <a:gd name="connsiteY73" fmla="*/ 3386 h 10000"/>
                  <a:gd name="connsiteX74" fmla="*/ 4551 w 10000"/>
                  <a:gd name="connsiteY74" fmla="*/ 3175 h 10000"/>
                  <a:gd name="connsiteX75" fmla="*/ 4493 w 10000"/>
                  <a:gd name="connsiteY75" fmla="*/ 3016 h 10000"/>
                  <a:gd name="connsiteX76" fmla="*/ 4348 w 10000"/>
                  <a:gd name="connsiteY76" fmla="*/ 2910 h 10000"/>
                  <a:gd name="connsiteX77" fmla="*/ 4377 w 10000"/>
                  <a:gd name="connsiteY77" fmla="*/ 2487 h 10000"/>
                  <a:gd name="connsiteX78" fmla="*/ 4319 w 10000"/>
                  <a:gd name="connsiteY78" fmla="*/ 2275 h 10000"/>
                  <a:gd name="connsiteX79" fmla="*/ 4289 w 10000"/>
                  <a:gd name="connsiteY79" fmla="*/ 1641 h 10000"/>
                  <a:gd name="connsiteX80" fmla="*/ 4348 w 10000"/>
                  <a:gd name="connsiteY80" fmla="*/ 1641 h 10000"/>
                  <a:gd name="connsiteX81" fmla="*/ 4261 w 10000"/>
                  <a:gd name="connsiteY81" fmla="*/ 1534 h 10000"/>
                  <a:gd name="connsiteX82" fmla="*/ 4000 w 10000"/>
                  <a:gd name="connsiteY82" fmla="*/ 1746 h 10000"/>
                  <a:gd name="connsiteX83" fmla="*/ 3942 w 10000"/>
                  <a:gd name="connsiteY83" fmla="*/ 1323 h 10000"/>
                  <a:gd name="connsiteX84" fmla="*/ 4145 w 10000"/>
                  <a:gd name="connsiteY84" fmla="*/ 582 h 10000"/>
                  <a:gd name="connsiteX85" fmla="*/ 3972 w 10000"/>
                  <a:gd name="connsiteY85" fmla="*/ 318 h 10000"/>
                  <a:gd name="connsiteX86" fmla="*/ 3972 w 10000"/>
                  <a:gd name="connsiteY86" fmla="*/ 212 h 10000"/>
                  <a:gd name="connsiteX87" fmla="*/ 3710 w 10000"/>
                  <a:gd name="connsiteY87" fmla="*/ 0 h 10000"/>
                  <a:gd name="connsiteX88" fmla="*/ 3624 w 10000"/>
                  <a:gd name="connsiteY88" fmla="*/ 212 h 10000"/>
                  <a:gd name="connsiteX89" fmla="*/ 3536 w 10000"/>
                  <a:gd name="connsiteY89" fmla="*/ 635 h 10000"/>
                  <a:gd name="connsiteX90" fmla="*/ 3420 w 10000"/>
                  <a:gd name="connsiteY90" fmla="*/ 688 h 10000"/>
                  <a:gd name="connsiteX91" fmla="*/ 3594 w 10000"/>
                  <a:gd name="connsiteY91" fmla="*/ 900 h 10000"/>
                  <a:gd name="connsiteX92" fmla="*/ 3624 w 10000"/>
                  <a:gd name="connsiteY92" fmla="*/ 1164 h 10000"/>
                  <a:gd name="connsiteX93" fmla="*/ 3536 w 10000"/>
                  <a:gd name="connsiteY93" fmla="*/ 1323 h 10000"/>
                  <a:gd name="connsiteX94" fmla="*/ 3624 w 10000"/>
                  <a:gd name="connsiteY94" fmla="*/ 1799 h 10000"/>
                  <a:gd name="connsiteX95" fmla="*/ 3565 w 10000"/>
                  <a:gd name="connsiteY95" fmla="*/ 2223 h 10000"/>
                  <a:gd name="connsiteX96" fmla="*/ 3130 w 10000"/>
                  <a:gd name="connsiteY96" fmla="*/ 2539 h 10000"/>
                  <a:gd name="connsiteX97" fmla="*/ 3101 w 10000"/>
                  <a:gd name="connsiteY97" fmla="*/ 2381 h 10000"/>
                  <a:gd name="connsiteX98" fmla="*/ 3073 w 10000"/>
                  <a:gd name="connsiteY98" fmla="*/ 2593 h 10000"/>
                  <a:gd name="connsiteX99" fmla="*/ 3188 w 10000"/>
                  <a:gd name="connsiteY99" fmla="*/ 2804 h 10000"/>
                  <a:gd name="connsiteX100" fmla="*/ 3478 w 10000"/>
                  <a:gd name="connsiteY100" fmla="*/ 2593 h 10000"/>
                  <a:gd name="connsiteX101" fmla="*/ 3594 w 10000"/>
                  <a:gd name="connsiteY101" fmla="*/ 2752 h 10000"/>
                  <a:gd name="connsiteX102" fmla="*/ 3392 w 10000"/>
                  <a:gd name="connsiteY102" fmla="*/ 2804 h 10000"/>
                  <a:gd name="connsiteX103" fmla="*/ 1349 w 10000"/>
                  <a:gd name="connsiteY103" fmla="*/ 2289 h 10000"/>
                  <a:gd name="connsiteX104" fmla="*/ 2754 w 10000"/>
                  <a:gd name="connsiteY104" fmla="*/ 2857 h 10000"/>
                  <a:gd name="connsiteX105" fmla="*/ 1630 w 10000"/>
                  <a:gd name="connsiteY105" fmla="*/ 1022 h 10000"/>
                  <a:gd name="connsiteX106" fmla="*/ 2656 w 10000"/>
                  <a:gd name="connsiteY106" fmla="*/ 2472 h 10000"/>
                  <a:gd name="connsiteX107" fmla="*/ 2898 w 10000"/>
                  <a:gd name="connsiteY107" fmla="*/ 3545 h 10000"/>
                  <a:gd name="connsiteX108" fmla="*/ 2840 w 10000"/>
                  <a:gd name="connsiteY108" fmla="*/ 3916 h 10000"/>
                  <a:gd name="connsiteX109" fmla="*/ 1349 w 10000"/>
                  <a:gd name="connsiteY109" fmla="*/ 2289 h 10000"/>
                  <a:gd name="connsiteX110" fmla="*/ 1349 w 10000"/>
                  <a:gd name="connsiteY110" fmla="*/ 2289 h 10000"/>
                  <a:gd name="connsiteX111" fmla="*/ 2377 w 10000"/>
                  <a:gd name="connsiteY111" fmla="*/ 3598 h 10000"/>
                  <a:gd name="connsiteX112" fmla="*/ 2377 w 10000"/>
                  <a:gd name="connsiteY112" fmla="*/ 3968 h 10000"/>
                  <a:gd name="connsiteX113" fmla="*/ 2231 w 10000"/>
                  <a:gd name="connsiteY113" fmla="*/ 4445 h 10000"/>
                  <a:gd name="connsiteX114" fmla="*/ 2000 w 10000"/>
                  <a:gd name="connsiteY114" fmla="*/ 4021 h 10000"/>
                  <a:gd name="connsiteX115" fmla="*/ 1884 w 10000"/>
                  <a:gd name="connsiteY115" fmla="*/ 3545 h 10000"/>
                  <a:gd name="connsiteX116" fmla="*/ 1652 w 10000"/>
                  <a:gd name="connsiteY116" fmla="*/ 3545 h 10000"/>
                  <a:gd name="connsiteX117" fmla="*/ 1478 w 10000"/>
                  <a:gd name="connsiteY117" fmla="*/ 3757 h 10000"/>
                  <a:gd name="connsiteX118" fmla="*/ 1247 w 10000"/>
                  <a:gd name="connsiteY118" fmla="*/ 3757 h 10000"/>
                  <a:gd name="connsiteX119" fmla="*/ 1072 w 10000"/>
                  <a:gd name="connsiteY119" fmla="*/ 3968 h 10000"/>
                  <a:gd name="connsiteX120" fmla="*/ 957 w 10000"/>
                  <a:gd name="connsiteY120" fmla="*/ 3757 h 10000"/>
                  <a:gd name="connsiteX121" fmla="*/ 667 w 10000"/>
                  <a:gd name="connsiteY121" fmla="*/ 3704 h 10000"/>
                  <a:gd name="connsiteX122" fmla="*/ 406 w 10000"/>
                  <a:gd name="connsiteY122" fmla="*/ 3704 h 10000"/>
                  <a:gd name="connsiteX123" fmla="*/ 29 w 10000"/>
                  <a:gd name="connsiteY123" fmla="*/ 3439 h 10000"/>
                  <a:gd name="connsiteX124" fmla="*/ 0 w 10000"/>
                  <a:gd name="connsiteY124" fmla="*/ 3916 h 10000"/>
                  <a:gd name="connsiteX125" fmla="*/ 58 w 10000"/>
                  <a:gd name="connsiteY125" fmla="*/ 4603 h 10000"/>
                  <a:gd name="connsiteX126" fmla="*/ 116 w 10000"/>
                  <a:gd name="connsiteY126" fmla="*/ 4973 h 10000"/>
                  <a:gd name="connsiteX127" fmla="*/ 174 w 10000"/>
                  <a:gd name="connsiteY127" fmla="*/ 5239 h 10000"/>
                  <a:gd name="connsiteX128" fmla="*/ 232 w 10000"/>
                  <a:gd name="connsiteY128" fmla="*/ 5609 h 10000"/>
                  <a:gd name="connsiteX129" fmla="*/ 406 w 10000"/>
                  <a:gd name="connsiteY129" fmla="*/ 5926 h 10000"/>
                  <a:gd name="connsiteX130" fmla="*/ 638 w 10000"/>
                  <a:gd name="connsiteY130" fmla="*/ 6455 h 10000"/>
                  <a:gd name="connsiteX131" fmla="*/ 492 w 10000"/>
                  <a:gd name="connsiteY131" fmla="*/ 6350 h 10000"/>
                  <a:gd name="connsiteX132" fmla="*/ 840 w 10000"/>
                  <a:gd name="connsiteY132" fmla="*/ 6825 h 10000"/>
                  <a:gd name="connsiteX133" fmla="*/ 1043 w 10000"/>
                  <a:gd name="connsiteY133" fmla="*/ 6773 h 10000"/>
                  <a:gd name="connsiteX134" fmla="*/ 1015 w 10000"/>
                  <a:gd name="connsiteY134" fmla="*/ 6455 h 10000"/>
                  <a:gd name="connsiteX135" fmla="*/ 1188 w 10000"/>
                  <a:gd name="connsiteY135" fmla="*/ 6508 h 10000"/>
                  <a:gd name="connsiteX136" fmla="*/ 986 w 10000"/>
                  <a:gd name="connsiteY136" fmla="*/ 5873 h 10000"/>
                  <a:gd name="connsiteX137" fmla="*/ 1362 w 10000"/>
                  <a:gd name="connsiteY137" fmla="*/ 5609 h 10000"/>
                  <a:gd name="connsiteX138" fmla="*/ 1566 w 10000"/>
                  <a:gd name="connsiteY138" fmla="*/ 5609 h 10000"/>
                  <a:gd name="connsiteX139" fmla="*/ 1566 w 10000"/>
                  <a:gd name="connsiteY139" fmla="*/ 5873 h 10000"/>
                  <a:gd name="connsiteX140" fmla="*/ 1391 w 10000"/>
                  <a:gd name="connsiteY140" fmla="*/ 6032 h 10000"/>
                  <a:gd name="connsiteX141" fmla="*/ 1276 w 10000"/>
                  <a:gd name="connsiteY141" fmla="*/ 6720 h 10000"/>
                  <a:gd name="connsiteX142" fmla="*/ 1218 w 10000"/>
                  <a:gd name="connsiteY142" fmla="*/ 7037 h 10000"/>
                  <a:gd name="connsiteX143" fmla="*/ 1305 w 10000"/>
                  <a:gd name="connsiteY143" fmla="*/ 7461 h 10000"/>
                  <a:gd name="connsiteX144" fmla="*/ 1478 w 10000"/>
                  <a:gd name="connsiteY144" fmla="*/ 7778 h 10000"/>
                  <a:gd name="connsiteX145" fmla="*/ 2058 w 10000"/>
                  <a:gd name="connsiteY145" fmla="*/ 8413 h 10000"/>
                  <a:gd name="connsiteX146" fmla="*/ 2521 w 10000"/>
                  <a:gd name="connsiteY146" fmla="*/ 8889 h 10000"/>
                  <a:gd name="connsiteX147" fmla="*/ 2869 w 10000"/>
                  <a:gd name="connsiteY147" fmla="*/ 9101 h 10000"/>
                  <a:gd name="connsiteX148" fmla="*/ 3246 w 10000"/>
                  <a:gd name="connsiteY148" fmla="*/ 9312 h 10000"/>
                  <a:gd name="connsiteX149" fmla="*/ 3624 w 10000"/>
                  <a:gd name="connsiteY149" fmla="*/ 9524 h 10000"/>
                  <a:gd name="connsiteX150" fmla="*/ 3972 w 10000"/>
                  <a:gd name="connsiteY150" fmla="*/ 9630 h 10000"/>
                  <a:gd name="connsiteX151" fmla="*/ 4348 w 10000"/>
                  <a:gd name="connsiteY151" fmla="*/ 9789 h 10000"/>
                  <a:gd name="connsiteX152" fmla="*/ 4783 w 10000"/>
                  <a:gd name="connsiteY152" fmla="*/ 9948 h 10000"/>
                  <a:gd name="connsiteX153" fmla="*/ 5246 w 10000"/>
                  <a:gd name="connsiteY153" fmla="*/ 10000 h 10000"/>
                  <a:gd name="connsiteX154" fmla="*/ 5652 w 10000"/>
                  <a:gd name="connsiteY154" fmla="*/ 10000 h 10000"/>
                  <a:gd name="connsiteX155" fmla="*/ 6145 w 10000"/>
                  <a:gd name="connsiteY155" fmla="*/ 9948 h 10000"/>
                  <a:gd name="connsiteX156" fmla="*/ 6493 w 10000"/>
                  <a:gd name="connsiteY156" fmla="*/ 9841 h 10000"/>
                  <a:gd name="connsiteX157" fmla="*/ 6841 w 10000"/>
                  <a:gd name="connsiteY157" fmla="*/ 9736 h 10000"/>
                  <a:gd name="connsiteX158" fmla="*/ 7218 w 10000"/>
                  <a:gd name="connsiteY158" fmla="*/ 9577 h 10000"/>
                  <a:gd name="connsiteX159" fmla="*/ 7565 w 10000"/>
                  <a:gd name="connsiteY159" fmla="*/ 9418 h 10000"/>
                  <a:gd name="connsiteX160" fmla="*/ 7884 w 10000"/>
                  <a:gd name="connsiteY160" fmla="*/ 9207 h 10000"/>
                  <a:gd name="connsiteX161" fmla="*/ 8232 w 10000"/>
                  <a:gd name="connsiteY161" fmla="*/ 8995 h 10000"/>
                  <a:gd name="connsiteX162" fmla="*/ 8551 w 10000"/>
                  <a:gd name="connsiteY162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8734 w 10000"/>
                  <a:gd name="connsiteY30" fmla="*/ 5498 h 10000"/>
                  <a:gd name="connsiteX31" fmla="*/ 8734 w 10000"/>
                  <a:gd name="connsiteY31" fmla="*/ 5498 h 10000"/>
                  <a:gd name="connsiteX32" fmla="*/ 8607 w 10000"/>
                  <a:gd name="connsiteY32" fmla="*/ 5271 h 10000"/>
                  <a:gd name="connsiteX33" fmla="*/ 8417 w 10000"/>
                  <a:gd name="connsiteY33" fmla="*/ 5422 h 10000"/>
                  <a:gd name="connsiteX34" fmla="*/ 8291 w 10000"/>
                  <a:gd name="connsiteY34" fmla="*/ 5195 h 10000"/>
                  <a:gd name="connsiteX35" fmla="*/ 8164 w 10000"/>
                  <a:gd name="connsiteY35" fmla="*/ 4968 h 10000"/>
                  <a:gd name="connsiteX36" fmla="*/ 8671 w 10000"/>
                  <a:gd name="connsiteY36" fmla="*/ 4893 h 10000"/>
                  <a:gd name="connsiteX37" fmla="*/ 8227 w 10000"/>
                  <a:gd name="connsiteY37" fmla="*/ 4591 h 10000"/>
                  <a:gd name="connsiteX38" fmla="*/ 7657 w 10000"/>
                  <a:gd name="connsiteY38" fmla="*/ 5044 h 10000"/>
                  <a:gd name="connsiteX39" fmla="*/ 7087 w 10000"/>
                  <a:gd name="connsiteY39" fmla="*/ 5497 h 10000"/>
                  <a:gd name="connsiteX40" fmla="*/ 8037 w 10000"/>
                  <a:gd name="connsiteY40" fmla="*/ 4742 h 10000"/>
                  <a:gd name="connsiteX41" fmla="*/ 7531 w 10000"/>
                  <a:gd name="connsiteY41" fmla="*/ 4817 h 10000"/>
                  <a:gd name="connsiteX42" fmla="*/ 8069 w 10000"/>
                  <a:gd name="connsiteY42" fmla="*/ 4826 h 10000"/>
                  <a:gd name="connsiteX43" fmla="*/ 6950 w 10000"/>
                  <a:gd name="connsiteY43" fmla="*/ 3306 h 10000"/>
                  <a:gd name="connsiteX44" fmla="*/ 6962 w 10000"/>
                  <a:gd name="connsiteY44" fmla="*/ 3305 h 10000"/>
                  <a:gd name="connsiteX45" fmla="*/ 6645 w 10000"/>
                  <a:gd name="connsiteY45" fmla="*/ 3230 h 10000"/>
                  <a:gd name="connsiteX46" fmla="*/ 6519 w 10000"/>
                  <a:gd name="connsiteY46" fmla="*/ 3003 h 10000"/>
                  <a:gd name="connsiteX47" fmla="*/ 5949 w 10000"/>
                  <a:gd name="connsiteY47" fmla="*/ 2473 h 10000"/>
                  <a:gd name="connsiteX48" fmla="*/ 5015 w 10000"/>
                  <a:gd name="connsiteY48" fmla="*/ 3228 h 10000"/>
                  <a:gd name="connsiteX49" fmla="*/ 4898 w 10000"/>
                  <a:gd name="connsiteY49" fmla="*/ 3175 h 10000"/>
                  <a:gd name="connsiteX50" fmla="*/ 4754 w 10000"/>
                  <a:gd name="connsiteY50" fmla="*/ 3122 h 10000"/>
                  <a:gd name="connsiteX51" fmla="*/ 4637 w 10000"/>
                  <a:gd name="connsiteY51" fmla="*/ 3334 h 10000"/>
                  <a:gd name="connsiteX52" fmla="*/ 4464 w 10000"/>
                  <a:gd name="connsiteY52" fmla="*/ 3493 h 10000"/>
                  <a:gd name="connsiteX53" fmla="*/ 4435 w 10000"/>
                  <a:gd name="connsiteY53" fmla="*/ 3651 h 10000"/>
                  <a:gd name="connsiteX54" fmla="*/ 4579 w 10000"/>
                  <a:gd name="connsiteY54" fmla="*/ 3862 h 10000"/>
                  <a:gd name="connsiteX55" fmla="*/ 4637 w 10000"/>
                  <a:gd name="connsiteY55" fmla="*/ 4021 h 10000"/>
                  <a:gd name="connsiteX56" fmla="*/ 4783 w 10000"/>
                  <a:gd name="connsiteY56" fmla="*/ 4021 h 10000"/>
                  <a:gd name="connsiteX57" fmla="*/ 4841 w 10000"/>
                  <a:gd name="connsiteY57" fmla="*/ 4021 h 10000"/>
                  <a:gd name="connsiteX58" fmla="*/ 4927 w 10000"/>
                  <a:gd name="connsiteY58" fmla="*/ 4233 h 10000"/>
                  <a:gd name="connsiteX59" fmla="*/ 5073 w 10000"/>
                  <a:gd name="connsiteY59" fmla="*/ 4603 h 10000"/>
                  <a:gd name="connsiteX60" fmla="*/ 4898 w 10000"/>
                  <a:gd name="connsiteY60" fmla="*/ 4391 h 10000"/>
                  <a:gd name="connsiteX61" fmla="*/ 4812 w 10000"/>
                  <a:gd name="connsiteY61" fmla="*/ 4127 h 10000"/>
                  <a:gd name="connsiteX62" fmla="*/ 4725 w 10000"/>
                  <a:gd name="connsiteY62" fmla="*/ 4339 h 10000"/>
                  <a:gd name="connsiteX63" fmla="*/ 4608 w 10000"/>
                  <a:gd name="connsiteY63" fmla="*/ 4657 h 10000"/>
                  <a:gd name="connsiteX64" fmla="*/ 4608 w 10000"/>
                  <a:gd name="connsiteY64" fmla="*/ 4445 h 10000"/>
                  <a:gd name="connsiteX65" fmla="*/ 4435 w 10000"/>
                  <a:gd name="connsiteY65" fmla="*/ 4339 h 10000"/>
                  <a:gd name="connsiteX66" fmla="*/ 4406 w 10000"/>
                  <a:gd name="connsiteY66" fmla="*/ 3968 h 10000"/>
                  <a:gd name="connsiteX67" fmla="*/ 4261 w 10000"/>
                  <a:gd name="connsiteY67" fmla="*/ 4021 h 10000"/>
                  <a:gd name="connsiteX68" fmla="*/ 4319 w 10000"/>
                  <a:gd name="connsiteY68" fmla="*/ 3598 h 10000"/>
                  <a:gd name="connsiteX69" fmla="*/ 4232 w 10000"/>
                  <a:gd name="connsiteY69" fmla="*/ 3598 h 10000"/>
                  <a:gd name="connsiteX70" fmla="*/ 4319 w 10000"/>
                  <a:gd name="connsiteY70" fmla="*/ 3069 h 10000"/>
                  <a:gd name="connsiteX71" fmla="*/ 4464 w 10000"/>
                  <a:gd name="connsiteY71" fmla="*/ 3069 h 10000"/>
                  <a:gd name="connsiteX72" fmla="*/ 4522 w 10000"/>
                  <a:gd name="connsiteY72" fmla="*/ 3386 h 10000"/>
                  <a:gd name="connsiteX73" fmla="*/ 4551 w 10000"/>
                  <a:gd name="connsiteY73" fmla="*/ 3175 h 10000"/>
                  <a:gd name="connsiteX74" fmla="*/ 4493 w 10000"/>
                  <a:gd name="connsiteY74" fmla="*/ 3016 h 10000"/>
                  <a:gd name="connsiteX75" fmla="*/ 4348 w 10000"/>
                  <a:gd name="connsiteY75" fmla="*/ 2910 h 10000"/>
                  <a:gd name="connsiteX76" fmla="*/ 4377 w 10000"/>
                  <a:gd name="connsiteY76" fmla="*/ 2487 h 10000"/>
                  <a:gd name="connsiteX77" fmla="*/ 4319 w 10000"/>
                  <a:gd name="connsiteY77" fmla="*/ 2275 h 10000"/>
                  <a:gd name="connsiteX78" fmla="*/ 4289 w 10000"/>
                  <a:gd name="connsiteY78" fmla="*/ 1641 h 10000"/>
                  <a:gd name="connsiteX79" fmla="*/ 4348 w 10000"/>
                  <a:gd name="connsiteY79" fmla="*/ 1641 h 10000"/>
                  <a:gd name="connsiteX80" fmla="*/ 4261 w 10000"/>
                  <a:gd name="connsiteY80" fmla="*/ 1534 h 10000"/>
                  <a:gd name="connsiteX81" fmla="*/ 4000 w 10000"/>
                  <a:gd name="connsiteY81" fmla="*/ 1746 h 10000"/>
                  <a:gd name="connsiteX82" fmla="*/ 3942 w 10000"/>
                  <a:gd name="connsiteY82" fmla="*/ 1323 h 10000"/>
                  <a:gd name="connsiteX83" fmla="*/ 4145 w 10000"/>
                  <a:gd name="connsiteY83" fmla="*/ 582 h 10000"/>
                  <a:gd name="connsiteX84" fmla="*/ 3972 w 10000"/>
                  <a:gd name="connsiteY84" fmla="*/ 318 h 10000"/>
                  <a:gd name="connsiteX85" fmla="*/ 3972 w 10000"/>
                  <a:gd name="connsiteY85" fmla="*/ 212 h 10000"/>
                  <a:gd name="connsiteX86" fmla="*/ 3710 w 10000"/>
                  <a:gd name="connsiteY86" fmla="*/ 0 h 10000"/>
                  <a:gd name="connsiteX87" fmla="*/ 3624 w 10000"/>
                  <a:gd name="connsiteY87" fmla="*/ 212 h 10000"/>
                  <a:gd name="connsiteX88" fmla="*/ 3536 w 10000"/>
                  <a:gd name="connsiteY88" fmla="*/ 635 h 10000"/>
                  <a:gd name="connsiteX89" fmla="*/ 3420 w 10000"/>
                  <a:gd name="connsiteY89" fmla="*/ 688 h 10000"/>
                  <a:gd name="connsiteX90" fmla="*/ 3594 w 10000"/>
                  <a:gd name="connsiteY90" fmla="*/ 900 h 10000"/>
                  <a:gd name="connsiteX91" fmla="*/ 3624 w 10000"/>
                  <a:gd name="connsiteY91" fmla="*/ 1164 h 10000"/>
                  <a:gd name="connsiteX92" fmla="*/ 3536 w 10000"/>
                  <a:gd name="connsiteY92" fmla="*/ 1323 h 10000"/>
                  <a:gd name="connsiteX93" fmla="*/ 3624 w 10000"/>
                  <a:gd name="connsiteY93" fmla="*/ 1799 h 10000"/>
                  <a:gd name="connsiteX94" fmla="*/ 3565 w 10000"/>
                  <a:gd name="connsiteY94" fmla="*/ 2223 h 10000"/>
                  <a:gd name="connsiteX95" fmla="*/ 3130 w 10000"/>
                  <a:gd name="connsiteY95" fmla="*/ 2539 h 10000"/>
                  <a:gd name="connsiteX96" fmla="*/ 3101 w 10000"/>
                  <a:gd name="connsiteY96" fmla="*/ 2381 h 10000"/>
                  <a:gd name="connsiteX97" fmla="*/ 3073 w 10000"/>
                  <a:gd name="connsiteY97" fmla="*/ 2593 h 10000"/>
                  <a:gd name="connsiteX98" fmla="*/ 3188 w 10000"/>
                  <a:gd name="connsiteY98" fmla="*/ 2804 h 10000"/>
                  <a:gd name="connsiteX99" fmla="*/ 3478 w 10000"/>
                  <a:gd name="connsiteY99" fmla="*/ 2593 h 10000"/>
                  <a:gd name="connsiteX100" fmla="*/ 3594 w 10000"/>
                  <a:gd name="connsiteY100" fmla="*/ 2752 h 10000"/>
                  <a:gd name="connsiteX101" fmla="*/ 3392 w 10000"/>
                  <a:gd name="connsiteY101" fmla="*/ 2804 h 10000"/>
                  <a:gd name="connsiteX102" fmla="*/ 1349 w 10000"/>
                  <a:gd name="connsiteY102" fmla="*/ 2289 h 10000"/>
                  <a:gd name="connsiteX103" fmla="*/ 2754 w 10000"/>
                  <a:gd name="connsiteY103" fmla="*/ 2857 h 10000"/>
                  <a:gd name="connsiteX104" fmla="*/ 1630 w 10000"/>
                  <a:gd name="connsiteY104" fmla="*/ 1022 h 10000"/>
                  <a:gd name="connsiteX105" fmla="*/ 2656 w 10000"/>
                  <a:gd name="connsiteY105" fmla="*/ 2472 h 10000"/>
                  <a:gd name="connsiteX106" fmla="*/ 2898 w 10000"/>
                  <a:gd name="connsiteY106" fmla="*/ 3545 h 10000"/>
                  <a:gd name="connsiteX107" fmla="*/ 2840 w 10000"/>
                  <a:gd name="connsiteY107" fmla="*/ 3916 h 10000"/>
                  <a:gd name="connsiteX108" fmla="*/ 1349 w 10000"/>
                  <a:gd name="connsiteY108" fmla="*/ 2289 h 10000"/>
                  <a:gd name="connsiteX109" fmla="*/ 1349 w 10000"/>
                  <a:gd name="connsiteY109" fmla="*/ 2289 h 10000"/>
                  <a:gd name="connsiteX110" fmla="*/ 2377 w 10000"/>
                  <a:gd name="connsiteY110" fmla="*/ 3598 h 10000"/>
                  <a:gd name="connsiteX111" fmla="*/ 2377 w 10000"/>
                  <a:gd name="connsiteY111" fmla="*/ 3968 h 10000"/>
                  <a:gd name="connsiteX112" fmla="*/ 2231 w 10000"/>
                  <a:gd name="connsiteY112" fmla="*/ 4445 h 10000"/>
                  <a:gd name="connsiteX113" fmla="*/ 2000 w 10000"/>
                  <a:gd name="connsiteY113" fmla="*/ 4021 h 10000"/>
                  <a:gd name="connsiteX114" fmla="*/ 1884 w 10000"/>
                  <a:gd name="connsiteY114" fmla="*/ 3545 h 10000"/>
                  <a:gd name="connsiteX115" fmla="*/ 1652 w 10000"/>
                  <a:gd name="connsiteY115" fmla="*/ 3545 h 10000"/>
                  <a:gd name="connsiteX116" fmla="*/ 1478 w 10000"/>
                  <a:gd name="connsiteY116" fmla="*/ 3757 h 10000"/>
                  <a:gd name="connsiteX117" fmla="*/ 1247 w 10000"/>
                  <a:gd name="connsiteY117" fmla="*/ 3757 h 10000"/>
                  <a:gd name="connsiteX118" fmla="*/ 1072 w 10000"/>
                  <a:gd name="connsiteY118" fmla="*/ 3968 h 10000"/>
                  <a:gd name="connsiteX119" fmla="*/ 957 w 10000"/>
                  <a:gd name="connsiteY119" fmla="*/ 3757 h 10000"/>
                  <a:gd name="connsiteX120" fmla="*/ 667 w 10000"/>
                  <a:gd name="connsiteY120" fmla="*/ 3704 h 10000"/>
                  <a:gd name="connsiteX121" fmla="*/ 406 w 10000"/>
                  <a:gd name="connsiteY121" fmla="*/ 3704 h 10000"/>
                  <a:gd name="connsiteX122" fmla="*/ 29 w 10000"/>
                  <a:gd name="connsiteY122" fmla="*/ 3439 h 10000"/>
                  <a:gd name="connsiteX123" fmla="*/ 0 w 10000"/>
                  <a:gd name="connsiteY123" fmla="*/ 3916 h 10000"/>
                  <a:gd name="connsiteX124" fmla="*/ 58 w 10000"/>
                  <a:gd name="connsiteY124" fmla="*/ 4603 h 10000"/>
                  <a:gd name="connsiteX125" fmla="*/ 116 w 10000"/>
                  <a:gd name="connsiteY125" fmla="*/ 4973 h 10000"/>
                  <a:gd name="connsiteX126" fmla="*/ 174 w 10000"/>
                  <a:gd name="connsiteY126" fmla="*/ 5239 h 10000"/>
                  <a:gd name="connsiteX127" fmla="*/ 232 w 10000"/>
                  <a:gd name="connsiteY127" fmla="*/ 5609 h 10000"/>
                  <a:gd name="connsiteX128" fmla="*/ 406 w 10000"/>
                  <a:gd name="connsiteY128" fmla="*/ 5926 h 10000"/>
                  <a:gd name="connsiteX129" fmla="*/ 638 w 10000"/>
                  <a:gd name="connsiteY129" fmla="*/ 6455 h 10000"/>
                  <a:gd name="connsiteX130" fmla="*/ 492 w 10000"/>
                  <a:gd name="connsiteY130" fmla="*/ 6350 h 10000"/>
                  <a:gd name="connsiteX131" fmla="*/ 840 w 10000"/>
                  <a:gd name="connsiteY131" fmla="*/ 6825 h 10000"/>
                  <a:gd name="connsiteX132" fmla="*/ 1043 w 10000"/>
                  <a:gd name="connsiteY132" fmla="*/ 6773 h 10000"/>
                  <a:gd name="connsiteX133" fmla="*/ 1015 w 10000"/>
                  <a:gd name="connsiteY133" fmla="*/ 6455 h 10000"/>
                  <a:gd name="connsiteX134" fmla="*/ 1188 w 10000"/>
                  <a:gd name="connsiteY134" fmla="*/ 6508 h 10000"/>
                  <a:gd name="connsiteX135" fmla="*/ 986 w 10000"/>
                  <a:gd name="connsiteY135" fmla="*/ 5873 h 10000"/>
                  <a:gd name="connsiteX136" fmla="*/ 1362 w 10000"/>
                  <a:gd name="connsiteY136" fmla="*/ 5609 h 10000"/>
                  <a:gd name="connsiteX137" fmla="*/ 1566 w 10000"/>
                  <a:gd name="connsiteY137" fmla="*/ 5609 h 10000"/>
                  <a:gd name="connsiteX138" fmla="*/ 1566 w 10000"/>
                  <a:gd name="connsiteY138" fmla="*/ 5873 h 10000"/>
                  <a:gd name="connsiteX139" fmla="*/ 1391 w 10000"/>
                  <a:gd name="connsiteY139" fmla="*/ 6032 h 10000"/>
                  <a:gd name="connsiteX140" fmla="*/ 1276 w 10000"/>
                  <a:gd name="connsiteY140" fmla="*/ 6720 h 10000"/>
                  <a:gd name="connsiteX141" fmla="*/ 1218 w 10000"/>
                  <a:gd name="connsiteY141" fmla="*/ 7037 h 10000"/>
                  <a:gd name="connsiteX142" fmla="*/ 1305 w 10000"/>
                  <a:gd name="connsiteY142" fmla="*/ 7461 h 10000"/>
                  <a:gd name="connsiteX143" fmla="*/ 1478 w 10000"/>
                  <a:gd name="connsiteY143" fmla="*/ 7778 h 10000"/>
                  <a:gd name="connsiteX144" fmla="*/ 2058 w 10000"/>
                  <a:gd name="connsiteY144" fmla="*/ 8413 h 10000"/>
                  <a:gd name="connsiteX145" fmla="*/ 2521 w 10000"/>
                  <a:gd name="connsiteY145" fmla="*/ 8889 h 10000"/>
                  <a:gd name="connsiteX146" fmla="*/ 2869 w 10000"/>
                  <a:gd name="connsiteY146" fmla="*/ 9101 h 10000"/>
                  <a:gd name="connsiteX147" fmla="*/ 3246 w 10000"/>
                  <a:gd name="connsiteY147" fmla="*/ 9312 h 10000"/>
                  <a:gd name="connsiteX148" fmla="*/ 3624 w 10000"/>
                  <a:gd name="connsiteY148" fmla="*/ 9524 h 10000"/>
                  <a:gd name="connsiteX149" fmla="*/ 3972 w 10000"/>
                  <a:gd name="connsiteY149" fmla="*/ 9630 h 10000"/>
                  <a:gd name="connsiteX150" fmla="*/ 4348 w 10000"/>
                  <a:gd name="connsiteY150" fmla="*/ 9789 h 10000"/>
                  <a:gd name="connsiteX151" fmla="*/ 4783 w 10000"/>
                  <a:gd name="connsiteY151" fmla="*/ 9948 h 10000"/>
                  <a:gd name="connsiteX152" fmla="*/ 5246 w 10000"/>
                  <a:gd name="connsiteY152" fmla="*/ 10000 h 10000"/>
                  <a:gd name="connsiteX153" fmla="*/ 5652 w 10000"/>
                  <a:gd name="connsiteY153" fmla="*/ 10000 h 10000"/>
                  <a:gd name="connsiteX154" fmla="*/ 6145 w 10000"/>
                  <a:gd name="connsiteY154" fmla="*/ 9948 h 10000"/>
                  <a:gd name="connsiteX155" fmla="*/ 6493 w 10000"/>
                  <a:gd name="connsiteY155" fmla="*/ 9841 h 10000"/>
                  <a:gd name="connsiteX156" fmla="*/ 6841 w 10000"/>
                  <a:gd name="connsiteY156" fmla="*/ 9736 h 10000"/>
                  <a:gd name="connsiteX157" fmla="*/ 7218 w 10000"/>
                  <a:gd name="connsiteY157" fmla="*/ 9577 h 10000"/>
                  <a:gd name="connsiteX158" fmla="*/ 7565 w 10000"/>
                  <a:gd name="connsiteY158" fmla="*/ 9418 h 10000"/>
                  <a:gd name="connsiteX159" fmla="*/ 7884 w 10000"/>
                  <a:gd name="connsiteY159" fmla="*/ 9207 h 10000"/>
                  <a:gd name="connsiteX160" fmla="*/ 8232 w 10000"/>
                  <a:gd name="connsiteY160" fmla="*/ 8995 h 10000"/>
                  <a:gd name="connsiteX161" fmla="*/ 8551 w 10000"/>
                  <a:gd name="connsiteY161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8734 w 10000"/>
                  <a:gd name="connsiteY29" fmla="*/ 5498 h 10000"/>
                  <a:gd name="connsiteX30" fmla="*/ 8734 w 10000"/>
                  <a:gd name="connsiteY30" fmla="*/ 5498 h 10000"/>
                  <a:gd name="connsiteX31" fmla="*/ 8607 w 10000"/>
                  <a:gd name="connsiteY31" fmla="*/ 5271 h 10000"/>
                  <a:gd name="connsiteX32" fmla="*/ 8417 w 10000"/>
                  <a:gd name="connsiteY32" fmla="*/ 5422 h 10000"/>
                  <a:gd name="connsiteX33" fmla="*/ 8291 w 10000"/>
                  <a:gd name="connsiteY33" fmla="*/ 5195 h 10000"/>
                  <a:gd name="connsiteX34" fmla="*/ 8164 w 10000"/>
                  <a:gd name="connsiteY34" fmla="*/ 4968 h 10000"/>
                  <a:gd name="connsiteX35" fmla="*/ 8671 w 10000"/>
                  <a:gd name="connsiteY35" fmla="*/ 4893 h 10000"/>
                  <a:gd name="connsiteX36" fmla="*/ 8227 w 10000"/>
                  <a:gd name="connsiteY36" fmla="*/ 4591 h 10000"/>
                  <a:gd name="connsiteX37" fmla="*/ 7657 w 10000"/>
                  <a:gd name="connsiteY37" fmla="*/ 5044 h 10000"/>
                  <a:gd name="connsiteX38" fmla="*/ 7087 w 10000"/>
                  <a:gd name="connsiteY38" fmla="*/ 5497 h 10000"/>
                  <a:gd name="connsiteX39" fmla="*/ 8037 w 10000"/>
                  <a:gd name="connsiteY39" fmla="*/ 4742 h 10000"/>
                  <a:gd name="connsiteX40" fmla="*/ 7531 w 10000"/>
                  <a:gd name="connsiteY40" fmla="*/ 4817 h 10000"/>
                  <a:gd name="connsiteX41" fmla="*/ 8069 w 10000"/>
                  <a:gd name="connsiteY41" fmla="*/ 4826 h 10000"/>
                  <a:gd name="connsiteX42" fmla="*/ 6950 w 10000"/>
                  <a:gd name="connsiteY42" fmla="*/ 3306 h 10000"/>
                  <a:gd name="connsiteX43" fmla="*/ 6962 w 10000"/>
                  <a:gd name="connsiteY43" fmla="*/ 3305 h 10000"/>
                  <a:gd name="connsiteX44" fmla="*/ 6645 w 10000"/>
                  <a:gd name="connsiteY44" fmla="*/ 3230 h 10000"/>
                  <a:gd name="connsiteX45" fmla="*/ 6519 w 10000"/>
                  <a:gd name="connsiteY45" fmla="*/ 3003 h 10000"/>
                  <a:gd name="connsiteX46" fmla="*/ 5949 w 10000"/>
                  <a:gd name="connsiteY46" fmla="*/ 2473 h 10000"/>
                  <a:gd name="connsiteX47" fmla="*/ 5015 w 10000"/>
                  <a:gd name="connsiteY47" fmla="*/ 3228 h 10000"/>
                  <a:gd name="connsiteX48" fmla="*/ 4898 w 10000"/>
                  <a:gd name="connsiteY48" fmla="*/ 3175 h 10000"/>
                  <a:gd name="connsiteX49" fmla="*/ 4754 w 10000"/>
                  <a:gd name="connsiteY49" fmla="*/ 3122 h 10000"/>
                  <a:gd name="connsiteX50" fmla="*/ 4637 w 10000"/>
                  <a:gd name="connsiteY50" fmla="*/ 3334 h 10000"/>
                  <a:gd name="connsiteX51" fmla="*/ 4464 w 10000"/>
                  <a:gd name="connsiteY51" fmla="*/ 3493 h 10000"/>
                  <a:gd name="connsiteX52" fmla="*/ 4435 w 10000"/>
                  <a:gd name="connsiteY52" fmla="*/ 3651 h 10000"/>
                  <a:gd name="connsiteX53" fmla="*/ 4579 w 10000"/>
                  <a:gd name="connsiteY53" fmla="*/ 3862 h 10000"/>
                  <a:gd name="connsiteX54" fmla="*/ 4637 w 10000"/>
                  <a:gd name="connsiteY54" fmla="*/ 4021 h 10000"/>
                  <a:gd name="connsiteX55" fmla="*/ 4783 w 10000"/>
                  <a:gd name="connsiteY55" fmla="*/ 4021 h 10000"/>
                  <a:gd name="connsiteX56" fmla="*/ 4841 w 10000"/>
                  <a:gd name="connsiteY56" fmla="*/ 4021 h 10000"/>
                  <a:gd name="connsiteX57" fmla="*/ 4927 w 10000"/>
                  <a:gd name="connsiteY57" fmla="*/ 4233 h 10000"/>
                  <a:gd name="connsiteX58" fmla="*/ 5073 w 10000"/>
                  <a:gd name="connsiteY58" fmla="*/ 4603 h 10000"/>
                  <a:gd name="connsiteX59" fmla="*/ 4898 w 10000"/>
                  <a:gd name="connsiteY59" fmla="*/ 4391 h 10000"/>
                  <a:gd name="connsiteX60" fmla="*/ 4812 w 10000"/>
                  <a:gd name="connsiteY60" fmla="*/ 4127 h 10000"/>
                  <a:gd name="connsiteX61" fmla="*/ 4725 w 10000"/>
                  <a:gd name="connsiteY61" fmla="*/ 4339 h 10000"/>
                  <a:gd name="connsiteX62" fmla="*/ 4608 w 10000"/>
                  <a:gd name="connsiteY62" fmla="*/ 4657 h 10000"/>
                  <a:gd name="connsiteX63" fmla="*/ 4608 w 10000"/>
                  <a:gd name="connsiteY63" fmla="*/ 4445 h 10000"/>
                  <a:gd name="connsiteX64" fmla="*/ 4435 w 10000"/>
                  <a:gd name="connsiteY64" fmla="*/ 4339 h 10000"/>
                  <a:gd name="connsiteX65" fmla="*/ 4406 w 10000"/>
                  <a:gd name="connsiteY65" fmla="*/ 3968 h 10000"/>
                  <a:gd name="connsiteX66" fmla="*/ 4261 w 10000"/>
                  <a:gd name="connsiteY66" fmla="*/ 4021 h 10000"/>
                  <a:gd name="connsiteX67" fmla="*/ 4319 w 10000"/>
                  <a:gd name="connsiteY67" fmla="*/ 3598 h 10000"/>
                  <a:gd name="connsiteX68" fmla="*/ 4232 w 10000"/>
                  <a:gd name="connsiteY68" fmla="*/ 3598 h 10000"/>
                  <a:gd name="connsiteX69" fmla="*/ 4319 w 10000"/>
                  <a:gd name="connsiteY69" fmla="*/ 3069 h 10000"/>
                  <a:gd name="connsiteX70" fmla="*/ 4464 w 10000"/>
                  <a:gd name="connsiteY70" fmla="*/ 3069 h 10000"/>
                  <a:gd name="connsiteX71" fmla="*/ 4522 w 10000"/>
                  <a:gd name="connsiteY71" fmla="*/ 3386 h 10000"/>
                  <a:gd name="connsiteX72" fmla="*/ 4551 w 10000"/>
                  <a:gd name="connsiteY72" fmla="*/ 3175 h 10000"/>
                  <a:gd name="connsiteX73" fmla="*/ 4493 w 10000"/>
                  <a:gd name="connsiteY73" fmla="*/ 3016 h 10000"/>
                  <a:gd name="connsiteX74" fmla="*/ 4348 w 10000"/>
                  <a:gd name="connsiteY74" fmla="*/ 2910 h 10000"/>
                  <a:gd name="connsiteX75" fmla="*/ 4377 w 10000"/>
                  <a:gd name="connsiteY75" fmla="*/ 2487 h 10000"/>
                  <a:gd name="connsiteX76" fmla="*/ 4319 w 10000"/>
                  <a:gd name="connsiteY76" fmla="*/ 2275 h 10000"/>
                  <a:gd name="connsiteX77" fmla="*/ 4289 w 10000"/>
                  <a:gd name="connsiteY77" fmla="*/ 1641 h 10000"/>
                  <a:gd name="connsiteX78" fmla="*/ 4348 w 10000"/>
                  <a:gd name="connsiteY78" fmla="*/ 1641 h 10000"/>
                  <a:gd name="connsiteX79" fmla="*/ 4261 w 10000"/>
                  <a:gd name="connsiteY79" fmla="*/ 1534 h 10000"/>
                  <a:gd name="connsiteX80" fmla="*/ 4000 w 10000"/>
                  <a:gd name="connsiteY80" fmla="*/ 1746 h 10000"/>
                  <a:gd name="connsiteX81" fmla="*/ 3942 w 10000"/>
                  <a:gd name="connsiteY81" fmla="*/ 1323 h 10000"/>
                  <a:gd name="connsiteX82" fmla="*/ 4145 w 10000"/>
                  <a:gd name="connsiteY82" fmla="*/ 582 h 10000"/>
                  <a:gd name="connsiteX83" fmla="*/ 3972 w 10000"/>
                  <a:gd name="connsiteY83" fmla="*/ 318 h 10000"/>
                  <a:gd name="connsiteX84" fmla="*/ 3972 w 10000"/>
                  <a:gd name="connsiteY84" fmla="*/ 212 h 10000"/>
                  <a:gd name="connsiteX85" fmla="*/ 3710 w 10000"/>
                  <a:gd name="connsiteY85" fmla="*/ 0 h 10000"/>
                  <a:gd name="connsiteX86" fmla="*/ 3624 w 10000"/>
                  <a:gd name="connsiteY86" fmla="*/ 212 h 10000"/>
                  <a:gd name="connsiteX87" fmla="*/ 3536 w 10000"/>
                  <a:gd name="connsiteY87" fmla="*/ 635 h 10000"/>
                  <a:gd name="connsiteX88" fmla="*/ 3420 w 10000"/>
                  <a:gd name="connsiteY88" fmla="*/ 688 h 10000"/>
                  <a:gd name="connsiteX89" fmla="*/ 3594 w 10000"/>
                  <a:gd name="connsiteY89" fmla="*/ 900 h 10000"/>
                  <a:gd name="connsiteX90" fmla="*/ 3624 w 10000"/>
                  <a:gd name="connsiteY90" fmla="*/ 1164 h 10000"/>
                  <a:gd name="connsiteX91" fmla="*/ 3536 w 10000"/>
                  <a:gd name="connsiteY91" fmla="*/ 1323 h 10000"/>
                  <a:gd name="connsiteX92" fmla="*/ 3624 w 10000"/>
                  <a:gd name="connsiteY92" fmla="*/ 1799 h 10000"/>
                  <a:gd name="connsiteX93" fmla="*/ 3565 w 10000"/>
                  <a:gd name="connsiteY93" fmla="*/ 2223 h 10000"/>
                  <a:gd name="connsiteX94" fmla="*/ 3130 w 10000"/>
                  <a:gd name="connsiteY94" fmla="*/ 2539 h 10000"/>
                  <a:gd name="connsiteX95" fmla="*/ 3101 w 10000"/>
                  <a:gd name="connsiteY95" fmla="*/ 2381 h 10000"/>
                  <a:gd name="connsiteX96" fmla="*/ 3073 w 10000"/>
                  <a:gd name="connsiteY96" fmla="*/ 2593 h 10000"/>
                  <a:gd name="connsiteX97" fmla="*/ 3188 w 10000"/>
                  <a:gd name="connsiteY97" fmla="*/ 2804 h 10000"/>
                  <a:gd name="connsiteX98" fmla="*/ 3478 w 10000"/>
                  <a:gd name="connsiteY98" fmla="*/ 2593 h 10000"/>
                  <a:gd name="connsiteX99" fmla="*/ 3594 w 10000"/>
                  <a:gd name="connsiteY99" fmla="*/ 2752 h 10000"/>
                  <a:gd name="connsiteX100" fmla="*/ 3392 w 10000"/>
                  <a:gd name="connsiteY100" fmla="*/ 2804 h 10000"/>
                  <a:gd name="connsiteX101" fmla="*/ 1349 w 10000"/>
                  <a:gd name="connsiteY101" fmla="*/ 2289 h 10000"/>
                  <a:gd name="connsiteX102" fmla="*/ 2754 w 10000"/>
                  <a:gd name="connsiteY102" fmla="*/ 2857 h 10000"/>
                  <a:gd name="connsiteX103" fmla="*/ 1630 w 10000"/>
                  <a:gd name="connsiteY103" fmla="*/ 1022 h 10000"/>
                  <a:gd name="connsiteX104" fmla="*/ 2656 w 10000"/>
                  <a:gd name="connsiteY104" fmla="*/ 2472 h 10000"/>
                  <a:gd name="connsiteX105" fmla="*/ 2898 w 10000"/>
                  <a:gd name="connsiteY105" fmla="*/ 3545 h 10000"/>
                  <a:gd name="connsiteX106" fmla="*/ 2840 w 10000"/>
                  <a:gd name="connsiteY106" fmla="*/ 3916 h 10000"/>
                  <a:gd name="connsiteX107" fmla="*/ 1349 w 10000"/>
                  <a:gd name="connsiteY107" fmla="*/ 2289 h 10000"/>
                  <a:gd name="connsiteX108" fmla="*/ 1349 w 10000"/>
                  <a:gd name="connsiteY108" fmla="*/ 2289 h 10000"/>
                  <a:gd name="connsiteX109" fmla="*/ 2377 w 10000"/>
                  <a:gd name="connsiteY109" fmla="*/ 3598 h 10000"/>
                  <a:gd name="connsiteX110" fmla="*/ 2377 w 10000"/>
                  <a:gd name="connsiteY110" fmla="*/ 3968 h 10000"/>
                  <a:gd name="connsiteX111" fmla="*/ 2231 w 10000"/>
                  <a:gd name="connsiteY111" fmla="*/ 4445 h 10000"/>
                  <a:gd name="connsiteX112" fmla="*/ 2000 w 10000"/>
                  <a:gd name="connsiteY112" fmla="*/ 4021 h 10000"/>
                  <a:gd name="connsiteX113" fmla="*/ 1884 w 10000"/>
                  <a:gd name="connsiteY113" fmla="*/ 3545 h 10000"/>
                  <a:gd name="connsiteX114" fmla="*/ 1652 w 10000"/>
                  <a:gd name="connsiteY114" fmla="*/ 3545 h 10000"/>
                  <a:gd name="connsiteX115" fmla="*/ 1478 w 10000"/>
                  <a:gd name="connsiteY115" fmla="*/ 3757 h 10000"/>
                  <a:gd name="connsiteX116" fmla="*/ 1247 w 10000"/>
                  <a:gd name="connsiteY116" fmla="*/ 3757 h 10000"/>
                  <a:gd name="connsiteX117" fmla="*/ 1072 w 10000"/>
                  <a:gd name="connsiteY117" fmla="*/ 3968 h 10000"/>
                  <a:gd name="connsiteX118" fmla="*/ 957 w 10000"/>
                  <a:gd name="connsiteY118" fmla="*/ 3757 h 10000"/>
                  <a:gd name="connsiteX119" fmla="*/ 667 w 10000"/>
                  <a:gd name="connsiteY119" fmla="*/ 3704 h 10000"/>
                  <a:gd name="connsiteX120" fmla="*/ 406 w 10000"/>
                  <a:gd name="connsiteY120" fmla="*/ 3704 h 10000"/>
                  <a:gd name="connsiteX121" fmla="*/ 29 w 10000"/>
                  <a:gd name="connsiteY121" fmla="*/ 3439 h 10000"/>
                  <a:gd name="connsiteX122" fmla="*/ 0 w 10000"/>
                  <a:gd name="connsiteY122" fmla="*/ 3916 h 10000"/>
                  <a:gd name="connsiteX123" fmla="*/ 58 w 10000"/>
                  <a:gd name="connsiteY123" fmla="*/ 4603 h 10000"/>
                  <a:gd name="connsiteX124" fmla="*/ 116 w 10000"/>
                  <a:gd name="connsiteY124" fmla="*/ 4973 h 10000"/>
                  <a:gd name="connsiteX125" fmla="*/ 174 w 10000"/>
                  <a:gd name="connsiteY125" fmla="*/ 5239 h 10000"/>
                  <a:gd name="connsiteX126" fmla="*/ 232 w 10000"/>
                  <a:gd name="connsiteY126" fmla="*/ 5609 h 10000"/>
                  <a:gd name="connsiteX127" fmla="*/ 406 w 10000"/>
                  <a:gd name="connsiteY127" fmla="*/ 5926 h 10000"/>
                  <a:gd name="connsiteX128" fmla="*/ 638 w 10000"/>
                  <a:gd name="connsiteY128" fmla="*/ 6455 h 10000"/>
                  <a:gd name="connsiteX129" fmla="*/ 492 w 10000"/>
                  <a:gd name="connsiteY129" fmla="*/ 6350 h 10000"/>
                  <a:gd name="connsiteX130" fmla="*/ 840 w 10000"/>
                  <a:gd name="connsiteY130" fmla="*/ 6825 h 10000"/>
                  <a:gd name="connsiteX131" fmla="*/ 1043 w 10000"/>
                  <a:gd name="connsiteY131" fmla="*/ 6773 h 10000"/>
                  <a:gd name="connsiteX132" fmla="*/ 1015 w 10000"/>
                  <a:gd name="connsiteY132" fmla="*/ 6455 h 10000"/>
                  <a:gd name="connsiteX133" fmla="*/ 1188 w 10000"/>
                  <a:gd name="connsiteY133" fmla="*/ 6508 h 10000"/>
                  <a:gd name="connsiteX134" fmla="*/ 986 w 10000"/>
                  <a:gd name="connsiteY134" fmla="*/ 5873 h 10000"/>
                  <a:gd name="connsiteX135" fmla="*/ 1362 w 10000"/>
                  <a:gd name="connsiteY135" fmla="*/ 5609 h 10000"/>
                  <a:gd name="connsiteX136" fmla="*/ 1566 w 10000"/>
                  <a:gd name="connsiteY136" fmla="*/ 5609 h 10000"/>
                  <a:gd name="connsiteX137" fmla="*/ 1566 w 10000"/>
                  <a:gd name="connsiteY137" fmla="*/ 5873 h 10000"/>
                  <a:gd name="connsiteX138" fmla="*/ 1391 w 10000"/>
                  <a:gd name="connsiteY138" fmla="*/ 6032 h 10000"/>
                  <a:gd name="connsiteX139" fmla="*/ 1276 w 10000"/>
                  <a:gd name="connsiteY139" fmla="*/ 6720 h 10000"/>
                  <a:gd name="connsiteX140" fmla="*/ 1218 w 10000"/>
                  <a:gd name="connsiteY140" fmla="*/ 7037 h 10000"/>
                  <a:gd name="connsiteX141" fmla="*/ 1305 w 10000"/>
                  <a:gd name="connsiteY141" fmla="*/ 7461 h 10000"/>
                  <a:gd name="connsiteX142" fmla="*/ 1478 w 10000"/>
                  <a:gd name="connsiteY142" fmla="*/ 7778 h 10000"/>
                  <a:gd name="connsiteX143" fmla="*/ 2058 w 10000"/>
                  <a:gd name="connsiteY143" fmla="*/ 8413 h 10000"/>
                  <a:gd name="connsiteX144" fmla="*/ 2521 w 10000"/>
                  <a:gd name="connsiteY144" fmla="*/ 8889 h 10000"/>
                  <a:gd name="connsiteX145" fmla="*/ 2869 w 10000"/>
                  <a:gd name="connsiteY145" fmla="*/ 9101 h 10000"/>
                  <a:gd name="connsiteX146" fmla="*/ 3246 w 10000"/>
                  <a:gd name="connsiteY146" fmla="*/ 9312 h 10000"/>
                  <a:gd name="connsiteX147" fmla="*/ 3624 w 10000"/>
                  <a:gd name="connsiteY147" fmla="*/ 9524 h 10000"/>
                  <a:gd name="connsiteX148" fmla="*/ 3972 w 10000"/>
                  <a:gd name="connsiteY148" fmla="*/ 9630 h 10000"/>
                  <a:gd name="connsiteX149" fmla="*/ 4348 w 10000"/>
                  <a:gd name="connsiteY149" fmla="*/ 9789 h 10000"/>
                  <a:gd name="connsiteX150" fmla="*/ 4783 w 10000"/>
                  <a:gd name="connsiteY150" fmla="*/ 9948 h 10000"/>
                  <a:gd name="connsiteX151" fmla="*/ 5246 w 10000"/>
                  <a:gd name="connsiteY151" fmla="*/ 10000 h 10000"/>
                  <a:gd name="connsiteX152" fmla="*/ 5652 w 10000"/>
                  <a:gd name="connsiteY152" fmla="*/ 10000 h 10000"/>
                  <a:gd name="connsiteX153" fmla="*/ 6145 w 10000"/>
                  <a:gd name="connsiteY153" fmla="*/ 9948 h 10000"/>
                  <a:gd name="connsiteX154" fmla="*/ 6493 w 10000"/>
                  <a:gd name="connsiteY154" fmla="*/ 9841 h 10000"/>
                  <a:gd name="connsiteX155" fmla="*/ 6841 w 10000"/>
                  <a:gd name="connsiteY155" fmla="*/ 9736 h 10000"/>
                  <a:gd name="connsiteX156" fmla="*/ 7218 w 10000"/>
                  <a:gd name="connsiteY156" fmla="*/ 9577 h 10000"/>
                  <a:gd name="connsiteX157" fmla="*/ 7565 w 10000"/>
                  <a:gd name="connsiteY157" fmla="*/ 9418 h 10000"/>
                  <a:gd name="connsiteX158" fmla="*/ 7884 w 10000"/>
                  <a:gd name="connsiteY158" fmla="*/ 9207 h 10000"/>
                  <a:gd name="connsiteX159" fmla="*/ 8232 w 10000"/>
                  <a:gd name="connsiteY159" fmla="*/ 8995 h 10000"/>
                  <a:gd name="connsiteX160" fmla="*/ 8551 w 10000"/>
                  <a:gd name="connsiteY160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681 w 10000"/>
                  <a:gd name="connsiteY27" fmla="*/ 6984 h 10000"/>
                  <a:gd name="connsiteX28" fmla="*/ 8734 w 10000"/>
                  <a:gd name="connsiteY28" fmla="*/ 5498 h 10000"/>
                  <a:gd name="connsiteX29" fmla="*/ 8734 w 10000"/>
                  <a:gd name="connsiteY29" fmla="*/ 5498 h 10000"/>
                  <a:gd name="connsiteX30" fmla="*/ 8607 w 10000"/>
                  <a:gd name="connsiteY30" fmla="*/ 5271 h 10000"/>
                  <a:gd name="connsiteX31" fmla="*/ 8417 w 10000"/>
                  <a:gd name="connsiteY31" fmla="*/ 5422 h 10000"/>
                  <a:gd name="connsiteX32" fmla="*/ 8291 w 10000"/>
                  <a:gd name="connsiteY32" fmla="*/ 5195 h 10000"/>
                  <a:gd name="connsiteX33" fmla="*/ 8164 w 10000"/>
                  <a:gd name="connsiteY33" fmla="*/ 4968 h 10000"/>
                  <a:gd name="connsiteX34" fmla="*/ 8671 w 10000"/>
                  <a:gd name="connsiteY34" fmla="*/ 4893 h 10000"/>
                  <a:gd name="connsiteX35" fmla="*/ 8227 w 10000"/>
                  <a:gd name="connsiteY35" fmla="*/ 4591 h 10000"/>
                  <a:gd name="connsiteX36" fmla="*/ 7657 w 10000"/>
                  <a:gd name="connsiteY36" fmla="*/ 5044 h 10000"/>
                  <a:gd name="connsiteX37" fmla="*/ 7087 w 10000"/>
                  <a:gd name="connsiteY37" fmla="*/ 5497 h 10000"/>
                  <a:gd name="connsiteX38" fmla="*/ 8037 w 10000"/>
                  <a:gd name="connsiteY38" fmla="*/ 4742 h 10000"/>
                  <a:gd name="connsiteX39" fmla="*/ 7531 w 10000"/>
                  <a:gd name="connsiteY39" fmla="*/ 4817 h 10000"/>
                  <a:gd name="connsiteX40" fmla="*/ 8069 w 10000"/>
                  <a:gd name="connsiteY40" fmla="*/ 4826 h 10000"/>
                  <a:gd name="connsiteX41" fmla="*/ 6950 w 10000"/>
                  <a:gd name="connsiteY41" fmla="*/ 3306 h 10000"/>
                  <a:gd name="connsiteX42" fmla="*/ 6962 w 10000"/>
                  <a:gd name="connsiteY42" fmla="*/ 3305 h 10000"/>
                  <a:gd name="connsiteX43" fmla="*/ 6645 w 10000"/>
                  <a:gd name="connsiteY43" fmla="*/ 3230 h 10000"/>
                  <a:gd name="connsiteX44" fmla="*/ 6519 w 10000"/>
                  <a:gd name="connsiteY44" fmla="*/ 3003 h 10000"/>
                  <a:gd name="connsiteX45" fmla="*/ 5949 w 10000"/>
                  <a:gd name="connsiteY45" fmla="*/ 2473 h 10000"/>
                  <a:gd name="connsiteX46" fmla="*/ 5015 w 10000"/>
                  <a:gd name="connsiteY46" fmla="*/ 3228 h 10000"/>
                  <a:gd name="connsiteX47" fmla="*/ 4898 w 10000"/>
                  <a:gd name="connsiteY47" fmla="*/ 3175 h 10000"/>
                  <a:gd name="connsiteX48" fmla="*/ 4754 w 10000"/>
                  <a:gd name="connsiteY48" fmla="*/ 3122 h 10000"/>
                  <a:gd name="connsiteX49" fmla="*/ 4637 w 10000"/>
                  <a:gd name="connsiteY49" fmla="*/ 3334 h 10000"/>
                  <a:gd name="connsiteX50" fmla="*/ 4464 w 10000"/>
                  <a:gd name="connsiteY50" fmla="*/ 3493 h 10000"/>
                  <a:gd name="connsiteX51" fmla="*/ 4435 w 10000"/>
                  <a:gd name="connsiteY51" fmla="*/ 3651 h 10000"/>
                  <a:gd name="connsiteX52" fmla="*/ 4579 w 10000"/>
                  <a:gd name="connsiteY52" fmla="*/ 3862 h 10000"/>
                  <a:gd name="connsiteX53" fmla="*/ 4637 w 10000"/>
                  <a:gd name="connsiteY53" fmla="*/ 4021 h 10000"/>
                  <a:gd name="connsiteX54" fmla="*/ 4783 w 10000"/>
                  <a:gd name="connsiteY54" fmla="*/ 4021 h 10000"/>
                  <a:gd name="connsiteX55" fmla="*/ 4841 w 10000"/>
                  <a:gd name="connsiteY55" fmla="*/ 4021 h 10000"/>
                  <a:gd name="connsiteX56" fmla="*/ 4927 w 10000"/>
                  <a:gd name="connsiteY56" fmla="*/ 4233 h 10000"/>
                  <a:gd name="connsiteX57" fmla="*/ 5073 w 10000"/>
                  <a:gd name="connsiteY57" fmla="*/ 4603 h 10000"/>
                  <a:gd name="connsiteX58" fmla="*/ 4898 w 10000"/>
                  <a:gd name="connsiteY58" fmla="*/ 4391 h 10000"/>
                  <a:gd name="connsiteX59" fmla="*/ 4812 w 10000"/>
                  <a:gd name="connsiteY59" fmla="*/ 4127 h 10000"/>
                  <a:gd name="connsiteX60" fmla="*/ 4725 w 10000"/>
                  <a:gd name="connsiteY60" fmla="*/ 4339 h 10000"/>
                  <a:gd name="connsiteX61" fmla="*/ 4608 w 10000"/>
                  <a:gd name="connsiteY61" fmla="*/ 4657 h 10000"/>
                  <a:gd name="connsiteX62" fmla="*/ 4608 w 10000"/>
                  <a:gd name="connsiteY62" fmla="*/ 4445 h 10000"/>
                  <a:gd name="connsiteX63" fmla="*/ 4435 w 10000"/>
                  <a:gd name="connsiteY63" fmla="*/ 4339 h 10000"/>
                  <a:gd name="connsiteX64" fmla="*/ 4406 w 10000"/>
                  <a:gd name="connsiteY64" fmla="*/ 3968 h 10000"/>
                  <a:gd name="connsiteX65" fmla="*/ 4261 w 10000"/>
                  <a:gd name="connsiteY65" fmla="*/ 4021 h 10000"/>
                  <a:gd name="connsiteX66" fmla="*/ 4319 w 10000"/>
                  <a:gd name="connsiteY66" fmla="*/ 3598 h 10000"/>
                  <a:gd name="connsiteX67" fmla="*/ 4232 w 10000"/>
                  <a:gd name="connsiteY67" fmla="*/ 3598 h 10000"/>
                  <a:gd name="connsiteX68" fmla="*/ 4319 w 10000"/>
                  <a:gd name="connsiteY68" fmla="*/ 3069 h 10000"/>
                  <a:gd name="connsiteX69" fmla="*/ 4464 w 10000"/>
                  <a:gd name="connsiteY69" fmla="*/ 3069 h 10000"/>
                  <a:gd name="connsiteX70" fmla="*/ 4522 w 10000"/>
                  <a:gd name="connsiteY70" fmla="*/ 3386 h 10000"/>
                  <a:gd name="connsiteX71" fmla="*/ 4551 w 10000"/>
                  <a:gd name="connsiteY71" fmla="*/ 3175 h 10000"/>
                  <a:gd name="connsiteX72" fmla="*/ 4493 w 10000"/>
                  <a:gd name="connsiteY72" fmla="*/ 3016 h 10000"/>
                  <a:gd name="connsiteX73" fmla="*/ 4348 w 10000"/>
                  <a:gd name="connsiteY73" fmla="*/ 2910 h 10000"/>
                  <a:gd name="connsiteX74" fmla="*/ 4377 w 10000"/>
                  <a:gd name="connsiteY74" fmla="*/ 2487 h 10000"/>
                  <a:gd name="connsiteX75" fmla="*/ 4319 w 10000"/>
                  <a:gd name="connsiteY75" fmla="*/ 2275 h 10000"/>
                  <a:gd name="connsiteX76" fmla="*/ 4289 w 10000"/>
                  <a:gd name="connsiteY76" fmla="*/ 1641 h 10000"/>
                  <a:gd name="connsiteX77" fmla="*/ 4348 w 10000"/>
                  <a:gd name="connsiteY77" fmla="*/ 1641 h 10000"/>
                  <a:gd name="connsiteX78" fmla="*/ 4261 w 10000"/>
                  <a:gd name="connsiteY78" fmla="*/ 1534 h 10000"/>
                  <a:gd name="connsiteX79" fmla="*/ 4000 w 10000"/>
                  <a:gd name="connsiteY79" fmla="*/ 1746 h 10000"/>
                  <a:gd name="connsiteX80" fmla="*/ 3942 w 10000"/>
                  <a:gd name="connsiteY80" fmla="*/ 1323 h 10000"/>
                  <a:gd name="connsiteX81" fmla="*/ 4145 w 10000"/>
                  <a:gd name="connsiteY81" fmla="*/ 582 h 10000"/>
                  <a:gd name="connsiteX82" fmla="*/ 3972 w 10000"/>
                  <a:gd name="connsiteY82" fmla="*/ 318 h 10000"/>
                  <a:gd name="connsiteX83" fmla="*/ 3972 w 10000"/>
                  <a:gd name="connsiteY83" fmla="*/ 212 h 10000"/>
                  <a:gd name="connsiteX84" fmla="*/ 3710 w 10000"/>
                  <a:gd name="connsiteY84" fmla="*/ 0 h 10000"/>
                  <a:gd name="connsiteX85" fmla="*/ 3624 w 10000"/>
                  <a:gd name="connsiteY85" fmla="*/ 212 h 10000"/>
                  <a:gd name="connsiteX86" fmla="*/ 3536 w 10000"/>
                  <a:gd name="connsiteY86" fmla="*/ 635 h 10000"/>
                  <a:gd name="connsiteX87" fmla="*/ 3420 w 10000"/>
                  <a:gd name="connsiteY87" fmla="*/ 688 h 10000"/>
                  <a:gd name="connsiteX88" fmla="*/ 3594 w 10000"/>
                  <a:gd name="connsiteY88" fmla="*/ 900 h 10000"/>
                  <a:gd name="connsiteX89" fmla="*/ 3624 w 10000"/>
                  <a:gd name="connsiteY89" fmla="*/ 1164 h 10000"/>
                  <a:gd name="connsiteX90" fmla="*/ 3536 w 10000"/>
                  <a:gd name="connsiteY90" fmla="*/ 1323 h 10000"/>
                  <a:gd name="connsiteX91" fmla="*/ 3624 w 10000"/>
                  <a:gd name="connsiteY91" fmla="*/ 1799 h 10000"/>
                  <a:gd name="connsiteX92" fmla="*/ 3565 w 10000"/>
                  <a:gd name="connsiteY92" fmla="*/ 2223 h 10000"/>
                  <a:gd name="connsiteX93" fmla="*/ 3130 w 10000"/>
                  <a:gd name="connsiteY93" fmla="*/ 2539 h 10000"/>
                  <a:gd name="connsiteX94" fmla="*/ 3101 w 10000"/>
                  <a:gd name="connsiteY94" fmla="*/ 2381 h 10000"/>
                  <a:gd name="connsiteX95" fmla="*/ 3073 w 10000"/>
                  <a:gd name="connsiteY95" fmla="*/ 2593 h 10000"/>
                  <a:gd name="connsiteX96" fmla="*/ 3188 w 10000"/>
                  <a:gd name="connsiteY96" fmla="*/ 2804 h 10000"/>
                  <a:gd name="connsiteX97" fmla="*/ 3478 w 10000"/>
                  <a:gd name="connsiteY97" fmla="*/ 2593 h 10000"/>
                  <a:gd name="connsiteX98" fmla="*/ 3594 w 10000"/>
                  <a:gd name="connsiteY98" fmla="*/ 2752 h 10000"/>
                  <a:gd name="connsiteX99" fmla="*/ 3392 w 10000"/>
                  <a:gd name="connsiteY99" fmla="*/ 2804 h 10000"/>
                  <a:gd name="connsiteX100" fmla="*/ 1349 w 10000"/>
                  <a:gd name="connsiteY100" fmla="*/ 2289 h 10000"/>
                  <a:gd name="connsiteX101" fmla="*/ 2754 w 10000"/>
                  <a:gd name="connsiteY101" fmla="*/ 2857 h 10000"/>
                  <a:gd name="connsiteX102" fmla="*/ 1630 w 10000"/>
                  <a:gd name="connsiteY102" fmla="*/ 1022 h 10000"/>
                  <a:gd name="connsiteX103" fmla="*/ 2656 w 10000"/>
                  <a:gd name="connsiteY103" fmla="*/ 2472 h 10000"/>
                  <a:gd name="connsiteX104" fmla="*/ 2898 w 10000"/>
                  <a:gd name="connsiteY104" fmla="*/ 3545 h 10000"/>
                  <a:gd name="connsiteX105" fmla="*/ 2840 w 10000"/>
                  <a:gd name="connsiteY105" fmla="*/ 3916 h 10000"/>
                  <a:gd name="connsiteX106" fmla="*/ 1349 w 10000"/>
                  <a:gd name="connsiteY106" fmla="*/ 2289 h 10000"/>
                  <a:gd name="connsiteX107" fmla="*/ 1349 w 10000"/>
                  <a:gd name="connsiteY107" fmla="*/ 2289 h 10000"/>
                  <a:gd name="connsiteX108" fmla="*/ 2377 w 10000"/>
                  <a:gd name="connsiteY108" fmla="*/ 3598 h 10000"/>
                  <a:gd name="connsiteX109" fmla="*/ 2377 w 10000"/>
                  <a:gd name="connsiteY109" fmla="*/ 3968 h 10000"/>
                  <a:gd name="connsiteX110" fmla="*/ 2231 w 10000"/>
                  <a:gd name="connsiteY110" fmla="*/ 4445 h 10000"/>
                  <a:gd name="connsiteX111" fmla="*/ 2000 w 10000"/>
                  <a:gd name="connsiteY111" fmla="*/ 4021 h 10000"/>
                  <a:gd name="connsiteX112" fmla="*/ 1884 w 10000"/>
                  <a:gd name="connsiteY112" fmla="*/ 3545 h 10000"/>
                  <a:gd name="connsiteX113" fmla="*/ 1652 w 10000"/>
                  <a:gd name="connsiteY113" fmla="*/ 3545 h 10000"/>
                  <a:gd name="connsiteX114" fmla="*/ 1478 w 10000"/>
                  <a:gd name="connsiteY114" fmla="*/ 3757 h 10000"/>
                  <a:gd name="connsiteX115" fmla="*/ 1247 w 10000"/>
                  <a:gd name="connsiteY115" fmla="*/ 3757 h 10000"/>
                  <a:gd name="connsiteX116" fmla="*/ 1072 w 10000"/>
                  <a:gd name="connsiteY116" fmla="*/ 3968 h 10000"/>
                  <a:gd name="connsiteX117" fmla="*/ 957 w 10000"/>
                  <a:gd name="connsiteY117" fmla="*/ 3757 h 10000"/>
                  <a:gd name="connsiteX118" fmla="*/ 667 w 10000"/>
                  <a:gd name="connsiteY118" fmla="*/ 3704 h 10000"/>
                  <a:gd name="connsiteX119" fmla="*/ 406 w 10000"/>
                  <a:gd name="connsiteY119" fmla="*/ 3704 h 10000"/>
                  <a:gd name="connsiteX120" fmla="*/ 29 w 10000"/>
                  <a:gd name="connsiteY120" fmla="*/ 3439 h 10000"/>
                  <a:gd name="connsiteX121" fmla="*/ 0 w 10000"/>
                  <a:gd name="connsiteY121" fmla="*/ 3916 h 10000"/>
                  <a:gd name="connsiteX122" fmla="*/ 58 w 10000"/>
                  <a:gd name="connsiteY122" fmla="*/ 4603 h 10000"/>
                  <a:gd name="connsiteX123" fmla="*/ 116 w 10000"/>
                  <a:gd name="connsiteY123" fmla="*/ 4973 h 10000"/>
                  <a:gd name="connsiteX124" fmla="*/ 174 w 10000"/>
                  <a:gd name="connsiteY124" fmla="*/ 5239 h 10000"/>
                  <a:gd name="connsiteX125" fmla="*/ 232 w 10000"/>
                  <a:gd name="connsiteY125" fmla="*/ 5609 h 10000"/>
                  <a:gd name="connsiteX126" fmla="*/ 406 w 10000"/>
                  <a:gd name="connsiteY126" fmla="*/ 5926 h 10000"/>
                  <a:gd name="connsiteX127" fmla="*/ 638 w 10000"/>
                  <a:gd name="connsiteY127" fmla="*/ 6455 h 10000"/>
                  <a:gd name="connsiteX128" fmla="*/ 492 w 10000"/>
                  <a:gd name="connsiteY128" fmla="*/ 6350 h 10000"/>
                  <a:gd name="connsiteX129" fmla="*/ 840 w 10000"/>
                  <a:gd name="connsiteY129" fmla="*/ 6825 h 10000"/>
                  <a:gd name="connsiteX130" fmla="*/ 1043 w 10000"/>
                  <a:gd name="connsiteY130" fmla="*/ 6773 h 10000"/>
                  <a:gd name="connsiteX131" fmla="*/ 1015 w 10000"/>
                  <a:gd name="connsiteY131" fmla="*/ 6455 h 10000"/>
                  <a:gd name="connsiteX132" fmla="*/ 1188 w 10000"/>
                  <a:gd name="connsiteY132" fmla="*/ 6508 h 10000"/>
                  <a:gd name="connsiteX133" fmla="*/ 986 w 10000"/>
                  <a:gd name="connsiteY133" fmla="*/ 5873 h 10000"/>
                  <a:gd name="connsiteX134" fmla="*/ 1362 w 10000"/>
                  <a:gd name="connsiteY134" fmla="*/ 5609 h 10000"/>
                  <a:gd name="connsiteX135" fmla="*/ 1566 w 10000"/>
                  <a:gd name="connsiteY135" fmla="*/ 5609 h 10000"/>
                  <a:gd name="connsiteX136" fmla="*/ 1566 w 10000"/>
                  <a:gd name="connsiteY136" fmla="*/ 5873 h 10000"/>
                  <a:gd name="connsiteX137" fmla="*/ 1391 w 10000"/>
                  <a:gd name="connsiteY137" fmla="*/ 6032 h 10000"/>
                  <a:gd name="connsiteX138" fmla="*/ 1276 w 10000"/>
                  <a:gd name="connsiteY138" fmla="*/ 6720 h 10000"/>
                  <a:gd name="connsiteX139" fmla="*/ 1218 w 10000"/>
                  <a:gd name="connsiteY139" fmla="*/ 7037 h 10000"/>
                  <a:gd name="connsiteX140" fmla="*/ 1305 w 10000"/>
                  <a:gd name="connsiteY140" fmla="*/ 7461 h 10000"/>
                  <a:gd name="connsiteX141" fmla="*/ 1478 w 10000"/>
                  <a:gd name="connsiteY141" fmla="*/ 7778 h 10000"/>
                  <a:gd name="connsiteX142" fmla="*/ 2058 w 10000"/>
                  <a:gd name="connsiteY142" fmla="*/ 8413 h 10000"/>
                  <a:gd name="connsiteX143" fmla="*/ 2521 w 10000"/>
                  <a:gd name="connsiteY143" fmla="*/ 8889 h 10000"/>
                  <a:gd name="connsiteX144" fmla="*/ 2869 w 10000"/>
                  <a:gd name="connsiteY144" fmla="*/ 9101 h 10000"/>
                  <a:gd name="connsiteX145" fmla="*/ 3246 w 10000"/>
                  <a:gd name="connsiteY145" fmla="*/ 9312 h 10000"/>
                  <a:gd name="connsiteX146" fmla="*/ 3624 w 10000"/>
                  <a:gd name="connsiteY146" fmla="*/ 9524 h 10000"/>
                  <a:gd name="connsiteX147" fmla="*/ 3972 w 10000"/>
                  <a:gd name="connsiteY147" fmla="*/ 9630 h 10000"/>
                  <a:gd name="connsiteX148" fmla="*/ 4348 w 10000"/>
                  <a:gd name="connsiteY148" fmla="*/ 9789 h 10000"/>
                  <a:gd name="connsiteX149" fmla="*/ 4783 w 10000"/>
                  <a:gd name="connsiteY149" fmla="*/ 9948 h 10000"/>
                  <a:gd name="connsiteX150" fmla="*/ 5246 w 10000"/>
                  <a:gd name="connsiteY150" fmla="*/ 10000 h 10000"/>
                  <a:gd name="connsiteX151" fmla="*/ 5652 w 10000"/>
                  <a:gd name="connsiteY151" fmla="*/ 10000 h 10000"/>
                  <a:gd name="connsiteX152" fmla="*/ 6145 w 10000"/>
                  <a:gd name="connsiteY152" fmla="*/ 9948 h 10000"/>
                  <a:gd name="connsiteX153" fmla="*/ 6493 w 10000"/>
                  <a:gd name="connsiteY153" fmla="*/ 9841 h 10000"/>
                  <a:gd name="connsiteX154" fmla="*/ 6841 w 10000"/>
                  <a:gd name="connsiteY154" fmla="*/ 9736 h 10000"/>
                  <a:gd name="connsiteX155" fmla="*/ 7218 w 10000"/>
                  <a:gd name="connsiteY155" fmla="*/ 9577 h 10000"/>
                  <a:gd name="connsiteX156" fmla="*/ 7565 w 10000"/>
                  <a:gd name="connsiteY156" fmla="*/ 9418 h 10000"/>
                  <a:gd name="connsiteX157" fmla="*/ 7884 w 10000"/>
                  <a:gd name="connsiteY157" fmla="*/ 9207 h 10000"/>
                  <a:gd name="connsiteX158" fmla="*/ 8232 w 10000"/>
                  <a:gd name="connsiteY158" fmla="*/ 8995 h 10000"/>
                  <a:gd name="connsiteX159" fmla="*/ 8551 w 10000"/>
                  <a:gd name="connsiteY159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8734 w 10000"/>
                  <a:gd name="connsiteY27" fmla="*/ 5498 h 10000"/>
                  <a:gd name="connsiteX28" fmla="*/ 8734 w 10000"/>
                  <a:gd name="connsiteY28" fmla="*/ 5498 h 10000"/>
                  <a:gd name="connsiteX29" fmla="*/ 8607 w 10000"/>
                  <a:gd name="connsiteY29" fmla="*/ 5271 h 10000"/>
                  <a:gd name="connsiteX30" fmla="*/ 8417 w 10000"/>
                  <a:gd name="connsiteY30" fmla="*/ 5422 h 10000"/>
                  <a:gd name="connsiteX31" fmla="*/ 8291 w 10000"/>
                  <a:gd name="connsiteY31" fmla="*/ 5195 h 10000"/>
                  <a:gd name="connsiteX32" fmla="*/ 8164 w 10000"/>
                  <a:gd name="connsiteY32" fmla="*/ 4968 h 10000"/>
                  <a:gd name="connsiteX33" fmla="*/ 8671 w 10000"/>
                  <a:gd name="connsiteY33" fmla="*/ 4893 h 10000"/>
                  <a:gd name="connsiteX34" fmla="*/ 8227 w 10000"/>
                  <a:gd name="connsiteY34" fmla="*/ 4591 h 10000"/>
                  <a:gd name="connsiteX35" fmla="*/ 7657 w 10000"/>
                  <a:gd name="connsiteY35" fmla="*/ 5044 h 10000"/>
                  <a:gd name="connsiteX36" fmla="*/ 7087 w 10000"/>
                  <a:gd name="connsiteY36" fmla="*/ 5497 h 10000"/>
                  <a:gd name="connsiteX37" fmla="*/ 8037 w 10000"/>
                  <a:gd name="connsiteY37" fmla="*/ 4742 h 10000"/>
                  <a:gd name="connsiteX38" fmla="*/ 7531 w 10000"/>
                  <a:gd name="connsiteY38" fmla="*/ 4817 h 10000"/>
                  <a:gd name="connsiteX39" fmla="*/ 8069 w 10000"/>
                  <a:gd name="connsiteY39" fmla="*/ 4826 h 10000"/>
                  <a:gd name="connsiteX40" fmla="*/ 6950 w 10000"/>
                  <a:gd name="connsiteY40" fmla="*/ 3306 h 10000"/>
                  <a:gd name="connsiteX41" fmla="*/ 6962 w 10000"/>
                  <a:gd name="connsiteY41" fmla="*/ 3305 h 10000"/>
                  <a:gd name="connsiteX42" fmla="*/ 6645 w 10000"/>
                  <a:gd name="connsiteY42" fmla="*/ 3230 h 10000"/>
                  <a:gd name="connsiteX43" fmla="*/ 6519 w 10000"/>
                  <a:gd name="connsiteY43" fmla="*/ 3003 h 10000"/>
                  <a:gd name="connsiteX44" fmla="*/ 5949 w 10000"/>
                  <a:gd name="connsiteY44" fmla="*/ 2473 h 10000"/>
                  <a:gd name="connsiteX45" fmla="*/ 5015 w 10000"/>
                  <a:gd name="connsiteY45" fmla="*/ 3228 h 10000"/>
                  <a:gd name="connsiteX46" fmla="*/ 4898 w 10000"/>
                  <a:gd name="connsiteY46" fmla="*/ 3175 h 10000"/>
                  <a:gd name="connsiteX47" fmla="*/ 4754 w 10000"/>
                  <a:gd name="connsiteY47" fmla="*/ 3122 h 10000"/>
                  <a:gd name="connsiteX48" fmla="*/ 4637 w 10000"/>
                  <a:gd name="connsiteY48" fmla="*/ 3334 h 10000"/>
                  <a:gd name="connsiteX49" fmla="*/ 4464 w 10000"/>
                  <a:gd name="connsiteY49" fmla="*/ 3493 h 10000"/>
                  <a:gd name="connsiteX50" fmla="*/ 4435 w 10000"/>
                  <a:gd name="connsiteY50" fmla="*/ 3651 h 10000"/>
                  <a:gd name="connsiteX51" fmla="*/ 4579 w 10000"/>
                  <a:gd name="connsiteY51" fmla="*/ 3862 h 10000"/>
                  <a:gd name="connsiteX52" fmla="*/ 4637 w 10000"/>
                  <a:gd name="connsiteY52" fmla="*/ 4021 h 10000"/>
                  <a:gd name="connsiteX53" fmla="*/ 4783 w 10000"/>
                  <a:gd name="connsiteY53" fmla="*/ 4021 h 10000"/>
                  <a:gd name="connsiteX54" fmla="*/ 4841 w 10000"/>
                  <a:gd name="connsiteY54" fmla="*/ 4021 h 10000"/>
                  <a:gd name="connsiteX55" fmla="*/ 4927 w 10000"/>
                  <a:gd name="connsiteY55" fmla="*/ 4233 h 10000"/>
                  <a:gd name="connsiteX56" fmla="*/ 5073 w 10000"/>
                  <a:gd name="connsiteY56" fmla="*/ 4603 h 10000"/>
                  <a:gd name="connsiteX57" fmla="*/ 4898 w 10000"/>
                  <a:gd name="connsiteY57" fmla="*/ 4391 h 10000"/>
                  <a:gd name="connsiteX58" fmla="*/ 4812 w 10000"/>
                  <a:gd name="connsiteY58" fmla="*/ 4127 h 10000"/>
                  <a:gd name="connsiteX59" fmla="*/ 4725 w 10000"/>
                  <a:gd name="connsiteY59" fmla="*/ 4339 h 10000"/>
                  <a:gd name="connsiteX60" fmla="*/ 4608 w 10000"/>
                  <a:gd name="connsiteY60" fmla="*/ 4657 h 10000"/>
                  <a:gd name="connsiteX61" fmla="*/ 4608 w 10000"/>
                  <a:gd name="connsiteY61" fmla="*/ 4445 h 10000"/>
                  <a:gd name="connsiteX62" fmla="*/ 4435 w 10000"/>
                  <a:gd name="connsiteY62" fmla="*/ 4339 h 10000"/>
                  <a:gd name="connsiteX63" fmla="*/ 4406 w 10000"/>
                  <a:gd name="connsiteY63" fmla="*/ 3968 h 10000"/>
                  <a:gd name="connsiteX64" fmla="*/ 4261 w 10000"/>
                  <a:gd name="connsiteY64" fmla="*/ 4021 h 10000"/>
                  <a:gd name="connsiteX65" fmla="*/ 4319 w 10000"/>
                  <a:gd name="connsiteY65" fmla="*/ 3598 h 10000"/>
                  <a:gd name="connsiteX66" fmla="*/ 4232 w 10000"/>
                  <a:gd name="connsiteY66" fmla="*/ 3598 h 10000"/>
                  <a:gd name="connsiteX67" fmla="*/ 4319 w 10000"/>
                  <a:gd name="connsiteY67" fmla="*/ 3069 h 10000"/>
                  <a:gd name="connsiteX68" fmla="*/ 4464 w 10000"/>
                  <a:gd name="connsiteY68" fmla="*/ 3069 h 10000"/>
                  <a:gd name="connsiteX69" fmla="*/ 4522 w 10000"/>
                  <a:gd name="connsiteY69" fmla="*/ 3386 h 10000"/>
                  <a:gd name="connsiteX70" fmla="*/ 4551 w 10000"/>
                  <a:gd name="connsiteY70" fmla="*/ 3175 h 10000"/>
                  <a:gd name="connsiteX71" fmla="*/ 4493 w 10000"/>
                  <a:gd name="connsiteY71" fmla="*/ 3016 h 10000"/>
                  <a:gd name="connsiteX72" fmla="*/ 4348 w 10000"/>
                  <a:gd name="connsiteY72" fmla="*/ 2910 h 10000"/>
                  <a:gd name="connsiteX73" fmla="*/ 4377 w 10000"/>
                  <a:gd name="connsiteY73" fmla="*/ 2487 h 10000"/>
                  <a:gd name="connsiteX74" fmla="*/ 4319 w 10000"/>
                  <a:gd name="connsiteY74" fmla="*/ 2275 h 10000"/>
                  <a:gd name="connsiteX75" fmla="*/ 4289 w 10000"/>
                  <a:gd name="connsiteY75" fmla="*/ 1641 h 10000"/>
                  <a:gd name="connsiteX76" fmla="*/ 4348 w 10000"/>
                  <a:gd name="connsiteY76" fmla="*/ 1641 h 10000"/>
                  <a:gd name="connsiteX77" fmla="*/ 4261 w 10000"/>
                  <a:gd name="connsiteY77" fmla="*/ 1534 h 10000"/>
                  <a:gd name="connsiteX78" fmla="*/ 4000 w 10000"/>
                  <a:gd name="connsiteY78" fmla="*/ 1746 h 10000"/>
                  <a:gd name="connsiteX79" fmla="*/ 3942 w 10000"/>
                  <a:gd name="connsiteY79" fmla="*/ 1323 h 10000"/>
                  <a:gd name="connsiteX80" fmla="*/ 4145 w 10000"/>
                  <a:gd name="connsiteY80" fmla="*/ 582 h 10000"/>
                  <a:gd name="connsiteX81" fmla="*/ 3972 w 10000"/>
                  <a:gd name="connsiteY81" fmla="*/ 318 h 10000"/>
                  <a:gd name="connsiteX82" fmla="*/ 3972 w 10000"/>
                  <a:gd name="connsiteY82" fmla="*/ 212 h 10000"/>
                  <a:gd name="connsiteX83" fmla="*/ 3710 w 10000"/>
                  <a:gd name="connsiteY83" fmla="*/ 0 h 10000"/>
                  <a:gd name="connsiteX84" fmla="*/ 3624 w 10000"/>
                  <a:gd name="connsiteY84" fmla="*/ 212 h 10000"/>
                  <a:gd name="connsiteX85" fmla="*/ 3536 w 10000"/>
                  <a:gd name="connsiteY85" fmla="*/ 635 h 10000"/>
                  <a:gd name="connsiteX86" fmla="*/ 3420 w 10000"/>
                  <a:gd name="connsiteY86" fmla="*/ 688 h 10000"/>
                  <a:gd name="connsiteX87" fmla="*/ 3594 w 10000"/>
                  <a:gd name="connsiteY87" fmla="*/ 900 h 10000"/>
                  <a:gd name="connsiteX88" fmla="*/ 3624 w 10000"/>
                  <a:gd name="connsiteY88" fmla="*/ 1164 h 10000"/>
                  <a:gd name="connsiteX89" fmla="*/ 3536 w 10000"/>
                  <a:gd name="connsiteY89" fmla="*/ 1323 h 10000"/>
                  <a:gd name="connsiteX90" fmla="*/ 3624 w 10000"/>
                  <a:gd name="connsiteY90" fmla="*/ 1799 h 10000"/>
                  <a:gd name="connsiteX91" fmla="*/ 3565 w 10000"/>
                  <a:gd name="connsiteY91" fmla="*/ 2223 h 10000"/>
                  <a:gd name="connsiteX92" fmla="*/ 3130 w 10000"/>
                  <a:gd name="connsiteY92" fmla="*/ 2539 h 10000"/>
                  <a:gd name="connsiteX93" fmla="*/ 3101 w 10000"/>
                  <a:gd name="connsiteY93" fmla="*/ 2381 h 10000"/>
                  <a:gd name="connsiteX94" fmla="*/ 3073 w 10000"/>
                  <a:gd name="connsiteY94" fmla="*/ 2593 h 10000"/>
                  <a:gd name="connsiteX95" fmla="*/ 3188 w 10000"/>
                  <a:gd name="connsiteY95" fmla="*/ 2804 h 10000"/>
                  <a:gd name="connsiteX96" fmla="*/ 3478 w 10000"/>
                  <a:gd name="connsiteY96" fmla="*/ 2593 h 10000"/>
                  <a:gd name="connsiteX97" fmla="*/ 3594 w 10000"/>
                  <a:gd name="connsiteY97" fmla="*/ 2752 h 10000"/>
                  <a:gd name="connsiteX98" fmla="*/ 3392 w 10000"/>
                  <a:gd name="connsiteY98" fmla="*/ 2804 h 10000"/>
                  <a:gd name="connsiteX99" fmla="*/ 1349 w 10000"/>
                  <a:gd name="connsiteY99" fmla="*/ 2289 h 10000"/>
                  <a:gd name="connsiteX100" fmla="*/ 2754 w 10000"/>
                  <a:gd name="connsiteY100" fmla="*/ 2857 h 10000"/>
                  <a:gd name="connsiteX101" fmla="*/ 1630 w 10000"/>
                  <a:gd name="connsiteY101" fmla="*/ 1022 h 10000"/>
                  <a:gd name="connsiteX102" fmla="*/ 2656 w 10000"/>
                  <a:gd name="connsiteY102" fmla="*/ 2472 h 10000"/>
                  <a:gd name="connsiteX103" fmla="*/ 2898 w 10000"/>
                  <a:gd name="connsiteY103" fmla="*/ 3545 h 10000"/>
                  <a:gd name="connsiteX104" fmla="*/ 2840 w 10000"/>
                  <a:gd name="connsiteY104" fmla="*/ 3916 h 10000"/>
                  <a:gd name="connsiteX105" fmla="*/ 1349 w 10000"/>
                  <a:gd name="connsiteY105" fmla="*/ 2289 h 10000"/>
                  <a:gd name="connsiteX106" fmla="*/ 1349 w 10000"/>
                  <a:gd name="connsiteY106" fmla="*/ 2289 h 10000"/>
                  <a:gd name="connsiteX107" fmla="*/ 2377 w 10000"/>
                  <a:gd name="connsiteY107" fmla="*/ 3598 h 10000"/>
                  <a:gd name="connsiteX108" fmla="*/ 2377 w 10000"/>
                  <a:gd name="connsiteY108" fmla="*/ 3968 h 10000"/>
                  <a:gd name="connsiteX109" fmla="*/ 2231 w 10000"/>
                  <a:gd name="connsiteY109" fmla="*/ 4445 h 10000"/>
                  <a:gd name="connsiteX110" fmla="*/ 2000 w 10000"/>
                  <a:gd name="connsiteY110" fmla="*/ 4021 h 10000"/>
                  <a:gd name="connsiteX111" fmla="*/ 1884 w 10000"/>
                  <a:gd name="connsiteY111" fmla="*/ 3545 h 10000"/>
                  <a:gd name="connsiteX112" fmla="*/ 1652 w 10000"/>
                  <a:gd name="connsiteY112" fmla="*/ 3545 h 10000"/>
                  <a:gd name="connsiteX113" fmla="*/ 1478 w 10000"/>
                  <a:gd name="connsiteY113" fmla="*/ 3757 h 10000"/>
                  <a:gd name="connsiteX114" fmla="*/ 1247 w 10000"/>
                  <a:gd name="connsiteY114" fmla="*/ 3757 h 10000"/>
                  <a:gd name="connsiteX115" fmla="*/ 1072 w 10000"/>
                  <a:gd name="connsiteY115" fmla="*/ 3968 h 10000"/>
                  <a:gd name="connsiteX116" fmla="*/ 957 w 10000"/>
                  <a:gd name="connsiteY116" fmla="*/ 3757 h 10000"/>
                  <a:gd name="connsiteX117" fmla="*/ 667 w 10000"/>
                  <a:gd name="connsiteY117" fmla="*/ 3704 h 10000"/>
                  <a:gd name="connsiteX118" fmla="*/ 406 w 10000"/>
                  <a:gd name="connsiteY118" fmla="*/ 3704 h 10000"/>
                  <a:gd name="connsiteX119" fmla="*/ 29 w 10000"/>
                  <a:gd name="connsiteY119" fmla="*/ 3439 h 10000"/>
                  <a:gd name="connsiteX120" fmla="*/ 0 w 10000"/>
                  <a:gd name="connsiteY120" fmla="*/ 3916 h 10000"/>
                  <a:gd name="connsiteX121" fmla="*/ 58 w 10000"/>
                  <a:gd name="connsiteY121" fmla="*/ 4603 h 10000"/>
                  <a:gd name="connsiteX122" fmla="*/ 116 w 10000"/>
                  <a:gd name="connsiteY122" fmla="*/ 4973 h 10000"/>
                  <a:gd name="connsiteX123" fmla="*/ 174 w 10000"/>
                  <a:gd name="connsiteY123" fmla="*/ 5239 h 10000"/>
                  <a:gd name="connsiteX124" fmla="*/ 232 w 10000"/>
                  <a:gd name="connsiteY124" fmla="*/ 5609 h 10000"/>
                  <a:gd name="connsiteX125" fmla="*/ 406 w 10000"/>
                  <a:gd name="connsiteY125" fmla="*/ 5926 h 10000"/>
                  <a:gd name="connsiteX126" fmla="*/ 638 w 10000"/>
                  <a:gd name="connsiteY126" fmla="*/ 6455 h 10000"/>
                  <a:gd name="connsiteX127" fmla="*/ 492 w 10000"/>
                  <a:gd name="connsiteY127" fmla="*/ 6350 h 10000"/>
                  <a:gd name="connsiteX128" fmla="*/ 840 w 10000"/>
                  <a:gd name="connsiteY128" fmla="*/ 6825 h 10000"/>
                  <a:gd name="connsiteX129" fmla="*/ 1043 w 10000"/>
                  <a:gd name="connsiteY129" fmla="*/ 6773 h 10000"/>
                  <a:gd name="connsiteX130" fmla="*/ 1015 w 10000"/>
                  <a:gd name="connsiteY130" fmla="*/ 6455 h 10000"/>
                  <a:gd name="connsiteX131" fmla="*/ 1188 w 10000"/>
                  <a:gd name="connsiteY131" fmla="*/ 6508 h 10000"/>
                  <a:gd name="connsiteX132" fmla="*/ 986 w 10000"/>
                  <a:gd name="connsiteY132" fmla="*/ 5873 h 10000"/>
                  <a:gd name="connsiteX133" fmla="*/ 1362 w 10000"/>
                  <a:gd name="connsiteY133" fmla="*/ 5609 h 10000"/>
                  <a:gd name="connsiteX134" fmla="*/ 1566 w 10000"/>
                  <a:gd name="connsiteY134" fmla="*/ 5609 h 10000"/>
                  <a:gd name="connsiteX135" fmla="*/ 1566 w 10000"/>
                  <a:gd name="connsiteY135" fmla="*/ 5873 h 10000"/>
                  <a:gd name="connsiteX136" fmla="*/ 1391 w 10000"/>
                  <a:gd name="connsiteY136" fmla="*/ 6032 h 10000"/>
                  <a:gd name="connsiteX137" fmla="*/ 1276 w 10000"/>
                  <a:gd name="connsiteY137" fmla="*/ 6720 h 10000"/>
                  <a:gd name="connsiteX138" fmla="*/ 1218 w 10000"/>
                  <a:gd name="connsiteY138" fmla="*/ 7037 h 10000"/>
                  <a:gd name="connsiteX139" fmla="*/ 1305 w 10000"/>
                  <a:gd name="connsiteY139" fmla="*/ 7461 h 10000"/>
                  <a:gd name="connsiteX140" fmla="*/ 1478 w 10000"/>
                  <a:gd name="connsiteY140" fmla="*/ 7778 h 10000"/>
                  <a:gd name="connsiteX141" fmla="*/ 2058 w 10000"/>
                  <a:gd name="connsiteY141" fmla="*/ 8413 h 10000"/>
                  <a:gd name="connsiteX142" fmla="*/ 2521 w 10000"/>
                  <a:gd name="connsiteY142" fmla="*/ 8889 h 10000"/>
                  <a:gd name="connsiteX143" fmla="*/ 2869 w 10000"/>
                  <a:gd name="connsiteY143" fmla="*/ 9101 h 10000"/>
                  <a:gd name="connsiteX144" fmla="*/ 3246 w 10000"/>
                  <a:gd name="connsiteY144" fmla="*/ 9312 h 10000"/>
                  <a:gd name="connsiteX145" fmla="*/ 3624 w 10000"/>
                  <a:gd name="connsiteY145" fmla="*/ 9524 h 10000"/>
                  <a:gd name="connsiteX146" fmla="*/ 3972 w 10000"/>
                  <a:gd name="connsiteY146" fmla="*/ 9630 h 10000"/>
                  <a:gd name="connsiteX147" fmla="*/ 4348 w 10000"/>
                  <a:gd name="connsiteY147" fmla="*/ 9789 h 10000"/>
                  <a:gd name="connsiteX148" fmla="*/ 4783 w 10000"/>
                  <a:gd name="connsiteY148" fmla="*/ 9948 h 10000"/>
                  <a:gd name="connsiteX149" fmla="*/ 5246 w 10000"/>
                  <a:gd name="connsiteY149" fmla="*/ 10000 h 10000"/>
                  <a:gd name="connsiteX150" fmla="*/ 5652 w 10000"/>
                  <a:gd name="connsiteY150" fmla="*/ 10000 h 10000"/>
                  <a:gd name="connsiteX151" fmla="*/ 6145 w 10000"/>
                  <a:gd name="connsiteY151" fmla="*/ 9948 h 10000"/>
                  <a:gd name="connsiteX152" fmla="*/ 6493 w 10000"/>
                  <a:gd name="connsiteY152" fmla="*/ 9841 h 10000"/>
                  <a:gd name="connsiteX153" fmla="*/ 6841 w 10000"/>
                  <a:gd name="connsiteY153" fmla="*/ 9736 h 10000"/>
                  <a:gd name="connsiteX154" fmla="*/ 7218 w 10000"/>
                  <a:gd name="connsiteY154" fmla="*/ 9577 h 10000"/>
                  <a:gd name="connsiteX155" fmla="*/ 7565 w 10000"/>
                  <a:gd name="connsiteY155" fmla="*/ 9418 h 10000"/>
                  <a:gd name="connsiteX156" fmla="*/ 7884 w 10000"/>
                  <a:gd name="connsiteY156" fmla="*/ 9207 h 10000"/>
                  <a:gd name="connsiteX157" fmla="*/ 8232 w 10000"/>
                  <a:gd name="connsiteY157" fmla="*/ 8995 h 10000"/>
                  <a:gd name="connsiteX158" fmla="*/ 8551 w 10000"/>
                  <a:gd name="connsiteY158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734 w 10000"/>
                  <a:gd name="connsiteY26" fmla="*/ 5498 h 10000"/>
                  <a:gd name="connsiteX27" fmla="*/ 8734 w 10000"/>
                  <a:gd name="connsiteY27" fmla="*/ 5498 h 10000"/>
                  <a:gd name="connsiteX28" fmla="*/ 8607 w 10000"/>
                  <a:gd name="connsiteY28" fmla="*/ 5271 h 10000"/>
                  <a:gd name="connsiteX29" fmla="*/ 8417 w 10000"/>
                  <a:gd name="connsiteY29" fmla="*/ 5422 h 10000"/>
                  <a:gd name="connsiteX30" fmla="*/ 8291 w 10000"/>
                  <a:gd name="connsiteY30" fmla="*/ 5195 h 10000"/>
                  <a:gd name="connsiteX31" fmla="*/ 8164 w 10000"/>
                  <a:gd name="connsiteY31" fmla="*/ 4968 h 10000"/>
                  <a:gd name="connsiteX32" fmla="*/ 8671 w 10000"/>
                  <a:gd name="connsiteY32" fmla="*/ 4893 h 10000"/>
                  <a:gd name="connsiteX33" fmla="*/ 8227 w 10000"/>
                  <a:gd name="connsiteY33" fmla="*/ 4591 h 10000"/>
                  <a:gd name="connsiteX34" fmla="*/ 7657 w 10000"/>
                  <a:gd name="connsiteY34" fmla="*/ 5044 h 10000"/>
                  <a:gd name="connsiteX35" fmla="*/ 7087 w 10000"/>
                  <a:gd name="connsiteY35" fmla="*/ 5497 h 10000"/>
                  <a:gd name="connsiteX36" fmla="*/ 8037 w 10000"/>
                  <a:gd name="connsiteY36" fmla="*/ 4742 h 10000"/>
                  <a:gd name="connsiteX37" fmla="*/ 7531 w 10000"/>
                  <a:gd name="connsiteY37" fmla="*/ 4817 h 10000"/>
                  <a:gd name="connsiteX38" fmla="*/ 8069 w 10000"/>
                  <a:gd name="connsiteY38" fmla="*/ 4826 h 10000"/>
                  <a:gd name="connsiteX39" fmla="*/ 6950 w 10000"/>
                  <a:gd name="connsiteY39" fmla="*/ 3306 h 10000"/>
                  <a:gd name="connsiteX40" fmla="*/ 6962 w 10000"/>
                  <a:gd name="connsiteY40" fmla="*/ 3305 h 10000"/>
                  <a:gd name="connsiteX41" fmla="*/ 6645 w 10000"/>
                  <a:gd name="connsiteY41" fmla="*/ 3230 h 10000"/>
                  <a:gd name="connsiteX42" fmla="*/ 6519 w 10000"/>
                  <a:gd name="connsiteY42" fmla="*/ 3003 h 10000"/>
                  <a:gd name="connsiteX43" fmla="*/ 5949 w 10000"/>
                  <a:gd name="connsiteY43" fmla="*/ 2473 h 10000"/>
                  <a:gd name="connsiteX44" fmla="*/ 5015 w 10000"/>
                  <a:gd name="connsiteY44" fmla="*/ 3228 h 10000"/>
                  <a:gd name="connsiteX45" fmla="*/ 4898 w 10000"/>
                  <a:gd name="connsiteY45" fmla="*/ 3175 h 10000"/>
                  <a:gd name="connsiteX46" fmla="*/ 4754 w 10000"/>
                  <a:gd name="connsiteY46" fmla="*/ 3122 h 10000"/>
                  <a:gd name="connsiteX47" fmla="*/ 4637 w 10000"/>
                  <a:gd name="connsiteY47" fmla="*/ 3334 h 10000"/>
                  <a:gd name="connsiteX48" fmla="*/ 4464 w 10000"/>
                  <a:gd name="connsiteY48" fmla="*/ 3493 h 10000"/>
                  <a:gd name="connsiteX49" fmla="*/ 4435 w 10000"/>
                  <a:gd name="connsiteY49" fmla="*/ 3651 h 10000"/>
                  <a:gd name="connsiteX50" fmla="*/ 4579 w 10000"/>
                  <a:gd name="connsiteY50" fmla="*/ 3862 h 10000"/>
                  <a:gd name="connsiteX51" fmla="*/ 4637 w 10000"/>
                  <a:gd name="connsiteY51" fmla="*/ 4021 h 10000"/>
                  <a:gd name="connsiteX52" fmla="*/ 4783 w 10000"/>
                  <a:gd name="connsiteY52" fmla="*/ 4021 h 10000"/>
                  <a:gd name="connsiteX53" fmla="*/ 4841 w 10000"/>
                  <a:gd name="connsiteY53" fmla="*/ 4021 h 10000"/>
                  <a:gd name="connsiteX54" fmla="*/ 4927 w 10000"/>
                  <a:gd name="connsiteY54" fmla="*/ 4233 h 10000"/>
                  <a:gd name="connsiteX55" fmla="*/ 5073 w 10000"/>
                  <a:gd name="connsiteY55" fmla="*/ 4603 h 10000"/>
                  <a:gd name="connsiteX56" fmla="*/ 4898 w 10000"/>
                  <a:gd name="connsiteY56" fmla="*/ 4391 h 10000"/>
                  <a:gd name="connsiteX57" fmla="*/ 4812 w 10000"/>
                  <a:gd name="connsiteY57" fmla="*/ 4127 h 10000"/>
                  <a:gd name="connsiteX58" fmla="*/ 4725 w 10000"/>
                  <a:gd name="connsiteY58" fmla="*/ 4339 h 10000"/>
                  <a:gd name="connsiteX59" fmla="*/ 4608 w 10000"/>
                  <a:gd name="connsiteY59" fmla="*/ 4657 h 10000"/>
                  <a:gd name="connsiteX60" fmla="*/ 4608 w 10000"/>
                  <a:gd name="connsiteY60" fmla="*/ 4445 h 10000"/>
                  <a:gd name="connsiteX61" fmla="*/ 4435 w 10000"/>
                  <a:gd name="connsiteY61" fmla="*/ 4339 h 10000"/>
                  <a:gd name="connsiteX62" fmla="*/ 4406 w 10000"/>
                  <a:gd name="connsiteY62" fmla="*/ 3968 h 10000"/>
                  <a:gd name="connsiteX63" fmla="*/ 4261 w 10000"/>
                  <a:gd name="connsiteY63" fmla="*/ 4021 h 10000"/>
                  <a:gd name="connsiteX64" fmla="*/ 4319 w 10000"/>
                  <a:gd name="connsiteY64" fmla="*/ 3598 h 10000"/>
                  <a:gd name="connsiteX65" fmla="*/ 4232 w 10000"/>
                  <a:gd name="connsiteY65" fmla="*/ 3598 h 10000"/>
                  <a:gd name="connsiteX66" fmla="*/ 4319 w 10000"/>
                  <a:gd name="connsiteY66" fmla="*/ 3069 h 10000"/>
                  <a:gd name="connsiteX67" fmla="*/ 4464 w 10000"/>
                  <a:gd name="connsiteY67" fmla="*/ 3069 h 10000"/>
                  <a:gd name="connsiteX68" fmla="*/ 4522 w 10000"/>
                  <a:gd name="connsiteY68" fmla="*/ 3386 h 10000"/>
                  <a:gd name="connsiteX69" fmla="*/ 4551 w 10000"/>
                  <a:gd name="connsiteY69" fmla="*/ 3175 h 10000"/>
                  <a:gd name="connsiteX70" fmla="*/ 4493 w 10000"/>
                  <a:gd name="connsiteY70" fmla="*/ 3016 h 10000"/>
                  <a:gd name="connsiteX71" fmla="*/ 4348 w 10000"/>
                  <a:gd name="connsiteY71" fmla="*/ 2910 h 10000"/>
                  <a:gd name="connsiteX72" fmla="*/ 4377 w 10000"/>
                  <a:gd name="connsiteY72" fmla="*/ 2487 h 10000"/>
                  <a:gd name="connsiteX73" fmla="*/ 4319 w 10000"/>
                  <a:gd name="connsiteY73" fmla="*/ 2275 h 10000"/>
                  <a:gd name="connsiteX74" fmla="*/ 4289 w 10000"/>
                  <a:gd name="connsiteY74" fmla="*/ 1641 h 10000"/>
                  <a:gd name="connsiteX75" fmla="*/ 4348 w 10000"/>
                  <a:gd name="connsiteY75" fmla="*/ 1641 h 10000"/>
                  <a:gd name="connsiteX76" fmla="*/ 4261 w 10000"/>
                  <a:gd name="connsiteY76" fmla="*/ 1534 h 10000"/>
                  <a:gd name="connsiteX77" fmla="*/ 4000 w 10000"/>
                  <a:gd name="connsiteY77" fmla="*/ 1746 h 10000"/>
                  <a:gd name="connsiteX78" fmla="*/ 3942 w 10000"/>
                  <a:gd name="connsiteY78" fmla="*/ 1323 h 10000"/>
                  <a:gd name="connsiteX79" fmla="*/ 4145 w 10000"/>
                  <a:gd name="connsiteY79" fmla="*/ 582 h 10000"/>
                  <a:gd name="connsiteX80" fmla="*/ 3972 w 10000"/>
                  <a:gd name="connsiteY80" fmla="*/ 318 h 10000"/>
                  <a:gd name="connsiteX81" fmla="*/ 3972 w 10000"/>
                  <a:gd name="connsiteY81" fmla="*/ 212 h 10000"/>
                  <a:gd name="connsiteX82" fmla="*/ 3710 w 10000"/>
                  <a:gd name="connsiteY82" fmla="*/ 0 h 10000"/>
                  <a:gd name="connsiteX83" fmla="*/ 3624 w 10000"/>
                  <a:gd name="connsiteY83" fmla="*/ 212 h 10000"/>
                  <a:gd name="connsiteX84" fmla="*/ 3536 w 10000"/>
                  <a:gd name="connsiteY84" fmla="*/ 635 h 10000"/>
                  <a:gd name="connsiteX85" fmla="*/ 3420 w 10000"/>
                  <a:gd name="connsiteY85" fmla="*/ 688 h 10000"/>
                  <a:gd name="connsiteX86" fmla="*/ 3594 w 10000"/>
                  <a:gd name="connsiteY86" fmla="*/ 900 h 10000"/>
                  <a:gd name="connsiteX87" fmla="*/ 3624 w 10000"/>
                  <a:gd name="connsiteY87" fmla="*/ 1164 h 10000"/>
                  <a:gd name="connsiteX88" fmla="*/ 3536 w 10000"/>
                  <a:gd name="connsiteY88" fmla="*/ 1323 h 10000"/>
                  <a:gd name="connsiteX89" fmla="*/ 3624 w 10000"/>
                  <a:gd name="connsiteY89" fmla="*/ 1799 h 10000"/>
                  <a:gd name="connsiteX90" fmla="*/ 3565 w 10000"/>
                  <a:gd name="connsiteY90" fmla="*/ 2223 h 10000"/>
                  <a:gd name="connsiteX91" fmla="*/ 3130 w 10000"/>
                  <a:gd name="connsiteY91" fmla="*/ 2539 h 10000"/>
                  <a:gd name="connsiteX92" fmla="*/ 3101 w 10000"/>
                  <a:gd name="connsiteY92" fmla="*/ 2381 h 10000"/>
                  <a:gd name="connsiteX93" fmla="*/ 3073 w 10000"/>
                  <a:gd name="connsiteY93" fmla="*/ 2593 h 10000"/>
                  <a:gd name="connsiteX94" fmla="*/ 3188 w 10000"/>
                  <a:gd name="connsiteY94" fmla="*/ 2804 h 10000"/>
                  <a:gd name="connsiteX95" fmla="*/ 3478 w 10000"/>
                  <a:gd name="connsiteY95" fmla="*/ 2593 h 10000"/>
                  <a:gd name="connsiteX96" fmla="*/ 3594 w 10000"/>
                  <a:gd name="connsiteY96" fmla="*/ 2752 h 10000"/>
                  <a:gd name="connsiteX97" fmla="*/ 3392 w 10000"/>
                  <a:gd name="connsiteY97" fmla="*/ 2804 h 10000"/>
                  <a:gd name="connsiteX98" fmla="*/ 1349 w 10000"/>
                  <a:gd name="connsiteY98" fmla="*/ 2289 h 10000"/>
                  <a:gd name="connsiteX99" fmla="*/ 2754 w 10000"/>
                  <a:gd name="connsiteY99" fmla="*/ 2857 h 10000"/>
                  <a:gd name="connsiteX100" fmla="*/ 1630 w 10000"/>
                  <a:gd name="connsiteY100" fmla="*/ 1022 h 10000"/>
                  <a:gd name="connsiteX101" fmla="*/ 2656 w 10000"/>
                  <a:gd name="connsiteY101" fmla="*/ 2472 h 10000"/>
                  <a:gd name="connsiteX102" fmla="*/ 2898 w 10000"/>
                  <a:gd name="connsiteY102" fmla="*/ 3545 h 10000"/>
                  <a:gd name="connsiteX103" fmla="*/ 2840 w 10000"/>
                  <a:gd name="connsiteY103" fmla="*/ 3916 h 10000"/>
                  <a:gd name="connsiteX104" fmla="*/ 1349 w 10000"/>
                  <a:gd name="connsiteY104" fmla="*/ 2289 h 10000"/>
                  <a:gd name="connsiteX105" fmla="*/ 1349 w 10000"/>
                  <a:gd name="connsiteY105" fmla="*/ 2289 h 10000"/>
                  <a:gd name="connsiteX106" fmla="*/ 2377 w 10000"/>
                  <a:gd name="connsiteY106" fmla="*/ 3598 h 10000"/>
                  <a:gd name="connsiteX107" fmla="*/ 2377 w 10000"/>
                  <a:gd name="connsiteY107" fmla="*/ 3968 h 10000"/>
                  <a:gd name="connsiteX108" fmla="*/ 2231 w 10000"/>
                  <a:gd name="connsiteY108" fmla="*/ 4445 h 10000"/>
                  <a:gd name="connsiteX109" fmla="*/ 2000 w 10000"/>
                  <a:gd name="connsiteY109" fmla="*/ 4021 h 10000"/>
                  <a:gd name="connsiteX110" fmla="*/ 1884 w 10000"/>
                  <a:gd name="connsiteY110" fmla="*/ 3545 h 10000"/>
                  <a:gd name="connsiteX111" fmla="*/ 1652 w 10000"/>
                  <a:gd name="connsiteY111" fmla="*/ 3545 h 10000"/>
                  <a:gd name="connsiteX112" fmla="*/ 1478 w 10000"/>
                  <a:gd name="connsiteY112" fmla="*/ 3757 h 10000"/>
                  <a:gd name="connsiteX113" fmla="*/ 1247 w 10000"/>
                  <a:gd name="connsiteY113" fmla="*/ 3757 h 10000"/>
                  <a:gd name="connsiteX114" fmla="*/ 1072 w 10000"/>
                  <a:gd name="connsiteY114" fmla="*/ 3968 h 10000"/>
                  <a:gd name="connsiteX115" fmla="*/ 957 w 10000"/>
                  <a:gd name="connsiteY115" fmla="*/ 3757 h 10000"/>
                  <a:gd name="connsiteX116" fmla="*/ 667 w 10000"/>
                  <a:gd name="connsiteY116" fmla="*/ 3704 h 10000"/>
                  <a:gd name="connsiteX117" fmla="*/ 406 w 10000"/>
                  <a:gd name="connsiteY117" fmla="*/ 3704 h 10000"/>
                  <a:gd name="connsiteX118" fmla="*/ 29 w 10000"/>
                  <a:gd name="connsiteY118" fmla="*/ 3439 h 10000"/>
                  <a:gd name="connsiteX119" fmla="*/ 0 w 10000"/>
                  <a:gd name="connsiteY119" fmla="*/ 3916 h 10000"/>
                  <a:gd name="connsiteX120" fmla="*/ 58 w 10000"/>
                  <a:gd name="connsiteY120" fmla="*/ 4603 h 10000"/>
                  <a:gd name="connsiteX121" fmla="*/ 116 w 10000"/>
                  <a:gd name="connsiteY121" fmla="*/ 4973 h 10000"/>
                  <a:gd name="connsiteX122" fmla="*/ 174 w 10000"/>
                  <a:gd name="connsiteY122" fmla="*/ 5239 h 10000"/>
                  <a:gd name="connsiteX123" fmla="*/ 232 w 10000"/>
                  <a:gd name="connsiteY123" fmla="*/ 5609 h 10000"/>
                  <a:gd name="connsiteX124" fmla="*/ 406 w 10000"/>
                  <a:gd name="connsiteY124" fmla="*/ 5926 h 10000"/>
                  <a:gd name="connsiteX125" fmla="*/ 638 w 10000"/>
                  <a:gd name="connsiteY125" fmla="*/ 6455 h 10000"/>
                  <a:gd name="connsiteX126" fmla="*/ 492 w 10000"/>
                  <a:gd name="connsiteY126" fmla="*/ 6350 h 10000"/>
                  <a:gd name="connsiteX127" fmla="*/ 840 w 10000"/>
                  <a:gd name="connsiteY127" fmla="*/ 6825 h 10000"/>
                  <a:gd name="connsiteX128" fmla="*/ 1043 w 10000"/>
                  <a:gd name="connsiteY128" fmla="*/ 6773 h 10000"/>
                  <a:gd name="connsiteX129" fmla="*/ 1015 w 10000"/>
                  <a:gd name="connsiteY129" fmla="*/ 6455 h 10000"/>
                  <a:gd name="connsiteX130" fmla="*/ 1188 w 10000"/>
                  <a:gd name="connsiteY130" fmla="*/ 6508 h 10000"/>
                  <a:gd name="connsiteX131" fmla="*/ 986 w 10000"/>
                  <a:gd name="connsiteY131" fmla="*/ 5873 h 10000"/>
                  <a:gd name="connsiteX132" fmla="*/ 1362 w 10000"/>
                  <a:gd name="connsiteY132" fmla="*/ 5609 h 10000"/>
                  <a:gd name="connsiteX133" fmla="*/ 1566 w 10000"/>
                  <a:gd name="connsiteY133" fmla="*/ 5609 h 10000"/>
                  <a:gd name="connsiteX134" fmla="*/ 1566 w 10000"/>
                  <a:gd name="connsiteY134" fmla="*/ 5873 h 10000"/>
                  <a:gd name="connsiteX135" fmla="*/ 1391 w 10000"/>
                  <a:gd name="connsiteY135" fmla="*/ 6032 h 10000"/>
                  <a:gd name="connsiteX136" fmla="*/ 1276 w 10000"/>
                  <a:gd name="connsiteY136" fmla="*/ 6720 h 10000"/>
                  <a:gd name="connsiteX137" fmla="*/ 1218 w 10000"/>
                  <a:gd name="connsiteY137" fmla="*/ 7037 h 10000"/>
                  <a:gd name="connsiteX138" fmla="*/ 1305 w 10000"/>
                  <a:gd name="connsiteY138" fmla="*/ 7461 h 10000"/>
                  <a:gd name="connsiteX139" fmla="*/ 1478 w 10000"/>
                  <a:gd name="connsiteY139" fmla="*/ 7778 h 10000"/>
                  <a:gd name="connsiteX140" fmla="*/ 2058 w 10000"/>
                  <a:gd name="connsiteY140" fmla="*/ 8413 h 10000"/>
                  <a:gd name="connsiteX141" fmla="*/ 2521 w 10000"/>
                  <a:gd name="connsiteY141" fmla="*/ 8889 h 10000"/>
                  <a:gd name="connsiteX142" fmla="*/ 2869 w 10000"/>
                  <a:gd name="connsiteY142" fmla="*/ 9101 h 10000"/>
                  <a:gd name="connsiteX143" fmla="*/ 3246 w 10000"/>
                  <a:gd name="connsiteY143" fmla="*/ 9312 h 10000"/>
                  <a:gd name="connsiteX144" fmla="*/ 3624 w 10000"/>
                  <a:gd name="connsiteY144" fmla="*/ 9524 h 10000"/>
                  <a:gd name="connsiteX145" fmla="*/ 3972 w 10000"/>
                  <a:gd name="connsiteY145" fmla="*/ 9630 h 10000"/>
                  <a:gd name="connsiteX146" fmla="*/ 4348 w 10000"/>
                  <a:gd name="connsiteY146" fmla="*/ 9789 h 10000"/>
                  <a:gd name="connsiteX147" fmla="*/ 4783 w 10000"/>
                  <a:gd name="connsiteY147" fmla="*/ 9948 h 10000"/>
                  <a:gd name="connsiteX148" fmla="*/ 5246 w 10000"/>
                  <a:gd name="connsiteY148" fmla="*/ 10000 h 10000"/>
                  <a:gd name="connsiteX149" fmla="*/ 5652 w 10000"/>
                  <a:gd name="connsiteY149" fmla="*/ 10000 h 10000"/>
                  <a:gd name="connsiteX150" fmla="*/ 6145 w 10000"/>
                  <a:gd name="connsiteY150" fmla="*/ 9948 h 10000"/>
                  <a:gd name="connsiteX151" fmla="*/ 6493 w 10000"/>
                  <a:gd name="connsiteY151" fmla="*/ 9841 h 10000"/>
                  <a:gd name="connsiteX152" fmla="*/ 6841 w 10000"/>
                  <a:gd name="connsiteY152" fmla="*/ 9736 h 10000"/>
                  <a:gd name="connsiteX153" fmla="*/ 7218 w 10000"/>
                  <a:gd name="connsiteY153" fmla="*/ 9577 h 10000"/>
                  <a:gd name="connsiteX154" fmla="*/ 7565 w 10000"/>
                  <a:gd name="connsiteY154" fmla="*/ 9418 h 10000"/>
                  <a:gd name="connsiteX155" fmla="*/ 7884 w 10000"/>
                  <a:gd name="connsiteY155" fmla="*/ 9207 h 10000"/>
                  <a:gd name="connsiteX156" fmla="*/ 8232 w 10000"/>
                  <a:gd name="connsiteY156" fmla="*/ 8995 h 10000"/>
                  <a:gd name="connsiteX157" fmla="*/ 8551 w 10000"/>
                  <a:gd name="connsiteY157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734 w 10000"/>
                  <a:gd name="connsiteY25" fmla="*/ 5498 h 10000"/>
                  <a:gd name="connsiteX26" fmla="*/ 8734 w 10000"/>
                  <a:gd name="connsiteY26" fmla="*/ 5498 h 10000"/>
                  <a:gd name="connsiteX27" fmla="*/ 8607 w 10000"/>
                  <a:gd name="connsiteY27" fmla="*/ 5271 h 10000"/>
                  <a:gd name="connsiteX28" fmla="*/ 8417 w 10000"/>
                  <a:gd name="connsiteY28" fmla="*/ 5422 h 10000"/>
                  <a:gd name="connsiteX29" fmla="*/ 8291 w 10000"/>
                  <a:gd name="connsiteY29" fmla="*/ 5195 h 10000"/>
                  <a:gd name="connsiteX30" fmla="*/ 8164 w 10000"/>
                  <a:gd name="connsiteY30" fmla="*/ 4968 h 10000"/>
                  <a:gd name="connsiteX31" fmla="*/ 8671 w 10000"/>
                  <a:gd name="connsiteY31" fmla="*/ 4893 h 10000"/>
                  <a:gd name="connsiteX32" fmla="*/ 8227 w 10000"/>
                  <a:gd name="connsiteY32" fmla="*/ 4591 h 10000"/>
                  <a:gd name="connsiteX33" fmla="*/ 7657 w 10000"/>
                  <a:gd name="connsiteY33" fmla="*/ 5044 h 10000"/>
                  <a:gd name="connsiteX34" fmla="*/ 7087 w 10000"/>
                  <a:gd name="connsiteY34" fmla="*/ 5497 h 10000"/>
                  <a:gd name="connsiteX35" fmla="*/ 8037 w 10000"/>
                  <a:gd name="connsiteY35" fmla="*/ 4742 h 10000"/>
                  <a:gd name="connsiteX36" fmla="*/ 7531 w 10000"/>
                  <a:gd name="connsiteY36" fmla="*/ 4817 h 10000"/>
                  <a:gd name="connsiteX37" fmla="*/ 8069 w 10000"/>
                  <a:gd name="connsiteY37" fmla="*/ 4826 h 10000"/>
                  <a:gd name="connsiteX38" fmla="*/ 6950 w 10000"/>
                  <a:gd name="connsiteY38" fmla="*/ 3306 h 10000"/>
                  <a:gd name="connsiteX39" fmla="*/ 6962 w 10000"/>
                  <a:gd name="connsiteY39" fmla="*/ 3305 h 10000"/>
                  <a:gd name="connsiteX40" fmla="*/ 6645 w 10000"/>
                  <a:gd name="connsiteY40" fmla="*/ 3230 h 10000"/>
                  <a:gd name="connsiteX41" fmla="*/ 6519 w 10000"/>
                  <a:gd name="connsiteY41" fmla="*/ 3003 h 10000"/>
                  <a:gd name="connsiteX42" fmla="*/ 5949 w 10000"/>
                  <a:gd name="connsiteY42" fmla="*/ 2473 h 10000"/>
                  <a:gd name="connsiteX43" fmla="*/ 5015 w 10000"/>
                  <a:gd name="connsiteY43" fmla="*/ 3228 h 10000"/>
                  <a:gd name="connsiteX44" fmla="*/ 4898 w 10000"/>
                  <a:gd name="connsiteY44" fmla="*/ 3175 h 10000"/>
                  <a:gd name="connsiteX45" fmla="*/ 4754 w 10000"/>
                  <a:gd name="connsiteY45" fmla="*/ 3122 h 10000"/>
                  <a:gd name="connsiteX46" fmla="*/ 4637 w 10000"/>
                  <a:gd name="connsiteY46" fmla="*/ 3334 h 10000"/>
                  <a:gd name="connsiteX47" fmla="*/ 4464 w 10000"/>
                  <a:gd name="connsiteY47" fmla="*/ 3493 h 10000"/>
                  <a:gd name="connsiteX48" fmla="*/ 4435 w 10000"/>
                  <a:gd name="connsiteY48" fmla="*/ 3651 h 10000"/>
                  <a:gd name="connsiteX49" fmla="*/ 4579 w 10000"/>
                  <a:gd name="connsiteY49" fmla="*/ 3862 h 10000"/>
                  <a:gd name="connsiteX50" fmla="*/ 4637 w 10000"/>
                  <a:gd name="connsiteY50" fmla="*/ 4021 h 10000"/>
                  <a:gd name="connsiteX51" fmla="*/ 4783 w 10000"/>
                  <a:gd name="connsiteY51" fmla="*/ 4021 h 10000"/>
                  <a:gd name="connsiteX52" fmla="*/ 4841 w 10000"/>
                  <a:gd name="connsiteY52" fmla="*/ 4021 h 10000"/>
                  <a:gd name="connsiteX53" fmla="*/ 4927 w 10000"/>
                  <a:gd name="connsiteY53" fmla="*/ 4233 h 10000"/>
                  <a:gd name="connsiteX54" fmla="*/ 5073 w 10000"/>
                  <a:gd name="connsiteY54" fmla="*/ 4603 h 10000"/>
                  <a:gd name="connsiteX55" fmla="*/ 4898 w 10000"/>
                  <a:gd name="connsiteY55" fmla="*/ 4391 h 10000"/>
                  <a:gd name="connsiteX56" fmla="*/ 4812 w 10000"/>
                  <a:gd name="connsiteY56" fmla="*/ 4127 h 10000"/>
                  <a:gd name="connsiteX57" fmla="*/ 4725 w 10000"/>
                  <a:gd name="connsiteY57" fmla="*/ 4339 h 10000"/>
                  <a:gd name="connsiteX58" fmla="*/ 4608 w 10000"/>
                  <a:gd name="connsiteY58" fmla="*/ 4657 h 10000"/>
                  <a:gd name="connsiteX59" fmla="*/ 4608 w 10000"/>
                  <a:gd name="connsiteY59" fmla="*/ 4445 h 10000"/>
                  <a:gd name="connsiteX60" fmla="*/ 4435 w 10000"/>
                  <a:gd name="connsiteY60" fmla="*/ 4339 h 10000"/>
                  <a:gd name="connsiteX61" fmla="*/ 4406 w 10000"/>
                  <a:gd name="connsiteY61" fmla="*/ 3968 h 10000"/>
                  <a:gd name="connsiteX62" fmla="*/ 4261 w 10000"/>
                  <a:gd name="connsiteY62" fmla="*/ 4021 h 10000"/>
                  <a:gd name="connsiteX63" fmla="*/ 4319 w 10000"/>
                  <a:gd name="connsiteY63" fmla="*/ 3598 h 10000"/>
                  <a:gd name="connsiteX64" fmla="*/ 4232 w 10000"/>
                  <a:gd name="connsiteY64" fmla="*/ 3598 h 10000"/>
                  <a:gd name="connsiteX65" fmla="*/ 4319 w 10000"/>
                  <a:gd name="connsiteY65" fmla="*/ 3069 h 10000"/>
                  <a:gd name="connsiteX66" fmla="*/ 4464 w 10000"/>
                  <a:gd name="connsiteY66" fmla="*/ 3069 h 10000"/>
                  <a:gd name="connsiteX67" fmla="*/ 4522 w 10000"/>
                  <a:gd name="connsiteY67" fmla="*/ 3386 h 10000"/>
                  <a:gd name="connsiteX68" fmla="*/ 4551 w 10000"/>
                  <a:gd name="connsiteY68" fmla="*/ 3175 h 10000"/>
                  <a:gd name="connsiteX69" fmla="*/ 4493 w 10000"/>
                  <a:gd name="connsiteY69" fmla="*/ 3016 h 10000"/>
                  <a:gd name="connsiteX70" fmla="*/ 4348 w 10000"/>
                  <a:gd name="connsiteY70" fmla="*/ 2910 h 10000"/>
                  <a:gd name="connsiteX71" fmla="*/ 4377 w 10000"/>
                  <a:gd name="connsiteY71" fmla="*/ 2487 h 10000"/>
                  <a:gd name="connsiteX72" fmla="*/ 4319 w 10000"/>
                  <a:gd name="connsiteY72" fmla="*/ 2275 h 10000"/>
                  <a:gd name="connsiteX73" fmla="*/ 4289 w 10000"/>
                  <a:gd name="connsiteY73" fmla="*/ 1641 h 10000"/>
                  <a:gd name="connsiteX74" fmla="*/ 4348 w 10000"/>
                  <a:gd name="connsiteY74" fmla="*/ 1641 h 10000"/>
                  <a:gd name="connsiteX75" fmla="*/ 4261 w 10000"/>
                  <a:gd name="connsiteY75" fmla="*/ 1534 h 10000"/>
                  <a:gd name="connsiteX76" fmla="*/ 4000 w 10000"/>
                  <a:gd name="connsiteY76" fmla="*/ 1746 h 10000"/>
                  <a:gd name="connsiteX77" fmla="*/ 3942 w 10000"/>
                  <a:gd name="connsiteY77" fmla="*/ 1323 h 10000"/>
                  <a:gd name="connsiteX78" fmla="*/ 4145 w 10000"/>
                  <a:gd name="connsiteY78" fmla="*/ 582 h 10000"/>
                  <a:gd name="connsiteX79" fmla="*/ 3972 w 10000"/>
                  <a:gd name="connsiteY79" fmla="*/ 318 h 10000"/>
                  <a:gd name="connsiteX80" fmla="*/ 3972 w 10000"/>
                  <a:gd name="connsiteY80" fmla="*/ 212 h 10000"/>
                  <a:gd name="connsiteX81" fmla="*/ 3710 w 10000"/>
                  <a:gd name="connsiteY81" fmla="*/ 0 h 10000"/>
                  <a:gd name="connsiteX82" fmla="*/ 3624 w 10000"/>
                  <a:gd name="connsiteY82" fmla="*/ 212 h 10000"/>
                  <a:gd name="connsiteX83" fmla="*/ 3536 w 10000"/>
                  <a:gd name="connsiteY83" fmla="*/ 635 h 10000"/>
                  <a:gd name="connsiteX84" fmla="*/ 3420 w 10000"/>
                  <a:gd name="connsiteY84" fmla="*/ 688 h 10000"/>
                  <a:gd name="connsiteX85" fmla="*/ 3594 w 10000"/>
                  <a:gd name="connsiteY85" fmla="*/ 900 h 10000"/>
                  <a:gd name="connsiteX86" fmla="*/ 3624 w 10000"/>
                  <a:gd name="connsiteY86" fmla="*/ 1164 h 10000"/>
                  <a:gd name="connsiteX87" fmla="*/ 3536 w 10000"/>
                  <a:gd name="connsiteY87" fmla="*/ 1323 h 10000"/>
                  <a:gd name="connsiteX88" fmla="*/ 3624 w 10000"/>
                  <a:gd name="connsiteY88" fmla="*/ 1799 h 10000"/>
                  <a:gd name="connsiteX89" fmla="*/ 3565 w 10000"/>
                  <a:gd name="connsiteY89" fmla="*/ 2223 h 10000"/>
                  <a:gd name="connsiteX90" fmla="*/ 3130 w 10000"/>
                  <a:gd name="connsiteY90" fmla="*/ 2539 h 10000"/>
                  <a:gd name="connsiteX91" fmla="*/ 3101 w 10000"/>
                  <a:gd name="connsiteY91" fmla="*/ 2381 h 10000"/>
                  <a:gd name="connsiteX92" fmla="*/ 3073 w 10000"/>
                  <a:gd name="connsiteY92" fmla="*/ 2593 h 10000"/>
                  <a:gd name="connsiteX93" fmla="*/ 3188 w 10000"/>
                  <a:gd name="connsiteY93" fmla="*/ 2804 h 10000"/>
                  <a:gd name="connsiteX94" fmla="*/ 3478 w 10000"/>
                  <a:gd name="connsiteY94" fmla="*/ 2593 h 10000"/>
                  <a:gd name="connsiteX95" fmla="*/ 3594 w 10000"/>
                  <a:gd name="connsiteY95" fmla="*/ 2752 h 10000"/>
                  <a:gd name="connsiteX96" fmla="*/ 3392 w 10000"/>
                  <a:gd name="connsiteY96" fmla="*/ 2804 h 10000"/>
                  <a:gd name="connsiteX97" fmla="*/ 1349 w 10000"/>
                  <a:gd name="connsiteY97" fmla="*/ 2289 h 10000"/>
                  <a:gd name="connsiteX98" fmla="*/ 2754 w 10000"/>
                  <a:gd name="connsiteY98" fmla="*/ 2857 h 10000"/>
                  <a:gd name="connsiteX99" fmla="*/ 1630 w 10000"/>
                  <a:gd name="connsiteY99" fmla="*/ 1022 h 10000"/>
                  <a:gd name="connsiteX100" fmla="*/ 2656 w 10000"/>
                  <a:gd name="connsiteY100" fmla="*/ 2472 h 10000"/>
                  <a:gd name="connsiteX101" fmla="*/ 2898 w 10000"/>
                  <a:gd name="connsiteY101" fmla="*/ 3545 h 10000"/>
                  <a:gd name="connsiteX102" fmla="*/ 2840 w 10000"/>
                  <a:gd name="connsiteY102" fmla="*/ 3916 h 10000"/>
                  <a:gd name="connsiteX103" fmla="*/ 1349 w 10000"/>
                  <a:gd name="connsiteY103" fmla="*/ 2289 h 10000"/>
                  <a:gd name="connsiteX104" fmla="*/ 1349 w 10000"/>
                  <a:gd name="connsiteY104" fmla="*/ 2289 h 10000"/>
                  <a:gd name="connsiteX105" fmla="*/ 2377 w 10000"/>
                  <a:gd name="connsiteY105" fmla="*/ 3598 h 10000"/>
                  <a:gd name="connsiteX106" fmla="*/ 2377 w 10000"/>
                  <a:gd name="connsiteY106" fmla="*/ 3968 h 10000"/>
                  <a:gd name="connsiteX107" fmla="*/ 2231 w 10000"/>
                  <a:gd name="connsiteY107" fmla="*/ 4445 h 10000"/>
                  <a:gd name="connsiteX108" fmla="*/ 2000 w 10000"/>
                  <a:gd name="connsiteY108" fmla="*/ 4021 h 10000"/>
                  <a:gd name="connsiteX109" fmla="*/ 1884 w 10000"/>
                  <a:gd name="connsiteY109" fmla="*/ 3545 h 10000"/>
                  <a:gd name="connsiteX110" fmla="*/ 1652 w 10000"/>
                  <a:gd name="connsiteY110" fmla="*/ 3545 h 10000"/>
                  <a:gd name="connsiteX111" fmla="*/ 1478 w 10000"/>
                  <a:gd name="connsiteY111" fmla="*/ 3757 h 10000"/>
                  <a:gd name="connsiteX112" fmla="*/ 1247 w 10000"/>
                  <a:gd name="connsiteY112" fmla="*/ 3757 h 10000"/>
                  <a:gd name="connsiteX113" fmla="*/ 1072 w 10000"/>
                  <a:gd name="connsiteY113" fmla="*/ 3968 h 10000"/>
                  <a:gd name="connsiteX114" fmla="*/ 957 w 10000"/>
                  <a:gd name="connsiteY114" fmla="*/ 3757 h 10000"/>
                  <a:gd name="connsiteX115" fmla="*/ 667 w 10000"/>
                  <a:gd name="connsiteY115" fmla="*/ 3704 h 10000"/>
                  <a:gd name="connsiteX116" fmla="*/ 406 w 10000"/>
                  <a:gd name="connsiteY116" fmla="*/ 3704 h 10000"/>
                  <a:gd name="connsiteX117" fmla="*/ 29 w 10000"/>
                  <a:gd name="connsiteY117" fmla="*/ 3439 h 10000"/>
                  <a:gd name="connsiteX118" fmla="*/ 0 w 10000"/>
                  <a:gd name="connsiteY118" fmla="*/ 3916 h 10000"/>
                  <a:gd name="connsiteX119" fmla="*/ 58 w 10000"/>
                  <a:gd name="connsiteY119" fmla="*/ 4603 h 10000"/>
                  <a:gd name="connsiteX120" fmla="*/ 116 w 10000"/>
                  <a:gd name="connsiteY120" fmla="*/ 4973 h 10000"/>
                  <a:gd name="connsiteX121" fmla="*/ 174 w 10000"/>
                  <a:gd name="connsiteY121" fmla="*/ 5239 h 10000"/>
                  <a:gd name="connsiteX122" fmla="*/ 232 w 10000"/>
                  <a:gd name="connsiteY122" fmla="*/ 5609 h 10000"/>
                  <a:gd name="connsiteX123" fmla="*/ 406 w 10000"/>
                  <a:gd name="connsiteY123" fmla="*/ 5926 h 10000"/>
                  <a:gd name="connsiteX124" fmla="*/ 638 w 10000"/>
                  <a:gd name="connsiteY124" fmla="*/ 6455 h 10000"/>
                  <a:gd name="connsiteX125" fmla="*/ 492 w 10000"/>
                  <a:gd name="connsiteY125" fmla="*/ 6350 h 10000"/>
                  <a:gd name="connsiteX126" fmla="*/ 840 w 10000"/>
                  <a:gd name="connsiteY126" fmla="*/ 6825 h 10000"/>
                  <a:gd name="connsiteX127" fmla="*/ 1043 w 10000"/>
                  <a:gd name="connsiteY127" fmla="*/ 6773 h 10000"/>
                  <a:gd name="connsiteX128" fmla="*/ 1015 w 10000"/>
                  <a:gd name="connsiteY128" fmla="*/ 6455 h 10000"/>
                  <a:gd name="connsiteX129" fmla="*/ 1188 w 10000"/>
                  <a:gd name="connsiteY129" fmla="*/ 6508 h 10000"/>
                  <a:gd name="connsiteX130" fmla="*/ 986 w 10000"/>
                  <a:gd name="connsiteY130" fmla="*/ 5873 h 10000"/>
                  <a:gd name="connsiteX131" fmla="*/ 1362 w 10000"/>
                  <a:gd name="connsiteY131" fmla="*/ 5609 h 10000"/>
                  <a:gd name="connsiteX132" fmla="*/ 1566 w 10000"/>
                  <a:gd name="connsiteY132" fmla="*/ 5609 h 10000"/>
                  <a:gd name="connsiteX133" fmla="*/ 1566 w 10000"/>
                  <a:gd name="connsiteY133" fmla="*/ 5873 h 10000"/>
                  <a:gd name="connsiteX134" fmla="*/ 1391 w 10000"/>
                  <a:gd name="connsiteY134" fmla="*/ 6032 h 10000"/>
                  <a:gd name="connsiteX135" fmla="*/ 1276 w 10000"/>
                  <a:gd name="connsiteY135" fmla="*/ 6720 h 10000"/>
                  <a:gd name="connsiteX136" fmla="*/ 1218 w 10000"/>
                  <a:gd name="connsiteY136" fmla="*/ 7037 h 10000"/>
                  <a:gd name="connsiteX137" fmla="*/ 1305 w 10000"/>
                  <a:gd name="connsiteY137" fmla="*/ 7461 h 10000"/>
                  <a:gd name="connsiteX138" fmla="*/ 1478 w 10000"/>
                  <a:gd name="connsiteY138" fmla="*/ 7778 h 10000"/>
                  <a:gd name="connsiteX139" fmla="*/ 2058 w 10000"/>
                  <a:gd name="connsiteY139" fmla="*/ 8413 h 10000"/>
                  <a:gd name="connsiteX140" fmla="*/ 2521 w 10000"/>
                  <a:gd name="connsiteY140" fmla="*/ 8889 h 10000"/>
                  <a:gd name="connsiteX141" fmla="*/ 2869 w 10000"/>
                  <a:gd name="connsiteY141" fmla="*/ 9101 h 10000"/>
                  <a:gd name="connsiteX142" fmla="*/ 3246 w 10000"/>
                  <a:gd name="connsiteY142" fmla="*/ 9312 h 10000"/>
                  <a:gd name="connsiteX143" fmla="*/ 3624 w 10000"/>
                  <a:gd name="connsiteY143" fmla="*/ 9524 h 10000"/>
                  <a:gd name="connsiteX144" fmla="*/ 3972 w 10000"/>
                  <a:gd name="connsiteY144" fmla="*/ 9630 h 10000"/>
                  <a:gd name="connsiteX145" fmla="*/ 4348 w 10000"/>
                  <a:gd name="connsiteY145" fmla="*/ 9789 h 10000"/>
                  <a:gd name="connsiteX146" fmla="*/ 4783 w 10000"/>
                  <a:gd name="connsiteY146" fmla="*/ 9948 h 10000"/>
                  <a:gd name="connsiteX147" fmla="*/ 5246 w 10000"/>
                  <a:gd name="connsiteY147" fmla="*/ 10000 h 10000"/>
                  <a:gd name="connsiteX148" fmla="*/ 5652 w 10000"/>
                  <a:gd name="connsiteY148" fmla="*/ 10000 h 10000"/>
                  <a:gd name="connsiteX149" fmla="*/ 6145 w 10000"/>
                  <a:gd name="connsiteY149" fmla="*/ 9948 h 10000"/>
                  <a:gd name="connsiteX150" fmla="*/ 6493 w 10000"/>
                  <a:gd name="connsiteY150" fmla="*/ 9841 h 10000"/>
                  <a:gd name="connsiteX151" fmla="*/ 6841 w 10000"/>
                  <a:gd name="connsiteY151" fmla="*/ 9736 h 10000"/>
                  <a:gd name="connsiteX152" fmla="*/ 7218 w 10000"/>
                  <a:gd name="connsiteY152" fmla="*/ 9577 h 10000"/>
                  <a:gd name="connsiteX153" fmla="*/ 7565 w 10000"/>
                  <a:gd name="connsiteY153" fmla="*/ 9418 h 10000"/>
                  <a:gd name="connsiteX154" fmla="*/ 7884 w 10000"/>
                  <a:gd name="connsiteY154" fmla="*/ 9207 h 10000"/>
                  <a:gd name="connsiteX155" fmla="*/ 8232 w 10000"/>
                  <a:gd name="connsiteY155" fmla="*/ 8995 h 10000"/>
                  <a:gd name="connsiteX156" fmla="*/ 8551 w 10000"/>
                  <a:gd name="connsiteY15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734 w 10000"/>
                  <a:gd name="connsiteY24" fmla="*/ 5498 h 10000"/>
                  <a:gd name="connsiteX25" fmla="*/ 8734 w 10000"/>
                  <a:gd name="connsiteY25" fmla="*/ 5498 h 10000"/>
                  <a:gd name="connsiteX26" fmla="*/ 8607 w 10000"/>
                  <a:gd name="connsiteY26" fmla="*/ 5271 h 10000"/>
                  <a:gd name="connsiteX27" fmla="*/ 8417 w 10000"/>
                  <a:gd name="connsiteY27" fmla="*/ 5422 h 10000"/>
                  <a:gd name="connsiteX28" fmla="*/ 8291 w 10000"/>
                  <a:gd name="connsiteY28" fmla="*/ 5195 h 10000"/>
                  <a:gd name="connsiteX29" fmla="*/ 8164 w 10000"/>
                  <a:gd name="connsiteY29" fmla="*/ 4968 h 10000"/>
                  <a:gd name="connsiteX30" fmla="*/ 8671 w 10000"/>
                  <a:gd name="connsiteY30" fmla="*/ 4893 h 10000"/>
                  <a:gd name="connsiteX31" fmla="*/ 8227 w 10000"/>
                  <a:gd name="connsiteY31" fmla="*/ 4591 h 10000"/>
                  <a:gd name="connsiteX32" fmla="*/ 7657 w 10000"/>
                  <a:gd name="connsiteY32" fmla="*/ 5044 h 10000"/>
                  <a:gd name="connsiteX33" fmla="*/ 7087 w 10000"/>
                  <a:gd name="connsiteY33" fmla="*/ 5497 h 10000"/>
                  <a:gd name="connsiteX34" fmla="*/ 8037 w 10000"/>
                  <a:gd name="connsiteY34" fmla="*/ 4742 h 10000"/>
                  <a:gd name="connsiteX35" fmla="*/ 7531 w 10000"/>
                  <a:gd name="connsiteY35" fmla="*/ 4817 h 10000"/>
                  <a:gd name="connsiteX36" fmla="*/ 8069 w 10000"/>
                  <a:gd name="connsiteY36" fmla="*/ 4826 h 10000"/>
                  <a:gd name="connsiteX37" fmla="*/ 6950 w 10000"/>
                  <a:gd name="connsiteY37" fmla="*/ 3306 h 10000"/>
                  <a:gd name="connsiteX38" fmla="*/ 6962 w 10000"/>
                  <a:gd name="connsiteY38" fmla="*/ 3305 h 10000"/>
                  <a:gd name="connsiteX39" fmla="*/ 6645 w 10000"/>
                  <a:gd name="connsiteY39" fmla="*/ 3230 h 10000"/>
                  <a:gd name="connsiteX40" fmla="*/ 6519 w 10000"/>
                  <a:gd name="connsiteY40" fmla="*/ 3003 h 10000"/>
                  <a:gd name="connsiteX41" fmla="*/ 5949 w 10000"/>
                  <a:gd name="connsiteY41" fmla="*/ 2473 h 10000"/>
                  <a:gd name="connsiteX42" fmla="*/ 5015 w 10000"/>
                  <a:gd name="connsiteY42" fmla="*/ 3228 h 10000"/>
                  <a:gd name="connsiteX43" fmla="*/ 4898 w 10000"/>
                  <a:gd name="connsiteY43" fmla="*/ 3175 h 10000"/>
                  <a:gd name="connsiteX44" fmla="*/ 4754 w 10000"/>
                  <a:gd name="connsiteY44" fmla="*/ 3122 h 10000"/>
                  <a:gd name="connsiteX45" fmla="*/ 4637 w 10000"/>
                  <a:gd name="connsiteY45" fmla="*/ 3334 h 10000"/>
                  <a:gd name="connsiteX46" fmla="*/ 4464 w 10000"/>
                  <a:gd name="connsiteY46" fmla="*/ 3493 h 10000"/>
                  <a:gd name="connsiteX47" fmla="*/ 4435 w 10000"/>
                  <a:gd name="connsiteY47" fmla="*/ 3651 h 10000"/>
                  <a:gd name="connsiteX48" fmla="*/ 4579 w 10000"/>
                  <a:gd name="connsiteY48" fmla="*/ 3862 h 10000"/>
                  <a:gd name="connsiteX49" fmla="*/ 4637 w 10000"/>
                  <a:gd name="connsiteY49" fmla="*/ 4021 h 10000"/>
                  <a:gd name="connsiteX50" fmla="*/ 4783 w 10000"/>
                  <a:gd name="connsiteY50" fmla="*/ 4021 h 10000"/>
                  <a:gd name="connsiteX51" fmla="*/ 4841 w 10000"/>
                  <a:gd name="connsiteY51" fmla="*/ 4021 h 10000"/>
                  <a:gd name="connsiteX52" fmla="*/ 4927 w 10000"/>
                  <a:gd name="connsiteY52" fmla="*/ 4233 h 10000"/>
                  <a:gd name="connsiteX53" fmla="*/ 5073 w 10000"/>
                  <a:gd name="connsiteY53" fmla="*/ 4603 h 10000"/>
                  <a:gd name="connsiteX54" fmla="*/ 4898 w 10000"/>
                  <a:gd name="connsiteY54" fmla="*/ 4391 h 10000"/>
                  <a:gd name="connsiteX55" fmla="*/ 4812 w 10000"/>
                  <a:gd name="connsiteY55" fmla="*/ 4127 h 10000"/>
                  <a:gd name="connsiteX56" fmla="*/ 4725 w 10000"/>
                  <a:gd name="connsiteY56" fmla="*/ 4339 h 10000"/>
                  <a:gd name="connsiteX57" fmla="*/ 4608 w 10000"/>
                  <a:gd name="connsiteY57" fmla="*/ 4657 h 10000"/>
                  <a:gd name="connsiteX58" fmla="*/ 4608 w 10000"/>
                  <a:gd name="connsiteY58" fmla="*/ 4445 h 10000"/>
                  <a:gd name="connsiteX59" fmla="*/ 4435 w 10000"/>
                  <a:gd name="connsiteY59" fmla="*/ 4339 h 10000"/>
                  <a:gd name="connsiteX60" fmla="*/ 4406 w 10000"/>
                  <a:gd name="connsiteY60" fmla="*/ 3968 h 10000"/>
                  <a:gd name="connsiteX61" fmla="*/ 4261 w 10000"/>
                  <a:gd name="connsiteY61" fmla="*/ 4021 h 10000"/>
                  <a:gd name="connsiteX62" fmla="*/ 4319 w 10000"/>
                  <a:gd name="connsiteY62" fmla="*/ 3598 h 10000"/>
                  <a:gd name="connsiteX63" fmla="*/ 4232 w 10000"/>
                  <a:gd name="connsiteY63" fmla="*/ 3598 h 10000"/>
                  <a:gd name="connsiteX64" fmla="*/ 4319 w 10000"/>
                  <a:gd name="connsiteY64" fmla="*/ 3069 h 10000"/>
                  <a:gd name="connsiteX65" fmla="*/ 4464 w 10000"/>
                  <a:gd name="connsiteY65" fmla="*/ 3069 h 10000"/>
                  <a:gd name="connsiteX66" fmla="*/ 4522 w 10000"/>
                  <a:gd name="connsiteY66" fmla="*/ 3386 h 10000"/>
                  <a:gd name="connsiteX67" fmla="*/ 4551 w 10000"/>
                  <a:gd name="connsiteY67" fmla="*/ 3175 h 10000"/>
                  <a:gd name="connsiteX68" fmla="*/ 4493 w 10000"/>
                  <a:gd name="connsiteY68" fmla="*/ 3016 h 10000"/>
                  <a:gd name="connsiteX69" fmla="*/ 4348 w 10000"/>
                  <a:gd name="connsiteY69" fmla="*/ 2910 h 10000"/>
                  <a:gd name="connsiteX70" fmla="*/ 4377 w 10000"/>
                  <a:gd name="connsiteY70" fmla="*/ 2487 h 10000"/>
                  <a:gd name="connsiteX71" fmla="*/ 4319 w 10000"/>
                  <a:gd name="connsiteY71" fmla="*/ 2275 h 10000"/>
                  <a:gd name="connsiteX72" fmla="*/ 4289 w 10000"/>
                  <a:gd name="connsiteY72" fmla="*/ 1641 h 10000"/>
                  <a:gd name="connsiteX73" fmla="*/ 4348 w 10000"/>
                  <a:gd name="connsiteY73" fmla="*/ 1641 h 10000"/>
                  <a:gd name="connsiteX74" fmla="*/ 4261 w 10000"/>
                  <a:gd name="connsiteY74" fmla="*/ 1534 h 10000"/>
                  <a:gd name="connsiteX75" fmla="*/ 4000 w 10000"/>
                  <a:gd name="connsiteY75" fmla="*/ 1746 h 10000"/>
                  <a:gd name="connsiteX76" fmla="*/ 3942 w 10000"/>
                  <a:gd name="connsiteY76" fmla="*/ 1323 h 10000"/>
                  <a:gd name="connsiteX77" fmla="*/ 4145 w 10000"/>
                  <a:gd name="connsiteY77" fmla="*/ 582 h 10000"/>
                  <a:gd name="connsiteX78" fmla="*/ 3972 w 10000"/>
                  <a:gd name="connsiteY78" fmla="*/ 318 h 10000"/>
                  <a:gd name="connsiteX79" fmla="*/ 3972 w 10000"/>
                  <a:gd name="connsiteY79" fmla="*/ 212 h 10000"/>
                  <a:gd name="connsiteX80" fmla="*/ 3710 w 10000"/>
                  <a:gd name="connsiteY80" fmla="*/ 0 h 10000"/>
                  <a:gd name="connsiteX81" fmla="*/ 3624 w 10000"/>
                  <a:gd name="connsiteY81" fmla="*/ 212 h 10000"/>
                  <a:gd name="connsiteX82" fmla="*/ 3536 w 10000"/>
                  <a:gd name="connsiteY82" fmla="*/ 635 h 10000"/>
                  <a:gd name="connsiteX83" fmla="*/ 3420 w 10000"/>
                  <a:gd name="connsiteY83" fmla="*/ 688 h 10000"/>
                  <a:gd name="connsiteX84" fmla="*/ 3594 w 10000"/>
                  <a:gd name="connsiteY84" fmla="*/ 900 h 10000"/>
                  <a:gd name="connsiteX85" fmla="*/ 3624 w 10000"/>
                  <a:gd name="connsiteY85" fmla="*/ 1164 h 10000"/>
                  <a:gd name="connsiteX86" fmla="*/ 3536 w 10000"/>
                  <a:gd name="connsiteY86" fmla="*/ 1323 h 10000"/>
                  <a:gd name="connsiteX87" fmla="*/ 3624 w 10000"/>
                  <a:gd name="connsiteY87" fmla="*/ 1799 h 10000"/>
                  <a:gd name="connsiteX88" fmla="*/ 3565 w 10000"/>
                  <a:gd name="connsiteY88" fmla="*/ 2223 h 10000"/>
                  <a:gd name="connsiteX89" fmla="*/ 3130 w 10000"/>
                  <a:gd name="connsiteY89" fmla="*/ 2539 h 10000"/>
                  <a:gd name="connsiteX90" fmla="*/ 3101 w 10000"/>
                  <a:gd name="connsiteY90" fmla="*/ 2381 h 10000"/>
                  <a:gd name="connsiteX91" fmla="*/ 3073 w 10000"/>
                  <a:gd name="connsiteY91" fmla="*/ 2593 h 10000"/>
                  <a:gd name="connsiteX92" fmla="*/ 3188 w 10000"/>
                  <a:gd name="connsiteY92" fmla="*/ 2804 h 10000"/>
                  <a:gd name="connsiteX93" fmla="*/ 3478 w 10000"/>
                  <a:gd name="connsiteY93" fmla="*/ 2593 h 10000"/>
                  <a:gd name="connsiteX94" fmla="*/ 3594 w 10000"/>
                  <a:gd name="connsiteY94" fmla="*/ 2752 h 10000"/>
                  <a:gd name="connsiteX95" fmla="*/ 3392 w 10000"/>
                  <a:gd name="connsiteY95" fmla="*/ 2804 h 10000"/>
                  <a:gd name="connsiteX96" fmla="*/ 1349 w 10000"/>
                  <a:gd name="connsiteY96" fmla="*/ 2289 h 10000"/>
                  <a:gd name="connsiteX97" fmla="*/ 2754 w 10000"/>
                  <a:gd name="connsiteY97" fmla="*/ 2857 h 10000"/>
                  <a:gd name="connsiteX98" fmla="*/ 1630 w 10000"/>
                  <a:gd name="connsiteY98" fmla="*/ 1022 h 10000"/>
                  <a:gd name="connsiteX99" fmla="*/ 2656 w 10000"/>
                  <a:gd name="connsiteY99" fmla="*/ 2472 h 10000"/>
                  <a:gd name="connsiteX100" fmla="*/ 2898 w 10000"/>
                  <a:gd name="connsiteY100" fmla="*/ 3545 h 10000"/>
                  <a:gd name="connsiteX101" fmla="*/ 2840 w 10000"/>
                  <a:gd name="connsiteY101" fmla="*/ 3916 h 10000"/>
                  <a:gd name="connsiteX102" fmla="*/ 1349 w 10000"/>
                  <a:gd name="connsiteY102" fmla="*/ 2289 h 10000"/>
                  <a:gd name="connsiteX103" fmla="*/ 1349 w 10000"/>
                  <a:gd name="connsiteY103" fmla="*/ 2289 h 10000"/>
                  <a:gd name="connsiteX104" fmla="*/ 2377 w 10000"/>
                  <a:gd name="connsiteY104" fmla="*/ 3598 h 10000"/>
                  <a:gd name="connsiteX105" fmla="*/ 2377 w 10000"/>
                  <a:gd name="connsiteY105" fmla="*/ 3968 h 10000"/>
                  <a:gd name="connsiteX106" fmla="*/ 2231 w 10000"/>
                  <a:gd name="connsiteY106" fmla="*/ 4445 h 10000"/>
                  <a:gd name="connsiteX107" fmla="*/ 2000 w 10000"/>
                  <a:gd name="connsiteY107" fmla="*/ 4021 h 10000"/>
                  <a:gd name="connsiteX108" fmla="*/ 1884 w 10000"/>
                  <a:gd name="connsiteY108" fmla="*/ 3545 h 10000"/>
                  <a:gd name="connsiteX109" fmla="*/ 1652 w 10000"/>
                  <a:gd name="connsiteY109" fmla="*/ 3545 h 10000"/>
                  <a:gd name="connsiteX110" fmla="*/ 1478 w 10000"/>
                  <a:gd name="connsiteY110" fmla="*/ 3757 h 10000"/>
                  <a:gd name="connsiteX111" fmla="*/ 1247 w 10000"/>
                  <a:gd name="connsiteY111" fmla="*/ 3757 h 10000"/>
                  <a:gd name="connsiteX112" fmla="*/ 1072 w 10000"/>
                  <a:gd name="connsiteY112" fmla="*/ 3968 h 10000"/>
                  <a:gd name="connsiteX113" fmla="*/ 957 w 10000"/>
                  <a:gd name="connsiteY113" fmla="*/ 3757 h 10000"/>
                  <a:gd name="connsiteX114" fmla="*/ 667 w 10000"/>
                  <a:gd name="connsiteY114" fmla="*/ 3704 h 10000"/>
                  <a:gd name="connsiteX115" fmla="*/ 406 w 10000"/>
                  <a:gd name="connsiteY115" fmla="*/ 3704 h 10000"/>
                  <a:gd name="connsiteX116" fmla="*/ 29 w 10000"/>
                  <a:gd name="connsiteY116" fmla="*/ 3439 h 10000"/>
                  <a:gd name="connsiteX117" fmla="*/ 0 w 10000"/>
                  <a:gd name="connsiteY117" fmla="*/ 3916 h 10000"/>
                  <a:gd name="connsiteX118" fmla="*/ 58 w 10000"/>
                  <a:gd name="connsiteY118" fmla="*/ 4603 h 10000"/>
                  <a:gd name="connsiteX119" fmla="*/ 116 w 10000"/>
                  <a:gd name="connsiteY119" fmla="*/ 4973 h 10000"/>
                  <a:gd name="connsiteX120" fmla="*/ 174 w 10000"/>
                  <a:gd name="connsiteY120" fmla="*/ 5239 h 10000"/>
                  <a:gd name="connsiteX121" fmla="*/ 232 w 10000"/>
                  <a:gd name="connsiteY121" fmla="*/ 5609 h 10000"/>
                  <a:gd name="connsiteX122" fmla="*/ 406 w 10000"/>
                  <a:gd name="connsiteY122" fmla="*/ 5926 h 10000"/>
                  <a:gd name="connsiteX123" fmla="*/ 638 w 10000"/>
                  <a:gd name="connsiteY123" fmla="*/ 6455 h 10000"/>
                  <a:gd name="connsiteX124" fmla="*/ 492 w 10000"/>
                  <a:gd name="connsiteY124" fmla="*/ 6350 h 10000"/>
                  <a:gd name="connsiteX125" fmla="*/ 840 w 10000"/>
                  <a:gd name="connsiteY125" fmla="*/ 6825 h 10000"/>
                  <a:gd name="connsiteX126" fmla="*/ 1043 w 10000"/>
                  <a:gd name="connsiteY126" fmla="*/ 6773 h 10000"/>
                  <a:gd name="connsiteX127" fmla="*/ 1015 w 10000"/>
                  <a:gd name="connsiteY127" fmla="*/ 6455 h 10000"/>
                  <a:gd name="connsiteX128" fmla="*/ 1188 w 10000"/>
                  <a:gd name="connsiteY128" fmla="*/ 6508 h 10000"/>
                  <a:gd name="connsiteX129" fmla="*/ 986 w 10000"/>
                  <a:gd name="connsiteY129" fmla="*/ 5873 h 10000"/>
                  <a:gd name="connsiteX130" fmla="*/ 1362 w 10000"/>
                  <a:gd name="connsiteY130" fmla="*/ 5609 h 10000"/>
                  <a:gd name="connsiteX131" fmla="*/ 1566 w 10000"/>
                  <a:gd name="connsiteY131" fmla="*/ 5609 h 10000"/>
                  <a:gd name="connsiteX132" fmla="*/ 1566 w 10000"/>
                  <a:gd name="connsiteY132" fmla="*/ 5873 h 10000"/>
                  <a:gd name="connsiteX133" fmla="*/ 1391 w 10000"/>
                  <a:gd name="connsiteY133" fmla="*/ 6032 h 10000"/>
                  <a:gd name="connsiteX134" fmla="*/ 1276 w 10000"/>
                  <a:gd name="connsiteY134" fmla="*/ 6720 h 10000"/>
                  <a:gd name="connsiteX135" fmla="*/ 1218 w 10000"/>
                  <a:gd name="connsiteY135" fmla="*/ 7037 h 10000"/>
                  <a:gd name="connsiteX136" fmla="*/ 1305 w 10000"/>
                  <a:gd name="connsiteY136" fmla="*/ 7461 h 10000"/>
                  <a:gd name="connsiteX137" fmla="*/ 1478 w 10000"/>
                  <a:gd name="connsiteY137" fmla="*/ 7778 h 10000"/>
                  <a:gd name="connsiteX138" fmla="*/ 2058 w 10000"/>
                  <a:gd name="connsiteY138" fmla="*/ 8413 h 10000"/>
                  <a:gd name="connsiteX139" fmla="*/ 2521 w 10000"/>
                  <a:gd name="connsiteY139" fmla="*/ 8889 h 10000"/>
                  <a:gd name="connsiteX140" fmla="*/ 2869 w 10000"/>
                  <a:gd name="connsiteY140" fmla="*/ 9101 h 10000"/>
                  <a:gd name="connsiteX141" fmla="*/ 3246 w 10000"/>
                  <a:gd name="connsiteY141" fmla="*/ 9312 h 10000"/>
                  <a:gd name="connsiteX142" fmla="*/ 3624 w 10000"/>
                  <a:gd name="connsiteY142" fmla="*/ 9524 h 10000"/>
                  <a:gd name="connsiteX143" fmla="*/ 3972 w 10000"/>
                  <a:gd name="connsiteY143" fmla="*/ 9630 h 10000"/>
                  <a:gd name="connsiteX144" fmla="*/ 4348 w 10000"/>
                  <a:gd name="connsiteY144" fmla="*/ 9789 h 10000"/>
                  <a:gd name="connsiteX145" fmla="*/ 4783 w 10000"/>
                  <a:gd name="connsiteY145" fmla="*/ 9948 h 10000"/>
                  <a:gd name="connsiteX146" fmla="*/ 5246 w 10000"/>
                  <a:gd name="connsiteY146" fmla="*/ 10000 h 10000"/>
                  <a:gd name="connsiteX147" fmla="*/ 5652 w 10000"/>
                  <a:gd name="connsiteY147" fmla="*/ 10000 h 10000"/>
                  <a:gd name="connsiteX148" fmla="*/ 6145 w 10000"/>
                  <a:gd name="connsiteY148" fmla="*/ 9948 h 10000"/>
                  <a:gd name="connsiteX149" fmla="*/ 6493 w 10000"/>
                  <a:gd name="connsiteY149" fmla="*/ 9841 h 10000"/>
                  <a:gd name="connsiteX150" fmla="*/ 6841 w 10000"/>
                  <a:gd name="connsiteY150" fmla="*/ 9736 h 10000"/>
                  <a:gd name="connsiteX151" fmla="*/ 7218 w 10000"/>
                  <a:gd name="connsiteY151" fmla="*/ 9577 h 10000"/>
                  <a:gd name="connsiteX152" fmla="*/ 7565 w 10000"/>
                  <a:gd name="connsiteY152" fmla="*/ 9418 h 10000"/>
                  <a:gd name="connsiteX153" fmla="*/ 7884 w 10000"/>
                  <a:gd name="connsiteY153" fmla="*/ 9207 h 10000"/>
                  <a:gd name="connsiteX154" fmla="*/ 8232 w 10000"/>
                  <a:gd name="connsiteY154" fmla="*/ 8995 h 10000"/>
                  <a:gd name="connsiteX155" fmla="*/ 8551 w 10000"/>
                  <a:gd name="connsiteY15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7657 w 10000"/>
                  <a:gd name="connsiteY31" fmla="*/ 5044 h 10000"/>
                  <a:gd name="connsiteX32" fmla="*/ 7087 w 10000"/>
                  <a:gd name="connsiteY32" fmla="*/ 5497 h 10000"/>
                  <a:gd name="connsiteX33" fmla="*/ 8037 w 10000"/>
                  <a:gd name="connsiteY33" fmla="*/ 4742 h 10000"/>
                  <a:gd name="connsiteX34" fmla="*/ 7531 w 10000"/>
                  <a:gd name="connsiteY34" fmla="*/ 4817 h 10000"/>
                  <a:gd name="connsiteX35" fmla="*/ 8069 w 10000"/>
                  <a:gd name="connsiteY35" fmla="*/ 4826 h 10000"/>
                  <a:gd name="connsiteX36" fmla="*/ 6950 w 10000"/>
                  <a:gd name="connsiteY36" fmla="*/ 3306 h 10000"/>
                  <a:gd name="connsiteX37" fmla="*/ 6962 w 10000"/>
                  <a:gd name="connsiteY37" fmla="*/ 3305 h 10000"/>
                  <a:gd name="connsiteX38" fmla="*/ 6645 w 10000"/>
                  <a:gd name="connsiteY38" fmla="*/ 3230 h 10000"/>
                  <a:gd name="connsiteX39" fmla="*/ 6519 w 10000"/>
                  <a:gd name="connsiteY39" fmla="*/ 3003 h 10000"/>
                  <a:gd name="connsiteX40" fmla="*/ 5949 w 10000"/>
                  <a:gd name="connsiteY40" fmla="*/ 2473 h 10000"/>
                  <a:gd name="connsiteX41" fmla="*/ 5015 w 10000"/>
                  <a:gd name="connsiteY41" fmla="*/ 3228 h 10000"/>
                  <a:gd name="connsiteX42" fmla="*/ 4898 w 10000"/>
                  <a:gd name="connsiteY42" fmla="*/ 3175 h 10000"/>
                  <a:gd name="connsiteX43" fmla="*/ 4754 w 10000"/>
                  <a:gd name="connsiteY43" fmla="*/ 3122 h 10000"/>
                  <a:gd name="connsiteX44" fmla="*/ 4637 w 10000"/>
                  <a:gd name="connsiteY44" fmla="*/ 3334 h 10000"/>
                  <a:gd name="connsiteX45" fmla="*/ 4464 w 10000"/>
                  <a:gd name="connsiteY45" fmla="*/ 3493 h 10000"/>
                  <a:gd name="connsiteX46" fmla="*/ 4435 w 10000"/>
                  <a:gd name="connsiteY46" fmla="*/ 3651 h 10000"/>
                  <a:gd name="connsiteX47" fmla="*/ 4579 w 10000"/>
                  <a:gd name="connsiteY47" fmla="*/ 3862 h 10000"/>
                  <a:gd name="connsiteX48" fmla="*/ 4637 w 10000"/>
                  <a:gd name="connsiteY48" fmla="*/ 4021 h 10000"/>
                  <a:gd name="connsiteX49" fmla="*/ 4783 w 10000"/>
                  <a:gd name="connsiteY49" fmla="*/ 4021 h 10000"/>
                  <a:gd name="connsiteX50" fmla="*/ 4841 w 10000"/>
                  <a:gd name="connsiteY50" fmla="*/ 4021 h 10000"/>
                  <a:gd name="connsiteX51" fmla="*/ 4927 w 10000"/>
                  <a:gd name="connsiteY51" fmla="*/ 4233 h 10000"/>
                  <a:gd name="connsiteX52" fmla="*/ 5073 w 10000"/>
                  <a:gd name="connsiteY52" fmla="*/ 4603 h 10000"/>
                  <a:gd name="connsiteX53" fmla="*/ 4898 w 10000"/>
                  <a:gd name="connsiteY53" fmla="*/ 4391 h 10000"/>
                  <a:gd name="connsiteX54" fmla="*/ 4812 w 10000"/>
                  <a:gd name="connsiteY54" fmla="*/ 4127 h 10000"/>
                  <a:gd name="connsiteX55" fmla="*/ 4725 w 10000"/>
                  <a:gd name="connsiteY55" fmla="*/ 4339 h 10000"/>
                  <a:gd name="connsiteX56" fmla="*/ 4608 w 10000"/>
                  <a:gd name="connsiteY56" fmla="*/ 4657 h 10000"/>
                  <a:gd name="connsiteX57" fmla="*/ 4608 w 10000"/>
                  <a:gd name="connsiteY57" fmla="*/ 4445 h 10000"/>
                  <a:gd name="connsiteX58" fmla="*/ 4435 w 10000"/>
                  <a:gd name="connsiteY58" fmla="*/ 4339 h 10000"/>
                  <a:gd name="connsiteX59" fmla="*/ 4406 w 10000"/>
                  <a:gd name="connsiteY59" fmla="*/ 3968 h 10000"/>
                  <a:gd name="connsiteX60" fmla="*/ 4261 w 10000"/>
                  <a:gd name="connsiteY60" fmla="*/ 4021 h 10000"/>
                  <a:gd name="connsiteX61" fmla="*/ 4319 w 10000"/>
                  <a:gd name="connsiteY61" fmla="*/ 3598 h 10000"/>
                  <a:gd name="connsiteX62" fmla="*/ 4232 w 10000"/>
                  <a:gd name="connsiteY62" fmla="*/ 3598 h 10000"/>
                  <a:gd name="connsiteX63" fmla="*/ 4319 w 10000"/>
                  <a:gd name="connsiteY63" fmla="*/ 3069 h 10000"/>
                  <a:gd name="connsiteX64" fmla="*/ 4464 w 10000"/>
                  <a:gd name="connsiteY64" fmla="*/ 3069 h 10000"/>
                  <a:gd name="connsiteX65" fmla="*/ 4522 w 10000"/>
                  <a:gd name="connsiteY65" fmla="*/ 3386 h 10000"/>
                  <a:gd name="connsiteX66" fmla="*/ 4551 w 10000"/>
                  <a:gd name="connsiteY66" fmla="*/ 3175 h 10000"/>
                  <a:gd name="connsiteX67" fmla="*/ 4493 w 10000"/>
                  <a:gd name="connsiteY67" fmla="*/ 3016 h 10000"/>
                  <a:gd name="connsiteX68" fmla="*/ 4348 w 10000"/>
                  <a:gd name="connsiteY68" fmla="*/ 2910 h 10000"/>
                  <a:gd name="connsiteX69" fmla="*/ 4377 w 10000"/>
                  <a:gd name="connsiteY69" fmla="*/ 2487 h 10000"/>
                  <a:gd name="connsiteX70" fmla="*/ 4319 w 10000"/>
                  <a:gd name="connsiteY70" fmla="*/ 2275 h 10000"/>
                  <a:gd name="connsiteX71" fmla="*/ 4289 w 10000"/>
                  <a:gd name="connsiteY71" fmla="*/ 1641 h 10000"/>
                  <a:gd name="connsiteX72" fmla="*/ 4348 w 10000"/>
                  <a:gd name="connsiteY72" fmla="*/ 1641 h 10000"/>
                  <a:gd name="connsiteX73" fmla="*/ 4261 w 10000"/>
                  <a:gd name="connsiteY73" fmla="*/ 1534 h 10000"/>
                  <a:gd name="connsiteX74" fmla="*/ 4000 w 10000"/>
                  <a:gd name="connsiteY74" fmla="*/ 1746 h 10000"/>
                  <a:gd name="connsiteX75" fmla="*/ 3942 w 10000"/>
                  <a:gd name="connsiteY75" fmla="*/ 1323 h 10000"/>
                  <a:gd name="connsiteX76" fmla="*/ 4145 w 10000"/>
                  <a:gd name="connsiteY76" fmla="*/ 582 h 10000"/>
                  <a:gd name="connsiteX77" fmla="*/ 3972 w 10000"/>
                  <a:gd name="connsiteY77" fmla="*/ 318 h 10000"/>
                  <a:gd name="connsiteX78" fmla="*/ 3972 w 10000"/>
                  <a:gd name="connsiteY78" fmla="*/ 212 h 10000"/>
                  <a:gd name="connsiteX79" fmla="*/ 3710 w 10000"/>
                  <a:gd name="connsiteY79" fmla="*/ 0 h 10000"/>
                  <a:gd name="connsiteX80" fmla="*/ 3624 w 10000"/>
                  <a:gd name="connsiteY80" fmla="*/ 212 h 10000"/>
                  <a:gd name="connsiteX81" fmla="*/ 3536 w 10000"/>
                  <a:gd name="connsiteY81" fmla="*/ 635 h 10000"/>
                  <a:gd name="connsiteX82" fmla="*/ 3420 w 10000"/>
                  <a:gd name="connsiteY82" fmla="*/ 688 h 10000"/>
                  <a:gd name="connsiteX83" fmla="*/ 3594 w 10000"/>
                  <a:gd name="connsiteY83" fmla="*/ 900 h 10000"/>
                  <a:gd name="connsiteX84" fmla="*/ 3624 w 10000"/>
                  <a:gd name="connsiteY84" fmla="*/ 1164 h 10000"/>
                  <a:gd name="connsiteX85" fmla="*/ 3536 w 10000"/>
                  <a:gd name="connsiteY85" fmla="*/ 1323 h 10000"/>
                  <a:gd name="connsiteX86" fmla="*/ 3624 w 10000"/>
                  <a:gd name="connsiteY86" fmla="*/ 1799 h 10000"/>
                  <a:gd name="connsiteX87" fmla="*/ 3565 w 10000"/>
                  <a:gd name="connsiteY87" fmla="*/ 2223 h 10000"/>
                  <a:gd name="connsiteX88" fmla="*/ 3130 w 10000"/>
                  <a:gd name="connsiteY88" fmla="*/ 2539 h 10000"/>
                  <a:gd name="connsiteX89" fmla="*/ 3101 w 10000"/>
                  <a:gd name="connsiteY89" fmla="*/ 2381 h 10000"/>
                  <a:gd name="connsiteX90" fmla="*/ 3073 w 10000"/>
                  <a:gd name="connsiteY90" fmla="*/ 2593 h 10000"/>
                  <a:gd name="connsiteX91" fmla="*/ 3188 w 10000"/>
                  <a:gd name="connsiteY91" fmla="*/ 2804 h 10000"/>
                  <a:gd name="connsiteX92" fmla="*/ 3478 w 10000"/>
                  <a:gd name="connsiteY92" fmla="*/ 2593 h 10000"/>
                  <a:gd name="connsiteX93" fmla="*/ 3594 w 10000"/>
                  <a:gd name="connsiteY93" fmla="*/ 2752 h 10000"/>
                  <a:gd name="connsiteX94" fmla="*/ 3392 w 10000"/>
                  <a:gd name="connsiteY94" fmla="*/ 2804 h 10000"/>
                  <a:gd name="connsiteX95" fmla="*/ 1349 w 10000"/>
                  <a:gd name="connsiteY95" fmla="*/ 2289 h 10000"/>
                  <a:gd name="connsiteX96" fmla="*/ 2754 w 10000"/>
                  <a:gd name="connsiteY96" fmla="*/ 2857 h 10000"/>
                  <a:gd name="connsiteX97" fmla="*/ 1630 w 10000"/>
                  <a:gd name="connsiteY97" fmla="*/ 1022 h 10000"/>
                  <a:gd name="connsiteX98" fmla="*/ 2656 w 10000"/>
                  <a:gd name="connsiteY98" fmla="*/ 2472 h 10000"/>
                  <a:gd name="connsiteX99" fmla="*/ 2898 w 10000"/>
                  <a:gd name="connsiteY99" fmla="*/ 3545 h 10000"/>
                  <a:gd name="connsiteX100" fmla="*/ 2840 w 10000"/>
                  <a:gd name="connsiteY100" fmla="*/ 3916 h 10000"/>
                  <a:gd name="connsiteX101" fmla="*/ 1349 w 10000"/>
                  <a:gd name="connsiteY101" fmla="*/ 2289 h 10000"/>
                  <a:gd name="connsiteX102" fmla="*/ 1349 w 10000"/>
                  <a:gd name="connsiteY102" fmla="*/ 2289 h 10000"/>
                  <a:gd name="connsiteX103" fmla="*/ 2377 w 10000"/>
                  <a:gd name="connsiteY103" fmla="*/ 3598 h 10000"/>
                  <a:gd name="connsiteX104" fmla="*/ 2377 w 10000"/>
                  <a:gd name="connsiteY104" fmla="*/ 3968 h 10000"/>
                  <a:gd name="connsiteX105" fmla="*/ 2231 w 10000"/>
                  <a:gd name="connsiteY105" fmla="*/ 4445 h 10000"/>
                  <a:gd name="connsiteX106" fmla="*/ 2000 w 10000"/>
                  <a:gd name="connsiteY106" fmla="*/ 4021 h 10000"/>
                  <a:gd name="connsiteX107" fmla="*/ 1884 w 10000"/>
                  <a:gd name="connsiteY107" fmla="*/ 3545 h 10000"/>
                  <a:gd name="connsiteX108" fmla="*/ 1652 w 10000"/>
                  <a:gd name="connsiteY108" fmla="*/ 3545 h 10000"/>
                  <a:gd name="connsiteX109" fmla="*/ 1478 w 10000"/>
                  <a:gd name="connsiteY109" fmla="*/ 3757 h 10000"/>
                  <a:gd name="connsiteX110" fmla="*/ 1247 w 10000"/>
                  <a:gd name="connsiteY110" fmla="*/ 3757 h 10000"/>
                  <a:gd name="connsiteX111" fmla="*/ 1072 w 10000"/>
                  <a:gd name="connsiteY111" fmla="*/ 3968 h 10000"/>
                  <a:gd name="connsiteX112" fmla="*/ 957 w 10000"/>
                  <a:gd name="connsiteY112" fmla="*/ 3757 h 10000"/>
                  <a:gd name="connsiteX113" fmla="*/ 667 w 10000"/>
                  <a:gd name="connsiteY113" fmla="*/ 3704 h 10000"/>
                  <a:gd name="connsiteX114" fmla="*/ 406 w 10000"/>
                  <a:gd name="connsiteY114" fmla="*/ 3704 h 10000"/>
                  <a:gd name="connsiteX115" fmla="*/ 29 w 10000"/>
                  <a:gd name="connsiteY115" fmla="*/ 3439 h 10000"/>
                  <a:gd name="connsiteX116" fmla="*/ 0 w 10000"/>
                  <a:gd name="connsiteY116" fmla="*/ 3916 h 10000"/>
                  <a:gd name="connsiteX117" fmla="*/ 58 w 10000"/>
                  <a:gd name="connsiteY117" fmla="*/ 4603 h 10000"/>
                  <a:gd name="connsiteX118" fmla="*/ 116 w 10000"/>
                  <a:gd name="connsiteY118" fmla="*/ 4973 h 10000"/>
                  <a:gd name="connsiteX119" fmla="*/ 174 w 10000"/>
                  <a:gd name="connsiteY119" fmla="*/ 5239 h 10000"/>
                  <a:gd name="connsiteX120" fmla="*/ 232 w 10000"/>
                  <a:gd name="connsiteY120" fmla="*/ 5609 h 10000"/>
                  <a:gd name="connsiteX121" fmla="*/ 406 w 10000"/>
                  <a:gd name="connsiteY121" fmla="*/ 5926 h 10000"/>
                  <a:gd name="connsiteX122" fmla="*/ 638 w 10000"/>
                  <a:gd name="connsiteY122" fmla="*/ 6455 h 10000"/>
                  <a:gd name="connsiteX123" fmla="*/ 492 w 10000"/>
                  <a:gd name="connsiteY123" fmla="*/ 6350 h 10000"/>
                  <a:gd name="connsiteX124" fmla="*/ 840 w 10000"/>
                  <a:gd name="connsiteY124" fmla="*/ 6825 h 10000"/>
                  <a:gd name="connsiteX125" fmla="*/ 1043 w 10000"/>
                  <a:gd name="connsiteY125" fmla="*/ 6773 h 10000"/>
                  <a:gd name="connsiteX126" fmla="*/ 1015 w 10000"/>
                  <a:gd name="connsiteY126" fmla="*/ 6455 h 10000"/>
                  <a:gd name="connsiteX127" fmla="*/ 1188 w 10000"/>
                  <a:gd name="connsiteY127" fmla="*/ 6508 h 10000"/>
                  <a:gd name="connsiteX128" fmla="*/ 986 w 10000"/>
                  <a:gd name="connsiteY128" fmla="*/ 5873 h 10000"/>
                  <a:gd name="connsiteX129" fmla="*/ 1362 w 10000"/>
                  <a:gd name="connsiteY129" fmla="*/ 5609 h 10000"/>
                  <a:gd name="connsiteX130" fmla="*/ 1566 w 10000"/>
                  <a:gd name="connsiteY130" fmla="*/ 5609 h 10000"/>
                  <a:gd name="connsiteX131" fmla="*/ 1566 w 10000"/>
                  <a:gd name="connsiteY131" fmla="*/ 5873 h 10000"/>
                  <a:gd name="connsiteX132" fmla="*/ 1391 w 10000"/>
                  <a:gd name="connsiteY132" fmla="*/ 6032 h 10000"/>
                  <a:gd name="connsiteX133" fmla="*/ 1276 w 10000"/>
                  <a:gd name="connsiteY133" fmla="*/ 6720 h 10000"/>
                  <a:gd name="connsiteX134" fmla="*/ 1218 w 10000"/>
                  <a:gd name="connsiteY134" fmla="*/ 7037 h 10000"/>
                  <a:gd name="connsiteX135" fmla="*/ 1305 w 10000"/>
                  <a:gd name="connsiteY135" fmla="*/ 7461 h 10000"/>
                  <a:gd name="connsiteX136" fmla="*/ 1478 w 10000"/>
                  <a:gd name="connsiteY136" fmla="*/ 7778 h 10000"/>
                  <a:gd name="connsiteX137" fmla="*/ 2058 w 10000"/>
                  <a:gd name="connsiteY137" fmla="*/ 8413 h 10000"/>
                  <a:gd name="connsiteX138" fmla="*/ 2521 w 10000"/>
                  <a:gd name="connsiteY138" fmla="*/ 8889 h 10000"/>
                  <a:gd name="connsiteX139" fmla="*/ 2869 w 10000"/>
                  <a:gd name="connsiteY139" fmla="*/ 9101 h 10000"/>
                  <a:gd name="connsiteX140" fmla="*/ 3246 w 10000"/>
                  <a:gd name="connsiteY140" fmla="*/ 9312 h 10000"/>
                  <a:gd name="connsiteX141" fmla="*/ 3624 w 10000"/>
                  <a:gd name="connsiteY141" fmla="*/ 9524 h 10000"/>
                  <a:gd name="connsiteX142" fmla="*/ 3972 w 10000"/>
                  <a:gd name="connsiteY142" fmla="*/ 9630 h 10000"/>
                  <a:gd name="connsiteX143" fmla="*/ 4348 w 10000"/>
                  <a:gd name="connsiteY143" fmla="*/ 9789 h 10000"/>
                  <a:gd name="connsiteX144" fmla="*/ 4783 w 10000"/>
                  <a:gd name="connsiteY144" fmla="*/ 9948 h 10000"/>
                  <a:gd name="connsiteX145" fmla="*/ 5246 w 10000"/>
                  <a:gd name="connsiteY145" fmla="*/ 10000 h 10000"/>
                  <a:gd name="connsiteX146" fmla="*/ 5652 w 10000"/>
                  <a:gd name="connsiteY146" fmla="*/ 10000 h 10000"/>
                  <a:gd name="connsiteX147" fmla="*/ 6145 w 10000"/>
                  <a:gd name="connsiteY147" fmla="*/ 9948 h 10000"/>
                  <a:gd name="connsiteX148" fmla="*/ 6493 w 10000"/>
                  <a:gd name="connsiteY148" fmla="*/ 9841 h 10000"/>
                  <a:gd name="connsiteX149" fmla="*/ 6841 w 10000"/>
                  <a:gd name="connsiteY149" fmla="*/ 9736 h 10000"/>
                  <a:gd name="connsiteX150" fmla="*/ 7218 w 10000"/>
                  <a:gd name="connsiteY150" fmla="*/ 9577 h 10000"/>
                  <a:gd name="connsiteX151" fmla="*/ 7565 w 10000"/>
                  <a:gd name="connsiteY151" fmla="*/ 9418 h 10000"/>
                  <a:gd name="connsiteX152" fmla="*/ 7884 w 10000"/>
                  <a:gd name="connsiteY152" fmla="*/ 9207 h 10000"/>
                  <a:gd name="connsiteX153" fmla="*/ 8232 w 10000"/>
                  <a:gd name="connsiteY153" fmla="*/ 8995 h 10000"/>
                  <a:gd name="connsiteX154" fmla="*/ 8551 w 10000"/>
                  <a:gd name="connsiteY154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7657 w 10000"/>
                  <a:gd name="connsiteY31" fmla="*/ 5044 h 10000"/>
                  <a:gd name="connsiteX32" fmla="*/ 8037 w 10000"/>
                  <a:gd name="connsiteY32" fmla="*/ 4742 h 10000"/>
                  <a:gd name="connsiteX33" fmla="*/ 7531 w 10000"/>
                  <a:gd name="connsiteY33" fmla="*/ 4817 h 10000"/>
                  <a:gd name="connsiteX34" fmla="*/ 8069 w 10000"/>
                  <a:gd name="connsiteY34" fmla="*/ 4826 h 10000"/>
                  <a:gd name="connsiteX35" fmla="*/ 6950 w 10000"/>
                  <a:gd name="connsiteY35" fmla="*/ 3306 h 10000"/>
                  <a:gd name="connsiteX36" fmla="*/ 6962 w 10000"/>
                  <a:gd name="connsiteY36" fmla="*/ 3305 h 10000"/>
                  <a:gd name="connsiteX37" fmla="*/ 6645 w 10000"/>
                  <a:gd name="connsiteY37" fmla="*/ 3230 h 10000"/>
                  <a:gd name="connsiteX38" fmla="*/ 6519 w 10000"/>
                  <a:gd name="connsiteY38" fmla="*/ 3003 h 10000"/>
                  <a:gd name="connsiteX39" fmla="*/ 5949 w 10000"/>
                  <a:gd name="connsiteY39" fmla="*/ 2473 h 10000"/>
                  <a:gd name="connsiteX40" fmla="*/ 5015 w 10000"/>
                  <a:gd name="connsiteY40" fmla="*/ 3228 h 10000"/>
                  <a:gd name="connsiteX41" fmla="*/ 4898 w 10000"/>
                  <a:gd name="connsiteY41" fmla="*/ 3175 h 10000"/>
                  <a:gd name="connsiteX42" fmla="*/ 4754 w 10000"/>
                  <a:gd name="connsiteY42" fmla="*/ 3122 h 10000"/>
                  <a:gd name="connsiteX43" fmla="*/ 4637 w 10000"/>
                  <a:gd name="connsiteY43" fmla="*/ 3334 h 10000"/>
                  <a:gd name="connsiteX44" fmla="*/ 4464 w 10000"/>
                  <a:gd name="connsiteY44" fmla="*/ 3493 h 10000"/>
                  <a:gd name="connsiteX45" fmla="*/ 4435 w 10000"/>
                  <a:gd name="connsiteY45" fmla="*/ 3651 h 10000"/>
                  <a:gd name="connsiteX46" fmla="*/ 4579 w 10000"/>
                  <a:gd name="connsiteY46" fmla="*/ 3862 h 10000"/>
                  <a:gd name="connsiteX47" fmla="*/ 4637 w 10000"/>
                  <a:gd name="connsiteY47" fmla="*/ 4021 h 10000"/>
                  <a:gd name="connsiteX48" fmla="*/ 4783 w 10000"/>
                  <a:gd name="connsiteY48" fmla="*/ 4021 h 10000"/>
                  <a:gd name="connsiteX49" fmla="*/ 4841 w 10000"/>
                  <a:gd name="connsiteY49" fmla="*/ 4021 h 10000"/>
                  <a:gd name="connsiteX50" fmla="*/ 4927 w 10000"/>
                  <a:gd name="connsiteY50" fmla="*/ 4233 h 10000"/>
                  <a:gd name="connsiteX51" fmla="*/ 5073 w 10000"/>
                  <a:gd name="connsiteY51" fmla="*/ 4603 h 10000"/>
                  <a:gd name="connsiteX52" fmla="*/ 4898 w 10000"/>
                  <a:gd name="connsiteY52" fmla="*/ 4391 h 10000"/>
                  <a:gd name="connsiteX53" fmla="*/ 4812 w 10000"/>
                  <a:gd name="connsiteY53" fmla="*/ 4127 h 10000"/>
                  <a:gd name="connsiteX54" fmla="*/ 4725 w 10000"/>
                  <a:gd name="connsiteY54" fmla="*/ 4339 h 10000"/>
                  <a:gd name="connsiteX55" fmla="*/ 4608 w 10000"/>
                  <a:gd name="connsiteY55" fmla="*/ 4657 h 10000"/>
                  <a:gd name="connsiteX56" fmla="*/ 4608 w 10000"/>
                  <a:gd name="connsiteY56" fmla="*/ 4445 h 10000"/>
                  <a:gd name="connsiteX57" fmla="*/ 4435 w 10000"/>
                  <a:gd name="connsiteY57" fmla="*/ 4339 h 10000"/>
                  <a:gd name="connsiteX58" fmla="*/ 4406 w 10000"/>
                  <a:gd name="connsiteY58" fmla="*/ 3968 h 10000"/>
                  <a:gd name="connsiteX59" fmla="*/ 4261 w 10000"/>
                  <a:gd name="connsiteY59" fmla="*/ 4021 h 10000"/>
                  <a:gd name="connsiteX60" fmla="*/ 4319 w 10000"/>
                  <a:gd name="connsiteY60" fmla="*/ 3598 h 10000"/>
                  <a:gd name="connsiteX61" fmla="*/ 4232 w 10000"/>
                  <a:gd name="connsiteY61" fmla="*/ 3598 h 10000"/>
                  <a:gd name="connsiteX62" fmla="*/ 4319 w 10000"/>
                  <a:gd name="connsiteY62" fmla="*/ 3069 h 10000"/>
                  <a:gd name="connsiteX63" fmla="*/ 4464 w 10000"/>
                  <a:gd name="connsiteY63" fmla="*/ 3069 h 10000"/>
                  <a:gd name="connsiteX64" fmla="*/ 4522 w 10000"/>
                  <a:gd name="connsiteY64" fmla="*/ 3386 h 10000"/>
                  <a:gd name="connsiteX65" fmla="*/ 4551 w 10000"/>
                  <a:gd name="connsiteY65" fmla="*/ 3175 h 10000"/>
                  <a:gd name="connsiteX66" fmla="*/ 4493 w 10000"/>
                  <a:gd name="connsiteY66" fmla="*/ 3016 h 10000"/>
                  <a:gd name="connsiteX67" fmla="*/ 4348 w 10000"/>
                  <a:gd name="connsiteY67" fmla="*/ 2910 h 10000"/>
                  <a:gd name="connsiteX68" fmla="*/ 4377 w 10000"/>
                  <a:gd name="connsiteY68" fmla="*/ 2487 h 10000"/>
                  <a:gd name="connsiteX69" fmla="*/ 4319 w 10000"/>
                  <a:gd name="connsiteY69" fmla="*/ 2275 h 10000"/>
                  <a:gd name="connsiteX70" fmla="*/ 4289 w 10000"/>
                  <a:gd name="connsiteY70" fmla="*/ 1641 h 10000"/>
                  <a:gd name="connsiteX71" fmla="*/ 4348 w 10000"/>
                  <a:gd name="connsiteY71" fmla="*/ 1641 h 10000"/>
                  <a:gd name="connsiteX72" fmla="*/ 4261 w 10000"/>
                  <a:gd name="connsiteY72" fmla="*/ 1534 h 10000"/>
                  <a:gd name="connsiteX73" fmla="*/ 4000 w 10000"/>
                  <a:gd name="connsiteY73" fmla="*/ 1746 h 10000"/>
                  <a:gd name="connsiteX74" fmla="*/ 3942 w 10000"/>
                  <a:gd name="connsiteY74" fmla="*/ 1323 h 10000"/>
                  <a:gd name="connsiteX75" fmla="*/ 4145 w 10000"/>
                  <a:gd name="connsiteY75" fmla="*/ 582 h 10000"/>
                  <a:gd name="connsiteX76" fmla="*/ 3972 w 10000"/>
                  <a:gd name="connsiteY76" fmla="*/ 318 h 10000"/>
                  <a:gd name="connsiteX77" fmla="*/ 3972 w 10000"/>
                  <a:gd name="connsiteY77" fmla="*/ 212 h 10000"/>
                  <a:gd name="connsiteX78" fmla="*/ 3710 w 10000"/>
                  <a:gd name="connsiteY78" fmla="*/ 0 h 10000"/>
                  <a:gd name="connsiteX79" fmla="*/ 3624 w 10000"/>
                  <a:gd name="connsiteY79" fmla="*/ 212 h 10000"/>
                  <a:gd name="connsiteX80" fmla="*/ 3536 w 10000"/>
                  <a:gd name="connsiteY80" fmla="*/ 635 h 10000"/>
                  <a:gd name="connsiteX81" fmla="*/ 3420 w 10000"/>
                  <a:gd name="connsiteY81" fmla="*/ 688 h 10000"/>
                  <a:gd name="connsiteX82" fmla="*/ 3594 w 10000"/>
                  <a:gd name="connsiteY82" fmla="*/ 900 h 10000"/>
                  <a:gd name="connsiteX83" fmla="*/ 3624 w 10000"/>
                  <a:gd name="connsiteY83" fmla="*/ 1164 h 10000"/>
                  <a:gd name="connsiteX84" fmla="*/ 3536 w 10000"/>
                  <a:gd name="connsiteY84" fmla="*/ 1323 h 10000"/>
                  <a:gd name="connsiteX85" fmla="*/ 3624 w 10000"/>
                  <a:gd name="connsiteY85" fmla="*/ 1799 h 10000"/>
                  <a:gd name="connsiteX86" fmla="*/ 3565 w 10000"/>
                  <a:gd name="connsiteY86" fmla="*/ 2223 h 10000"/>
                  <a:gd name="connsiteX87" fmla="*/ 3130 w 10000"/>
                  <a:gd name="connsiteY87" fmla="*/ 2539 h 10000"/>
                  <a:gd name="connsiteX88" fmla="*/ 3101 w 10000"/>
                  <a:gd name="connsiteY88" fmla="*/ 2381 h 10000"/>
                  <a:gd name="connsiteX89" fmla="*/ 3073 w 10000"/>
                  <a:gd name="connsiteY89" fmla="*/ 2593 h 10000"/>
                  <a:gd name="connsiteX90" fmla="*/ 3188 w 10000"/>
                  <a:gd name="connsiteY90" fmla="*/ 2804 h 10000"/>
                  <a:gd name="connsiteX91" fmla="*/ 3478 w 10000"/>
                  <a:gd name="connsiteY91" fmla="*/ 2593 h 10000"/>
                  <a:gd name="connsiteX92" fmla="*/ 3594 w 10000"/>
                  <a:gd name="connsiteY92" fmla="*/ 2752 h 10000"/>
                  <a:gd name="connsiteX93" fmla="*/ 3392 w 10000"/>
                  <a:gd name="connsiteY93" fmla="*/ 2804 h 10000"/>
                  <a:gd name="connsiteX94" fmla="*/ 1349 w 10000"/>
                  <a:gd name="connsiteY94" fmla="*/ 2289 h 10000"/>
                  <a:gd name="connsiteX95" fmla="*/ 2754 w 10000"/>
                  <a:gd name="connsiteY95" fmla="*/ 2857 h 10000"/>
                  <a:gd name="connsiteX96" fmla="*/ 1630 w 10000"/>
                  <a:gd name="connsiteY96" fmla="*/ 1022 h 10000"/>
                  <a:gd name="connsiteX97" fmla="*/ 2656 w 10000"/>
                  <a:gd name="connsiteY97" fmla="*/ 2472 h 10000"/>
                  <a:gd name="connsiteX98" fmla="*/ 2898 w 10000"/>
                  <a:gd name="connsiteY98" fmla="*/ 3545 h 10000"/>
                  <a:gd name="connsiteX99" fmla="*/ 2840 w 10000"/>
                  <a:gd name="connsiteY99" fmla="*/ 3916 h 10000"/>
                  <a:gd name="connsiteX100" fmla="*/ 1349 w 10000"/>
                  <a:gd name="connsiteY100" fmla="*/ 2289 h 10000"/>
                  <a:gd name="connsiteX101" fmla="*/ 1349 w 10000"/>
                  <a:gd name="connsiteY101" fmla="*/ 2289 h 10000"/>
                  <a:gd name="connsiteX102" fmla="*/ 2377 w 10000"/>
                  <a:gd name="connsiteY102" fmla="*/ 3598 h 10000"/>
                  <a:gd name="connsiteX103" fmla="*/ 2377 w 10000"/>
                  <a:gd name="connsiteY103" fmla="*/ 3968 h 10000"/>
                  <a:gd name="connsiteX104" fmla="*/ 2231 w 10000"/>
                  <a:gd name="connsiteY104" fmla="*/ 4445 h 10000"/>
                  <a:gd name="connsiteX105" fmla="*/ 2000 w 10000"/>
                  <a:gd name="connsiteY105" fmla="*/ 4021 h 10000"/>
                  <a:gd name="connsiteX106" fmla="*/ 1884 w 10000"/>
                  <a:gd name="connsiteY106" fmla="*/ 3545 h 10000"/>
                  <a:gd name="connsiteX107" fmla="*/ 1652 w 10000"/>
                  <a:gd name="connsiteY107" fmla="*/ 3545 h 10000"/>
                  <a:gd name="connsiteX108" fmla="*/ 1478 w 10000"/>
                  <a:gd name="connsiteY108" fmla="*/ 3757 h 10000"/>
                  <a:gd name="connsiteX109" fmla="*/ 1247 w 10000"/>
                  <a:gd name="connsiteY109" fmla="*/ 3757 h 10000"/>
                  <a:gd name="connsiteX110" fmla="*/ 1072 w 10000"/>
                  <a:gd name="connsiteY110" fmla="*/ 3968 h 10000"/>
                  <a:gd name="connsiteX111" fmla="*/ 957 w 10000"/>
                  <a:gd name="connsiteY111" fmla="*/ 3757 h 10000"/>
                  <a:gd name="connsiteX112" fmla="*/ 667 w 10000"/>
                  <a:gd name="connsiteY112" fmla="*/ 3704 h 10000"/>
                  <a:gd name="connsiteX113" fmla="*/ 406 w 10000"/>
                  <a:gd name="connsiteY113" fmla="*/ 3704 h 10000"/>
                  <a:gd name="connsiteX114" fmla="*/ 29 w 10000"/>
                  <a:gd name="connsiteY114" fmla="*/ 3439 h 10000"/>
                  <a:gd name="connsiteX115" fmla="*/ 0 w 10000"/>
                  <a:gd name="connsiteY115" fmla="*/ 3916 h 10000"/>
                  <a:gd name="connsiteX116" fmla="*/ 58 w 10000"/>
                  <a:gd name="connsiteY116" fmla="*/ 4603 h 10000"/>
                  <a:gd name="connsiteX117" fmla="*/ 116 w 10000"/>
                  <a:gd name="connsiteY117" fmla="*/ 4973 h 10000"/>
                  <a:gd name="connsiteX118" fmla="*/ 174 w 10000"/>
                  <a:gd name="connsiteY118" fmla="*/ 5239 h 10000"/>
                  <a:gd name="connsiteX119" fmla="*/ 232 w 10000"/>
                  <a:gd name="connsiteY119" fmla="*/ 5609 h 10000"/>
                  <a:gd name="connsiteX120" fmla="*/ 406 w 10000"/>
                  <a:gd name="connsiteY120" fmla="*/ 5926 h 10000"/>
                  <a:gd name="connsiteX121" fmla="*/ 638 w 10000"/>
                  <a:gd name="connsiteY121" fmla="*/ 6455 h 10000"/>
                  <a:gd name="connsiteX122" fmla="*/ 492 w 10000"/>
                  <a:gd name="connsiteY122" fmla="*/ 6350 h 10000"/>
                  <a:gd name="connsiteX123" fmla="*/ 840 w 10000"/>
                  <a:gd name="connsiteY123" fmla="*/ 6825 h 10000"/>
                  <a:gd name="connsiteX124" fmla="*/ 1043 w 10000"/>
                  <a:gd name="connsiteY124" fmla="*/ 6773 h 10000"/>
                  <a:gd name="connsiteX125" fmla="*/ 1015 w 10000"/>
                  <a:gd name="connsiteY125" fmla="*/ 6455 h 10000"/>
                  <a:gd name="connsiteX126" fmla="*/ 1188 w 10000"/>
                  <a:gd name="connsiteY126" fmla="*/ 6508 h 10000"/>
                  <a:gd name="connsiteX127" fmla="*/ 986 w 10000"/>
                  <a:gd name="connsiteY127" fmla="*/ 5873 h 10000"/>
                  <a:gd name="connsiteX128" fmla="*/ 1362 w 10000"/>
                  <a:gd name="connsiteY128" fmla="*/ 5609 h 10000"/>
                  <a:gd name="connsiteX129" fmla="*/ 1566 w 10000"/>
                  <a:gd name="connsiteY129" fmla="*/ 5609 h 10000"/>
                  <a:gd name="connsiteX130" fmla="*/ 1566 w 10000"/>
                  <a:gd name="connsiteY130" fmla="*/ 5873 h 10000"/>
                  <a:gd name="connsiteX131" fmla="*/ 1391 w 10000"/>
                  <a:gd name="connsiteY131" fmla="*/ 6032 h 10000"/>
                  <a:gd name="connsiteX132" fmla="*/ 1276 w 10000"/>
                  <a:gd name="connsiteY132" fmla="*/ 6720 h 10000"/>
                  <a:gd name="connsiteX133" fmla="*/ 1218 w 10000"/>
                  <a:gd name="connsiteY133" fmla="*/ 7037 h 10000"/>
                  <a:gd name="connsiteX134" fmla="*/ 1305 w 10000"/>
                  <a:gd name="connsiteY134" fmla="*/ 7461 h 10000"/>
                  <a:gd name="connsiteX135" fmla="*/ 1478 w 10000"/>
                  <a:gd name="connsiteY135" fmla="*/ 7778 h 10000"/>
                  <a:gd name="connsiteX136" fmla="*/ 2058 w 10000"/>
                  <a:gd name="connsiteY136" fmla="*/ 8413 h 10000"/>
                  <a:gd name="connsiteX137" fmla="*/ 2521 w 10000"/>
                  <a:gd name="connsiteY137" fmla="*/ 8889 h 10000"/>
                  <a:gd name="connsiteX138" fmla="*/ 2869 w 10000"/>
                  <a:gd name="connsiteY138" fmla="*/ 9101 h 10000"/>
                  <a:gd name="connsiteX139" fmla="*/ 3246 w 10000"/>
                  <a:gd name="connsiteY139" fmla="*/ 9312 h 10000"/>
                  <a:gd name="connsiteX140" fmla="*/ 3624 w 10000"/>
                  <a:gd name="connsiteY140" fmla="*/ 9524 h 10000"/>
                  <a:gd name="connsiteX141" fmla="*/ 3972 w 10000"/>
                  <a:gd name="connsiteY141" fmla="*/ 9630 h 10000"/>
                  <a:gd name="connsiteX142" fmla="*/ 4348 w 10000"/>
                  <a:gd name="connsiteY142" fmla="*/ 9789 h 10000"/>
                  <a:gd name="connsiteX143" fmla="*/ 4783 w 10000"/>
                  <a:gd name="connsiteY143" fmla="*/ 9948 h 10000"/>
                  <a:gd name="connsiteX144" fmla="*/ 5246 w 10000"/>
                  <a:gd name="connsiteY144" fmla="*/ 10000 h 10000"/>
                  <a:gd name="connsiteX145" fmla="*/ 5652 w 10000"/>
                  <a:gd name="connsiteY145" fmla="*/ 10000 h 10000"/>
                  <a:gd name="connsiteX146" fmla="*/ 6145 w 10000"/>
                  <a:gd name="connsiteY146" fmla="*/ 9948 h 10000"/>
                  <a:gd name="connsiteX147" fmla="*/ 6493 w 10000"/>
                  <a:gd name="connsiteY147" fmla="*/ 9841 h 10000"/>
                  <a:gd name="connsiteX148" fmla="*/ 6841 w 10000"/>
                  <a:gd name="connsiteY148" fmla="*/ 9736 h 10000"/>
                  <a:gd name="connsiteX149" fmla="*/ 7218 w 10000"/>
                  <a:gd name="connsiteY149" fmla="*/ 9577 h 10000"/>
                  <a:gd name="connsiteX150" fmla="*/ 7565 w 10000"/>
                  <a:gd name="connsiteY150" fmla="*/ 9418 h 10000"/>
                  <a:gd name="connsiteX151" fmla="*/ 7884 w 10000"/>
                  <a:gd name="connsiteY151" fmla="*/ 9207 h 10000"/>
                  <a:gd name="connsiteX152" fmla="*/ 8232 w 10000"/>
                  <a:gd name="connsiteY152" fmla="*/ 8995 h 10000"/>
                  <a:gd name="connsiteX153" fmla="*/ 8551 w 10000"/>
                  <a:gd name="connsiteY153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8037 w 10000"/>
                  <a:gd name="connsiteY31" fmla="*/ 4742 h 10000"/>
                  <a:gd name="connsiteX32" fmla="*/ 7531 w 10000"/>
                  <a:gd name="connsiteY32" fmla="*/ 4817 h 10000"/>
                  <a:gd name="connsiteX33" fmla="*/ 8069 w 10000"/>
                  <a:gd name="connsiteY33" fmla="*/ 4826 h 10000"/>
                  <a:gd name="connsiteX34" fmla="*/ 6950 w 10000"/>
                  <a:gd name="connsiteY34" fmla="*/ 3306 h 10000"/>
                  <a:gd name="connsiteX35" fmla="*/ 6962 w 10000"/>
                  <a:gd name="connsiteY35" fmla="*/ 3305 h 10000"/>
                  <a:gd name="connsiteX36" fmla="*/ 6645 w 10000"/>
                  <a:gd name="connsiteY36" fmla="*/ 3230 h 10000"/>
                  <a:gd name="connsiteX37" fmla="*/ 6519 w 10000"/>
                  <a:gd name="connsiteY37" fmla="*/ 3003 h 10000"/>
                  <a:gd name="connsiteX38" fmla="*/ 5949 w 10000"/>
                  <a:gd name="connsiteY38" fmla="*/ 2473 h 10000"/>
                  <a:gd name="connsiteX39" fmla="*/ 5015 w 10000"/>
                  <a:gd name="connsiteY39" fmla="*/ 3228 h 10000"/>
                  <a:gd name="connsiteX40" fmla="*/ 4898 w 10000"/>
                  <a:gd name="connsiteY40" fmla="*/ 3175 h 10000"/>
                  <a:gd name="connsiteX41" fmla="*/ 4754 w 10000"/>
                  <a:gd name="connsiteY41" fmla="*/ 3122 h 10000"/>
                  <a:gd name="connsiteX42" fmla="*/ 4637 w 10000"/>
                  <a:gd name="connsiteY42" fmla="*/ 3334 h 10000"/>
                  <a:gd name="connsiteX43" fmla="*/ 4464 w 10000"/>
                  <a:gd name="connsiteY43" fmla="*/ 3493 h 10000"/>
                  <a:gd name="connsiteX44" fmla="*/ 4435 w 10000"/>
                  <a:gd name="connsiteY44" fmla="*/ 3651 h 10000"/>
                  <a:gd name="connsiteX45" fmla="*/ 4579 w 10000"/>
                  <a:gd name="connsiteY45" fmla="*/ 3862 h 10000"/>
                  <a:gd name="connsiteX46" fmla="*/ 4637 w 10000"/>
                  <a:gd name="connsiteY46" fmla="*/ 4021 h 10000"/>
                  <a:gd name="connsiteX47" fmla="*/ 4783 w 10000"/>
                  <a:gd name="connsiteY47" fmla="*/ 4021 h 10000"/>
                  <a:gd name="connsiteX48" fmla="*/ 4841 w 10000"/>
                  <a:gd name="connsiteY48" fmla="*/ 4021 h 10000"/>
                  <a:gd name="connsiteX49" fmla="*/ 4927 w 10000"/>
                  <a:gd name="connsiteY49" fmla="*/ 4233 h 10000"/>
                  <a:gd name="connsiteX50" fmla="*/ 5073 w 10000"/>
                  <a:gd name="connsiteY50" fmla="*/ 4603 h 10000"/>
                  <a:gd name="connsiteX51" fmla="*/ 4898 w 10000"/>
                  <a:gd name="connsiteY51" fmla="*/ 4391 h 10000"/>
                  <a:gd name="connsiteX52" fmla="*/ 4812 w 10000"/>
                  <a:gd name="connsiteY52" fmla="*/ 4127 h 10000"/>
                  <a:gd name="connsiteX53" fmla="*/ 4725 w 10000"/>
                  <a:gd name="connsiteY53" fmla="*/ 4339 h 10000"/>
                  <a:gd name="connsiteX54" fmla="*/ 4608 w 10000"/>
                  <a:gd name="connsiteY54" fmla="*/ 4657 h 10000"/>
                  <a:gd name="connsiteX55" fmla="*/ 4608 w 10000"/>
                  <a:gd name="connsiteY55" fmla="*/ 4445 h 10000"/>
                  <a:gd name="connsiteX56" fmla="*/ 4435 w 10000"/>
                  <a:gd name="connsiteY56" fmla="*/ 4339 h 10000"/>
                  <a:gd name="connsiteX57" fmla="*/ 4406 w 10000"/>
                  <a:gd name="connsiteY57" fmla="*/ 3968 h 10000"/>
                  <a:gd name="connsiteX58" fmla="*/ 4261 w 10000"/>
                  <a:gd name="connsiteY58" fmla="*/ 4021 h 10000"/>
                  <a:gd name="connsiteX59" fmla="*/ 4319 w 10000"/>
                  <a:gd name="connsiteY59" fmla="*/ 3598 h 10000"/>
                  <a:gd name="connsiteX60" fmla="*/ 4232 w 10000"/>
                  <a:gd name="connsiteY60" fmla="*/ 3598 h 10000"/>
                  <a:gd name="connsiteX61" fmla="*/ 4319 w 10000"/>
                  <a:gd name="connsiteY61" fmla="*/ 3069 h 10000"/>
                  <a:gd name="connsiteX62" fmla="*/ 4464 w 10000"/>
                  <a:gd name="connsiteY62" fmla="*/ 3069 h 10000"/>
                  <a:gd name="connsiteX63" fmla="*/ 4522 w 10000"/>
                  <a:gd name="connsiteY63" fmla="*/ 3386 h 10000"/>
                  <a:gd name="connsiteX64" fmla="*/ 4551 w 10000"/>
                  <a:gd name="connsiteY64" fmla="*/ 3175 h 10000"/>
                  <a:gd name="connsiteX65" fmla="*/ 4493 w 10000"/>
                  <a:gd name="connsiteY65" fmla="*/ 3016 h 10000"/>
                  <a:gd name="connsiteX66" fmla="*/ 4348 w 10000"/>
                  <a:gd name="connsiteY66" fmla="*/ 2910 h 10000"/>
                  <a:gd name="connsiteX67" fmla="*/ 4377 w 10000"/>
                  <a:gd name="connsiteY67" fmla="*/ 2487 h 10000"/>
                  <a:gd name="connsiteX68" fmla="*/ 4319 w 10000"/>
                  <a:gd name="connsiteY68" fmla="*/ 2275 h 10000"/>
                  <a:gd name="connsiteX69" fmla="*/ 4289 w 10000"/>
                  <a:gd name="connsiteY69" fmla="*/ 1641 h 10000"/>
                  <a:gd name="connsiteX70" fmla="*/ 4348 w 10000"/>
                  <a:gd name="connsiteY70" fmla="*/ 1641 h 10000"/>
                  <a:gd name="connsiteX71" fmla="*/ 4261 w 10000"/>
                  <a:gd name="connsiteY71" fmla="*/ 1534 h 10000"/>
                  <a:gd name="connsiteX72" fmla="*/ 4000 w 10000"/>
                  <a:gd name="connsiteY72" fmla="*/ 1746 h 10000"/>
                  <a:gd name="connsiteX73" fmla="*/ 3942 w 10000"/>
                  <a:gd name="connsiteY73" fmla="*/ 1323 h 10000"/>
                  <a:gd name="connsiteX74" fmla="*/ 4145 w 10000"/>
                  <a:gd name="connsiteY74" fmla="*/ 582 h 10000"/>
                  <a:gd name="connsiteX75" fmla="*/ 3972 w 10000"/>
                  <a:gd name="connsiteY75" fmla="*/ 318 h 10000"/>
                  <a:gd name="connsiteX76" fmla="*/ 3972 w 10000"/>
                  <a:gd name="connsiteY76" fmla="*/ 212 h 10000"/>
                  <a:gd name="connsiteX77" fmla="*/ 3710 w 10000"/>
                  <a:gd name="connsiteY77" fmla="*/ 0 h 10000"/>
                  <a:gd name="connsiteX78" fmla="*/ 3624 w 10000"/>
                  <a:gd name="connsiteY78" fmla="*/ 212 h 10000"/>
                  <a:gd name="connsiteX79" fmla="*/ 3536 w 10000"/>
                  <a:gd name="connsiteY79" fmla="*/ 635 h 10000"/>
                  <a:gd name="connsiteX80" fmla="*/ 3420 w 10000"/>
                  <a:gd name="connsiteY80" fmla="*/ 688 h 10000"/>
                  <a:gd name="connsiteX81" fmla="*/ 3594 w 10000"/>
                  <a:gd name="connsiteY81" fmla="*/ 900 h 10000"/>
                  <a:gd name="connsiteX82" fmla="*/ 3624 w 10000"/>
                  <a:gd name="connsiteY82" fmla="*/ 1164 h 10000"/>
                  <a:gd name="connsiteX83" fmla="*/ 3536 w 10000"/>
                  <a:gd name="connsiteY83" fmla="*/ 1323 h 10000"/>
                  <a:gd name="connsiteX84" fmla="*/ 3624 w 10000"/>
                  <a:gd name="connsiteY84" fmla="*/ 1799 h 10000"/>
                  <a:gd name="connsiteX85" fmla="*/ 3565 w 10000"/>
                  <a:gd name="connsiteY85" fmla="*/ 2223 h 10000"/>
                  <a:gd name="connsiteX86" fmla="*/ 3130 w 10000"/>
                  <a:gd name="connsiteY86" fmla="*/ 2539 h 10000"/>
                  <a:gd name="connsiteX87" fmla="*/ 3101 w 10000"/>
                  <a:gd name="connsiteY87" fmla="*/ 2381 h 10000"/>
                  <a:gd name="connsiteX88" fmla="*/ 3073 w 10000"/>
                  <a:gd name="connsiteY88" fmla="*/ 2593 h 10000"/>
                  <a:gd name="connsiteX89" fmla="*/ 3188 w 10000"/>
                  <a:gd name="connsiteY89" fmla="*/ 2804 h 10000"/>
                  <a:gd name="connsiteX90" fmla="*/ 3478 w 10000"/>
                  <a:gd name="connsiteY90" fmla="*/ 2593 h 10000"/>
                  <a:gd name="connsiteX91" fmla="*/ 3594 w 10000"/>
                  <a:gd name="connsiteY91" fmla="*/ 2752 h 10000"/>
                  <a:gd name="connsiteX92" fmla="*/ 3392 w 10000"/>
                  <a:gd name="connsiteY92" fmla="*/ 2804 h 10000"/>
                  <a:gd name="connsiteX93" fmla="*/ 1349 w 10000"/>
                  <a:gd name="connsiteY93" fmla="*/ 2289 h 10000"/>
                  <a:gd name="connsiteX94" fmla="*/ 2754 w 10000"/>
                  <a:gd name="connsiteY94" fmla="*/ 2857 h 10000"/>
                  <a:gd name="connsiteX95" fmla="*/ 1630 w 10000"/>
                  <a:gd name="connsiteY95" fmla="*/ 1022 h 10000"/>
                  <a:gd name="connsiteX96" fmla="*/ 2656 w 10000"/>
                  <a:gd name="connsiteY96" fmla="*/ 2472 h 10000"/>
                  <a:gd name="connsiteX97" fmla="*/ 2898 w 10000"/>
                  <a:gd name="connsiteY97" fmla="*/ 3545 h 10000"/>
                  <a:gd name="connsiteX98" fmla="*/ 2840 w 10000"/>
                  <a:gd name="connsiteY98" fmla="*/ 3916 h 10000"/>
                  <a:gd name="connsiteX99" fmla="*/ 1349 w 10000"/>
                  <a:gd name="connsiteY99" fmla="*/ 2289 h 10000"/>
                  <a:gd name="connsiteX100" fmla="*/ 1349 w 10000"/>
                  <a:gd name="connsiteY100" fmla="*/ 2289 h 10000"/>
                  <a:gd name="connsiteX101" fmla="*/ 2377 w 10000"/>
                  <a:gd name="connsiteY101" fmla="*/ 3598 h 10000"/>
                  <a:gd name="connsiteX102" fmla="*/ 2377 w 10000"/>
                  <a:gd name="connsiteY102" fmla="*/ 3968 h 10000"/>
                  <a:gd name="connsiteX103" fmla="*/ 2231 w 10000"/>
                  <a:gd name="connsiteY103" fmla="*/ 4445 h 10000"/>
                  <a:gd name="connsiteX104" fmla="*/ 2000 w 10000"/>
                  <a:gd name="connsiteY104" fmla="*/ 4021 h 10000"/>
                  <a:gd name="connsiteX105" fmla="*/ 1884 w 10000"/>
                  <a:gd name="connsiteY105" fmla="*/ 3545 h 10000"/>
                  <a:gd name="connsiteX106" fmla="*/ 1652 w 10000"/>
                  <a:gd name="connsiteY106" fmla="*/ 3545 h 10000"/>
                  <a:gd name="connsiteX107" fmla="*/ 1478 w 10000"/>
                  <a:gd name="connsiteY107" fmla="*/ 3757 h 10000"/>
                  <a:gd name="connsiteX108" fmla="*/ 1247 w 10000"/>
                  <a:gd name="connsiteY108" fmla="*/ 3757 h 10000"/>
                  <a:gd name="connsiteX109" fmla="*/ 1072 w 10000"/>
                  <a:gd name="connsiteY109" fmla="*/ 3968 h 10000"/>
                  <a:gd name="connsiteX110" fmla="*/ 957 w 10000"/>
                  <a:gd name="connsiteY110" fmla="*/ 3757 h 10000"/>
                  <a:gd name="connsiteX111" fmla="*/ 667 w 10000"/>
                  <a:gd name="connsiteY111" fmla="*/ 3704 h 10000"/>
                  <a:gd name="connsiteX112" fmla="*/ 406 w 10000"/>
                  <a:gd name="connsiteY112" fmla="*/ 3704 h 10000"/>
                  <a:gd name="connsiteX113" fmla="*/ 29 w 10000"/>
                  <a:gd name="connsiteY113" fmla="*/ 3439 h 10000"/>
                  <a:gd name="connsiteX114" fmla="*/ 0 w 10000"/>
                  <a:gd name="connsiteY114" fmla="*/ 3916 h 10000"/>
                  <a:gd name="connsiteX115" fmla="*/ 58 w 10000"/>
                  <a:gd name="connsiteY115" fmla="*/ 4603 h 10000"/>
                  <a:gd name="connsiteX116" fmla="*/ 116 w 10000"/>
                  <a:gd name="connsiteY116" fmla="*/ 4973 h 10000"/>
                  <a:gd name="connsiteX117" fmla="*/ 174 w 10000"/>
                  <a:gd name="connsiteY117" fmla="*/ 5239 h 10000"/>
                  <a:gd name="connsiteX118" fmla="*/ 232 w 10000"/>
                  <a:gd name="connsiteY118" fmla="*/ 5609 h 10000"/>
                  <a:gd name="connsiteX119" fmla="*/ 406 w 10000"/>
                  <a:gd name="connsiteY119" fmla="*/ 5926 h 10000"/>
                  <a:gd name="connsiteX120" fmla="*/ 638 w 10000"/>
                  <a:gd name="connsiteY120" fmla="*/ 6455 h 10000"/>
                  <a:gd name="connsiteX121" fmla="*/ 492 w 10000"/>
                  <a:gd name="connsiteY121" fmla="*/ 6350 h 10000"/>
                  <a:gd name="connsiteX122" fmla="*/ 840 w 10000"/>
                  <a:gd name="connsiteY122" fmla="*/ 6825 h 10000"/>
                  <a:gd name="connsiteX123" fmla="*/ 1043 w 10000"/>
                  <a:gd name="connsiteY123" fmla="*/ 6773 h 10000"/>
                  <a:gd name="connsiteX124" fmla="*/ 1015 w 10000"/>
                  <a:gd name="connsiteY124" fmla="*/ 6455 h 10000"/>
                  <a:gd name="connsiteX125" fmla="*/ 1188 w 10000"/>
                  <a:gd name="connsiteY125" fmla="*/ 6508 h 10000"/>
                  <a:gd name="connsiteX126" fmla="*/ 986 w 10000"/>
                  <a:gd name="connsiteY126" fmla="*/ 5873 h 10000"/>
                  <a:gd name="connsiteX127" fmla="*/ 1362 w 10000"/>
                  <a:gd name="connsiteY127" fmla="*/ 5609 h 10000"/>
                  <a:gd name="connsiteX128" fmla="*/ 1566 w 10000"/>
                  <a:gd name="connsiteY128" fmla="*/ 5609 h 10000"/>
                  <a:gd name="connsiteX129" fmla="*/ 1566 w 10000"/>
                  <a:gd name="connsiteY129" fmla="*/ 5873 h 10000"/>
                  <a:gd name="connsiteX130" fmla="*/ 1391 w 10000"/>
                  <a:gd name="connsiteY130" fmla="*/ 6032 h 10000"/>
                  <a:gd name="connsiteX131" fmla="*/ 1276 w 10000"/>
                  <a:gd name="connsiteY131" fmla="*/ 6720 h 10000"/>
                  <a:gd name="connsiteX132" fmla="*/ 1218 w 10000"/>
                  <a:gd name="connsiteY132" fmla="*/ 7037 h 10000"/>
                  <a:gd name="connsiteX133" fmla="*/ 1305 w 10000"/>
                  <a:gd name="connsiteY133" fmla="*/ 7461 h 10000"/>
                  <a:gd name="connsiteX134" fmla="*/ 1478 w 10000"/>
                  <a:gd name="connsiteY134" fmla="*/ 7778 h 10000"/>
                  <a:gd name="connsiteX135" fmla="*/ 2058 w 10000"/>
                  <a:gd name="connsiteY135" fmla="*/ 8413 h 10000"/>
                  <a:gd name="connsiteX136" fmla="*/ 2521 w 10000"/>
                  <a:gd name="connsiteY136" fmla="*/ 8889 h 10000"/>
                  <a:gd name="connsiteX137" fmla="*/ 2869 w 10000"/>
                  <a:gd name="connsiteY137" fmla="*/ 9101 h 10000"/>
                  <a:gd name="connsiteX138" fmla="*/ 3246 w 10000"/>
                  <a:gd name="connsiteY138" fmla="*/ 9312 h 10000"/>
                  <a:gd name="connsiteX139" fmla="*/ 3624 w 10000"/>
                  <a:gd name="connsiteY139" fmla="*/ 9524 h 10000"/>
                  <a:gd name="connsiteX140" fmla="*/ 3972 w 10000"/>
                  <a:gd name="connsiteY140" fmla="*/ 9630 h 10000"/>
                  <a:gd name="connsiteX141" fmla="*/ 4348 w 10000"/>
                  <a:gd name="connsiteY141" fmla="*/ 9789 h 10000"/>
                  <a:gd name="connsiteX142" fmla="*/ 4783 w 10000"/>
                  <a:gd name="connsiteY142" fmla="*/ 9948 h 10000"/>
                  <a:gd name="connsiteX143" fmla="*/ 5246 w 10000"/>
                  <a:gd name="connsiteY143" fmla="*/ 10000 h 10000"/>
                  <a:gd name="connsiteX144" fmla="*/ 5652 w 10000"/>
                  <a:gd name="connsiteY144" fmla="*/ 10000 h 10000"/>
                  <a:gd name="connsiteX145" fmla="*/ 6145 w 10000"/>
                  <a:gd name="connsiteY145" fmla="*/ 9948 h 10000"/>
                  <a:gd name="connsiteX146" fmla="*/ 6493 w 10000"/>
                  <a:gd name="connsiteY146" fmla="*/ 9841 h 10000"/>
                  <a:gd name="connsiteX147" fmla="*/ 6841 w 10000"/>
                  <a:gd name="connsiteY147" fmla="*/ 9736 h 10000"/>
                  <a:gd name="connsiteX148" fmla="*/ 7218 w 10000"/>
                  <a:gd name="connsiteY148" fmla="*/ 9577 h 10000"/>
                  <a:gd name="connsiteX149" fmla="*/ 7565 w 10000"/>
                  <a:gd name="connsiteY149" fmla="*/ 9418 h 10000"/>
                  <a:gd name="connsiteX150" fmla="*/ 7884 w 10000"/>
                  <a:gd name="connsiteY150" fmla="*/ 9207 h 10000"/>
                  <a:gd name="connsiteX151" fmla="*/ 8232 w 10000"/>
                  <a:gd name="connsiteY151" fmla="*/ 8995 h 10000"/>
                  <a:gd name="connsiteX152" fmla="*/ 8551 w 10000"/>
                  <a:gd name="connsiteY152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8037 w 10000"/>
                  <a:gd name="connsiteY31" fmla="*/ 4742 h 10000"/>
                  <a:gd name="connsiteX32" fmla="*/ 8069 w 10000"/>
                  <a:gd name="connsiteY32" fmla="*/ 4826 h 10000"/>
                  <a:gd name="connsiteX33" fmla="*/ 6950 w 10000"/>
                  <a:gd name="connsiteY33" fmla="*/ 3306 h 10000"/>
                  <a:gd name="connsiteX34" fmla="*/ 6962 w 10000"/>
                  <a:gd name="connsiteY34" fmla="*/ 3305 h 10000"/>
                  <a:gd name="connsiteX35" fmla="*/ 6645 w 10000"/>
                  <a:gd name="connsiteY35" fmla="*/ 3230 h 10000"/>
                  <a:gd name="connsiteX36" fmla="*/ 6519 w 10000"/>
                  <a:gd name="connsiteY36" fmla="*/ 3003 h 10000"/>
                  <a:gd name="connsiteX37" fmla="*/ 5949 w 10000"/>
                  <a:gd name="connsiteY37" fmla="*/ 2473 h 10000"/>
                  <a:gd name="connsiteX38" fmla="*/ 5015 w 10000"/>
                  <a:gd name="connsiteY38" fmla="*/ 3228 h 10000"/>
                  <a:gd name="connsiteX39" fmla="*/ 4898 w 10000"/>
                  <a:gd name="connsiteY39" fmla="*/ 3175 h 10000"/>
                  <a:gd name="connsiteX40" fmla="*/ 4754 w 10000"/>
                  <a:gd name="connsiteY40" fmla="*/ 3122 h 10000"/>
                  <a:gd name="connsiteX41" fmla="*/ 4637 w 10000"/>
                  <a:gd name="connsiteY41" fmla="*/ 3334 h 10000"/>
                  <a:gd name="connsiteX42" fmla="*/ 4464 w 10000"/>
                  <a:gd name="connsiteY42" fmla="*/ 3493 h 10000"/>
                  <a:gd name="connsiteX43" fmla="*/ 4435 w 10000"/>
                  <a:gd name="connsiteY43" fmla="*/ 3651 h 10000"/>
                  <a:gd name="connsiteX44" fmla="*/ 4579 w 10000"/>
                  <a:gd name="connsiteY44" fmla="*/ 3862 h 10000"/>
                  <a:gd name="connsiteX45" fmla="*/ 4637 w 10000"/>
                  <a:gd name="connsiteY45" fmla="*/ 4021 h 10000"/>
                  <a:gd name="connsiteX46" fmla="*/ 4783 w 10000"/>
                  <a:gd name="connsiteY46" fmla="*/ 4021 h 10000"/>
                  <a:gd name="connsiteX47" fmla="*/ 4841 w 10000"/>
                  <a:gd name="connsiteY47" fmla="*/ 4021 h 10000"/>
                  <a:gd name="connsiteX48" fmla="*/ 4927 w 10000"/>
                  <a:gd name="connsiteY48" fmla="*/ 4233 h 10000"/>
                  <a:gd name="connsiteX49" fmla="*/ 5073 w 10000"/>
                  <a:gd name="connsiteY49" fmla="*/ 4603 h 10000"/>
                  <a:gd name="connsiteX50" fmla="*/ 4898 w 10000"/>
                  <a:gd name="connsiteY50" fmla="*/ 4391 h 10000"/>
                  <a:gd name="connsiteX51" fmla="*/ 4812 w 10000"/>
                  <a:gd name="connsiteY51" fmla="*/ 4127 h 10000"/>
                  <a:gd name="connsiteX52" fmla="*/ 4725 w 10000"/>
                  <a:gd name="connsiteY52" fmla="*/ 4339 h 10000"/>
                  <a:gd name="connsiteX53" fmla="*/ 4608 w 10000"/>
                  <a:gd name="connsiteY53" fmla="*/ 4657 h 10000"/>
                  <a:gd name="connsiteX54" fmla="*/ 4608 w 10000"/>
                  <a:gd name="connsiteY54" fmla="*/ 4445 h 10000"/>
                  <a:gd name="connsiteX55" fmla="*/ 4435 w 10000"/>
                  <a:gd name="connsiteY55" fmla="*/ 4339 h 10000"/>
                  <a:gd name="connsiteX56" fmla="*/ 4406 w 10000"/>
                  <a:gd name="connsiteY56" fmla="*/ 3968 h 10000"/>
                  <a:gd name="connsiteX57" fmla="*/ 4261 w 10000"/>
                  <a:gd name="connsiteY57" fmla="*/ 4021 h 10000"/>
                  <a:gd name="connsiteX58" fmla="*/ 4319 w 10000"/>
                  <a:gd name="connsiteY58" fmla="*/ 3598 h 10000"/>
                  <a:gd name="connsiteX59" fmla="*/ 4232 w 10000"/>
                  <a:gd name="connsiteY59" fmla="*/ 3598 h 10000"/>
                  <a:gd name="connsiteX60" fmla="*/ 4319 w 10000"/>
                  <a:gd name="connsiteY60" fmla="*/ 3069 h 10000"/>
                  <a:gd name="connsiteX61" fmla="*/ 4464 w 10000"/>
                  <a:gd name="connsiteY61" fmla="*/ 3069 h 10000"/>
                  <a:gd name="connsiteX62" fmla="*/ 4522 w 10000"/>
                  <a:gd name="connsiteY62" fmla="*/ 3386 h 10000"/>
                  <a:gd name="connsiteX63" fmla="*/ 4551 w 10000"/>
                  <a:gd name="connsiteY63" fmla="*/ 3175 h 10000"/>
                  <a:gd name="connsiteX64" fmla="*/ 4493 w 10000"/>
                  <a:gd name="connsiteY64" fmla="*/ 3016 h 10000"/>
                  <a:gd name="connsiteX65" fmla="*/ 4348 w 10000"/>
                  <a:gd name="connsiteY65" fmla="*/ 2910 h 10000"/>
                  <a:gd name="connsiteX66" fmla="*/ 4377 w 10000"/>
                  <a:gd name="connsiteY66" fmla="*/ 2487 h 10000"/>
                  <a:gd name="connsiteX67" fmla="*/ 4319 w 10000"/>
                  <a:gd name="connsiteY67" fmla="*/ 2275 h 10000"/>
                  <a:gd name="connsiteX68" fmla="*/ 4289 w 10000"/>
                  <a:gd name="connsiteY68" fmla="*/ 1641 h 10000"/>
                  <a:gd name="connsiteX69" fmla="*/ 4348 w 10000"/>
                  <a:gd name="connsiteY69" fmla="*/ 1641 h 10000"/>
                  <a:gd name="connsiteX70" fmla="*/ 4261 w 10000"/>
                  <a:gd name="connsiteY70" fmla="*/ 1534 h 10000"/>
                  <a:gd name="connsiteX71" fmla="*/ 4000 w 10000"/>
                  <a:gd name="connsiteY71" fmla="*/ 1746 h 10000"/>
                  <a:gd name="connsiteX72" fmla="*/ 3942 w 10000"/>
                  <a:gd name="connsiteY72" fmla="*/ 1323 h 10000"/>
                  <a:gd name="connsiteX73" fmla="*/ 4145 w 10000"/>
                  <a:gd name="connsiteY73" fmla="*/ 582 h 10000"/>
                  <a:gd name="connsiteX74" fmla="*/ 3972 w 10000"/>
                  <a:gd name="connsiteY74" fmla="*/ 318 h 10000"/>
                  <a:gd name="connsiteX75" fmla="*/ 3972 w 10000"/>
                  <a:gd name="connsiteY75" fmla="*/ 212 h 10000"/>
                  <a:gd name="connsiteX76" fmla="*/ 3710 w 10000"/>
                  <a:gd name="connsiteY76" fmla="*/ 0 h 10000"/>
                  <a:gd name="connsiteX77" fmla="*/ 3624 w 10000"/>
                  <a:gd name="connsiteY77" fmla="*/ 212 h 10000"/>
                  <a:gd name="connsiteX78" fmla="*/ 3536 w 10000"/>
                  <a:gd name="connsiteY78" fmla="*/ 635 h 10000"/>
                  <a:gd name="connsiteX79" fmla="*/ 3420 w 10000"/>
                  <a:gd name="connsiteY79" fmla="*/ 688 h 10000"/>
                  <a:gd name="connsiteX80" fmla="*/ 3594 w 10000"/>
                  <a:gd name="connsiteY80" fmla="*/ 900 h 10000"/>
                  <a:gd name="connsiteX81" fmla="*/ 3624 w 10000"/>
                  <a:gd name="connsiteY81" fmla="*/ 1164 h 10000"/>
                  <a:gd name="connsiteX82" fmla="*/ 3536 w 10000"/>
                  <a:gd name="connsiteY82" fmla="*/ 1323 h 10000"/>
                  <a:gd name="connsiteX83" fmla="*/ 3624 w 10000"/>
                  <a:gd name="connsiteY83" fmla="*/ 1799 h 10000"/>
                  <a:gd name="connsiteX84" fmla="*/ 3565 w 10000"/>
                  <a:gd name="connsiteY84" fmla="*/ 2223 h 10000"/>
                  <a:gd name="connsiteX85" fmla="*/ 3130 w 10000"/>
                  <a:gd name="connsiteY85" fmla="*/ 2539 h 10000"/>
                  <a:gd name="connsiteX86" fmla="*/ 3101 w 10000"/>
                  <a:gd name="connsiteY86" fmla="*/ 2381 h 10000"/>
                  <a:gd name="connsiteX87" fmla="*/ 3073 w 10000"/>
                  <a:gd name="connsiteY87" fmla="*/ 2593 h 10000"/>
                  <a:gd name="connsiteX88" fmla="*/ 3188 w 10000"/>
                  <a:gd name="connsiteY88" fmla="*/ 2804 h 10000"/>
                  <a:gd name="connsiteX89" fmla="*/ 3478 w 10000"/>
                  <a:gd name="connsiteY89" fmla="*/ 2593 h 10000"/>
                  <a:gd name="connsiteX90" fmla="*/ 3594 w 10000"/>
                  <a:gd name="connsiteY90" fmla="*/ 2752 h 10000"/>
                  <a:gd name="connsiteX91" fmla="*/ 3392 w 10000"/>
                  <a:gd name="connsiteY91" fmla="*/ 2804 h 10000"/>
                  <a:gd name="connsiteX92" fmla="*/ 1349 w 10000"/>
                  <a:gd name="connsiteY92" fmla="*/ 2289 h 10000"/>
                  <a:gd name="connsiteX93" fmla="*/ 2754 w 10000"/>
                  <a:gd name="connsiteY93" fmla="*/ 2857 h 10000"/>
                  <a:gd name="connsiteX94" fmla="*/ 1630 w 10000"/>
                  <a:gd name="connsiteY94" fmla="*/ 1022 h 10000"/>
                  <a:gd name="connsiteX95" fmla="*/ 2656 w 10000"/>
                  <a:gd name="connsiteY95" fmla="*/ 2472 h 10000"/>
                  <a:gd name="connsiteX96" fmla="*/ 2898 w 10000"/>
                  <a:gd name="connsiteY96" fmla="*/ 3545 h 10000"/>
                  <a:gd name="connsiteX97" fmla="*/ 2840 w 10000"/>
                  <a:gd name="connsiteY97" fmla="*/ 3916 h 10000"/>
                  <a:gd name="connsiteX98" fmla="*/ 1349 w 10000"/>
                  <a:gd name="connsiteY98" fmla="*/ 2289 h 10000"/>
                  <a:gd name="connsiteX99" fmla="*/ 1349 w 10000"/>
                  <a:gd name="connsiteY99" fmla="*/ 2289 h 10000"/>
                  <a:gd name="connsiteX100" fmla="*/ 2377 w 10000"/>
                  <a:gd name="connsiteY100" fmla="*/ 3598 h 10000"/>
                  <a:gd name="connsiteX101" fmla="*/ 2377 w 10000"/>
                  <a:gd name="connsiteY101" fmla="*/ 3968 h 10000"/>
                  <a:gd name="connsiteX102" fmla="*/ 2231 w 10000"/>
                  <a:gd name="connsiteY102" fmla="*/ 4445 h 10000"/>
                  <a:gd name="connsiteX103" fmla="*/ 2000 w 10000"/>
                  <a:gd name="connsiteY103" fmla="*/ 4021 h 10000"/>
                  <a:gd name="connsiteX104" fmla="*/ 1884 w 10000"/>
                  <a:gd name="connsiteY104" fmla="*/ 3545 h 10000"/>
                  <a:gd name="connsiteX105" fmla="*/ 1652 w 10000"/>
                  <a:gd name="connsiteY105" fmla="*/ 3545 h 10000"/>
                  <a:gd name="connsiteX106" fmla="*/ 1478 w 10000"/>
                  <a:gd name="connsiteY106" fmla="*/ 3757 h 10000"/>
                  <a:gd name="connsiteX107" fmla="*/ 1247 w 10000"/>
                  <a:gd name="connsiteY107" fmla="*/ 3757 h 10000"/>
                  <a:gd name="connsiteX108" fmla="*/ 1072 w 10000"/>
                  <a:gd name="connsiteY108" fmla="*/ 3968 h 10000"/>
                  <a:gd name="connsiteX109" fmla="*/ 957 w 10000"/>
                  <a:gd name="connsiteY109" fmla="*/ 3757 h 10000"/>
                  <a:gd name="connsiteX110" fmla="*/ 667 w 10000"/>
                  <a:gd name="connsiteY110" fmla="*/ 3704 h 10000"/>
                  <a:gd name="connsiteX111" fmla="*/ 406 w 10000"/>
                  <a:gd name="connsiteY111" fmla="*/ 3704 h 10000"/>
                  <a:gd name="connsiteX112" fmla="*/ 29 w 10000"/>
                  <a:gd name="connsiteY112" fmla="*/ 3439 h 10000"/>
                  <a:gd name="connsiteX113" fmla="*/ 0 w 10000"/>
                  <a:gd name="connsiteY113" fmla="*/ 3916 h 10000"/>
                  <a:gd name="connsiteX114" fmla="*/ 58 w 10000"/>
                  <a:gd name="connsiteY114" fmla="*/ 4603 h 10000"/>
                  <a:gd name="connsiteX115" fmla="*/ 116 w 10000"/>
                  <a:gd name="connsiteY115" fmla="*/ 4973 h 10000"/>
                  <a:gd name="connsiteX116" fmla="*/ 174 w 10000"/>
                  <a:gd name="connsiteY116" fmla="*/ 5239 h 10000"/>
                  <a:gd name="connsiteX117" fmla="*/ 232 w 10000"/>
                  <a:gd name="connsiteY117" fmla="*/ 5609 h 10000"/>
                  <a:gd name="connsiteX118" fmla="*/ 406 w 10000"/>
                  <a:gd name="connsiteY118" fmla="*/ 5926 h 10000"/>
                  <a:gd name="connsiteX119" fmla="*/ 638 w 10000"/>
                  <a:gd name="connsiteY119" fmla="*/ 6455 h 10000"/>
                  <a:gd name="connsiteX120" fmla="*/ 492 w 10000"/>
                  <a:gd name="connsiteY120" fmla="*/ 6350 h 10000"/>
                  <a:gd name="connsiteX121" fmla="*/ 840 w 10000"/>
                  <a:gd name="connsiteY121" fmla="*/ 6825 h 10000"/>
                  <a:gd name="connsiteX122" fmla="*/ 1043 w 10000"/>
                  <a:gd name="connsiteY122" fmla="*/ 6773 h 10000"/>
                  <a:gd name="connsiteX123" fmla="*/ 1015 w 10000"/>
                  <a:gd name="connsiteY123" fmla="*/ 6455 h 10000"/>
                  <a:gd name="connsiteX124" fmla="*/ 1188 w 10000"/>
                  <a:gd name="connsiteY124" fmla="*/ 6508 h 10000"/>
                  <a:gd name="connsiteX125" fmla="*/ 986 w 10000"/>
                  <a:gd name="connsiteY125" fmla="*/ 5873 h 10000"/>
                  <a:gd name="connsiteX126" fmla="*/ 1362 w 10000"/>
                  <a:gd name="connsiteY126" fmla="*/ 5609 h 10000"/>
                  <a:gd name="connsiteX127" fmla="*/ 1566 w 10000"/>
                  <a:gd name="connsiteY127" fmla="*/ 5609 h 10000"/>
                  <a:gd name="connsiteX128" fmla="*/ 1566 w 10000"/>
                  <a:gd name="connsiteY128" fmla="*/ 5873 h 10000"/>
                  <a:gd name="connsiteX129" fmla="*/ 1391 w 10000"/>
                  <a:gd name="connsiteY129" fmla="*/ 6032 h 10000"/>
                  <a:gd name="connsiteX130" fmla="*/ 1276 w 10000"/>
                  <a:gd name="connsiteY130" fmla="*/ 6720 h 10000"/>
                  <a:gd name="connsiteX131" fmla="*/ 1218 w 10000"/>
                  <a:gd name="connsiteY131" fmla="*/ 7037 h 10000"/>
                  <a:gd name="connsiteX132" fmla="*/ 1305 w 10000"/>
                  <a:gd name="connsiteY132" fmla="*/ 7461 h 10000"/>
                  <a:gd name="connsiteX133" fmla="*/ 1478 w 10000"/>
                  <a:gd name="connsiteY133" fmla="*/ 7778 h 10000"/>
                  <a:gd name="connsiteX134" fmla="*/ 2058 w 10000"/>
                  <a:gd name="connsiteY134" fmla="*/ 8413 h 10000"/>
                  <a:gd name="connsiteX135" fmla="*/ 2521 w 10000"/>
                  <a:gd name="connsiteY135" fmla="*/ 8889 h 10000"/>
                  <a:gd name="connsiteX136" fmla="*/ 2869 w 10000"/>
                  <a:gd name="connsiteY136" fmla="*/ 9101 h 10000"/>
                  <a:gd name="connsiteX137" fmla="*/ 3246 w 10000"/>
                  <a:gd name="connsiteY137" fmla="*/ 9312 h 10000"/>
                  <a:gd name="connsiteX138" fmla="*/ 3624 w 10000"/>
                  <a:gd name="connsiteY138" fmla="*/ 9524 h 10000"/>
                  <a:gd name="connsiteX139" fmla="*/ 3972 w 10000"/>
                  <a:gd name="connsiteY139" fmla="*/ 9630 h 10000"/>
                  <a:gd name="connsiteX140" fmla="*/ 4348 w 10000"/>
                  <a:gd name="connsiteY140" fmla="*/ 9789 h 10000"/>
                  <a:gd name="connsiteX141" fmla="*/ 4783 w 10000"/>
                  <a:gd name="connsiteY141" fmla="*/ 9948 h 10000"/>
                  <a:gd name="connsiteX142" fmla="*/ 5246 w 10000"/>
                  <a:gd name="connsiteY142" fmla="*/ 10000 h 10000"/>
                  <a:gd name="connsiteX143" fmla="*/ 5652 w 10000"/>
                  <a:gd name="connsiteY143" fmla="*/ 10000 h 10000"/>
                  <a:gd name="connsiteX144" fmla="*/ 6145 w 10000"/>
                  <a:gd name="connsiteY144" fmla="*/ 9948 h 10000"/>
                  <a:gd name="connsiteX145" fmla="*/ 6493 w 10000"/>
                  <a:gd name="connsiteY145" fmla="*/ 9841 h 10000"/>
                  <a:gd name="connsiteX146" fmla="*/ 6841 w 10000"/>
                  <a:gd name="connsiteY146" fmla="*/ 9736 h 10000"/>
                  <a:gd name="connsiteX147" fmla="*/ 7218 w 10000"/>
                  <a:gd name="connsiteY147" fmla="*/ 9577 h 10000"/>
                  <a:gd name="connsiteX148" fmla="*/ 7565 w 10000"/>
                  <a:gd name="connsiteY148" fmla="*/ 9418 h 10000"/>
                  <a:gd name="connsiteX149" fmla="*/ 7884 w 10000"/>
                  <a:gd name="connsiteY149" fmla="*/ 9207 h 10000"/>
                  <a:gd name="connsiteX150" fmla="*/ 8232 w 10000"/>
                  <a:gd name="connsiteY150" fmla="*/ 8995 h 10000"/>
                  <a:gd name="connsiteX151" fmla="*/ 8551 w 10000"/>
                  <a:gd name="connsiteY151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8037 w 10000"/>
                  <a:gd name="connsiteY31" fmla="*/ 4742 h 10000"/>
                  <a:gd name="connsiteX32" fmla="*/ 8069 w 10000"/>
                  <a:gd name="connsiteY32" fmla="*/ 4826 h 10000"/>
                  <a:gd name="connsiteX33" fmla="*/ 6950 w 10000"/>
                  <a:gd name="connsiteY33" fmla="*/ 3306 h 10000"/>
                  <a:gd name="connsiteX34" fmla="*/ 6962 w 10000"/>
                  <a:gd name="connsiteY34" fmla="*/ 3305 h 10000"/>
                  <a:gd name="connsiteX35" fmla="*/ 6645 w 10000"/>
                  <a:gd name="connsiteY35" fmla="*/ 3230 h 10000"/>
                  <a:gd name="connsiteX36" fmla="*/ 6519 w 10000"/>
                  <a:gd name="connsiteY36" fmla="*/ 3003 h 10000"/>
                  <a:gd name="connsiteX37" fmla="*/ 5949 w 10000"/>
                  <a:gd name="connsiteY37" fmla="*/ 2473 h 10000"/>
                  <a:gd name="connsiteX38" fmla="*/ 5015 w 10000"/>
                  <a:gd name="connsiteY38" fmla="*/ 3228 h 10000"/>
                  <a:gd name="connsiteX39" fmla="*/ 4898 w 10000"/>
                  <a:gd name="connsiteY39" fmla="*/ 3175 h 10000"/>
                  <a:gd name="connsiteX40" fmla="*/ 4754 w 10000"/>
                  <a:gd name="connsiteY40" fmla="*/ 3122 h 10000"/>
                  <a:gd name="connsiteX41" fmla="*/ 4637 w 10000"/>
                  <a:gd name="connsiteY41" fmla="*/ 3334 h 10000"/>
                  <a:gd name="connsiteX42" fmla="*/ 4464 w 10000"/>
                  <a:gd name="connsiteY42" fmla="*/ 3493 h 10000"/>
                  <a:gd name="connsiteX43" fmla="*/ 4435 w 10000"/>
                  <a:gd name="connsiteY43" fmla="*/ 3651 h 10000"/>
                  <a:gd name="connsiteX44" fmla="*/ 4579 w 10000"/>
                  <a:gd name="connsiteY44" fmla="*/ 3862 h 10000"/>
                  <a:gd name="connsiteX45" fmla="*/ 4637 w 10000"/>
                  <a:gd name="connsiteY45" fmla="*/ 4021 h 10000"/>
                  <a:gd name="connsiteX46" fmla="*/ 4783 w 10000"/>
                  <a:gd name="connsiteY46" fmla="*/ 4021 h 10000"/>
                  <a:gd name="connsiteX47" fmla="*/ 4841 w 10000"/>
                  <a:gd name="connsiteY47" fmla="*/ 4021 h 10000"/>
                  <a:gd name="connsiteX48" fmla="*/ 4927 w 10000"/>
                  <a:gd name="connsiteY48" fmla="*/ 4233 h 10000"/>
                  <a:gd name="connsiteX49" fmla="*/ 5073 w 10000"/>
                  <a:gd name="connsiteY49" fmla="*/ 4603 h 10000"/>
                  <a:gd name="connsiteX50" fmla="*/ 4898 w 10000"/>
                  <a:gd name="connsiteY50" fmla="*/ 4391 h 10000"/>
                  <a:gd name="connsiteX51" fmla="*/ 4812 w 10000"/>
                  <a:gd name="connsiteY51" fmla="*/ 4127 h 10000"/>
                  <a:gd name="connsiteX52" fmla="*/ 4725 w 10000"/>
                  <a:gd name="connsiteY52" fmla="*/ 4339 h 10000"/>
                  <a:gd name="connsiteX53" fmla="*/ 4608 w 10000"/>
                  <a:gd name="connsiteY53" fmla="*/ 4657 h 10000"/>
                  <a:gd name="connsiteX54" fmla="*/ 4608 w 10000"/>
                  <a:gd name="connsiteY54" fmla="*/ 4445 h 10000"/>
                  <a:gd name="connsiteX55" fmla="*/ 4435 w 10000"/>
                  <a:gd name="connsiteY55" fmla="*/ 4339 h 10000"/>
                  <a:gd name="connsiteX56" fmla="*/ 4406 w 10000"/>
                  <a:gd name="connsiteY56" fmla="*/ 3968 h 10000"/>
                  <a:gd name="connsiteX57" fmla="*/ 4261 w 10000"/>
                  <a:gd name="connsiteY57" fmla="*/ 4021 h 10000"/>
                  <a:gd name="connsiteX58" fmla="*/ 4319 w 10000"/>
                  <a:gd name="connsiteY58" fmla="*/ 3598 h 10000"/>
                  <a:gd name="connsiteX59" fmla="*/ 4232 w 10000"/>
                  <a:gd name="connsiteY59" fmla="*/ 3598 h 10000"/>
                  <a:gd name="connsiteX60" fmla="*/ 4319 w 10000"/>
                  <a:gd name="connsiteY60" fmla="*/ 3069 h 10000"/>
                  <a:gd name="connsiteX61" fmla="*/ 4464 w 10000"/>
                  <a:gd name="connsiteY61" fmla="*/ 3069 h 10000"/>
                  <a:gd name="connsiteX62" fmla="*/ 4522 w 10000"/>
                  <a:gd name="connsiteY62" fmla="*/ 3386 h 10000"/>
                  <a:gd name="connsiteX63" fmla="*/ 4551 w 10000"/>
                  <a:gd name="connsiteY63" fmla="*/ 3175 h 10000"/>
                  <a:gd name="connsiteX64" fmla="*/ 4493 w 10000"/>
                  <a:gd name="connsiteY64" fmla="*/ 3016 h 10000"/>
                  <a:gd name="connsiteX65" fmla="*/ 4348 w 10000"/>
                  <a:gd name="connsiteY65" fmla="*/ 2910 h 10000"/>
                  <a:gd name="connsiteX66" fmla="*/ 4377 w 10000"/>
                  <a:gd name="connsiteY66" fmla="*/ 2487 h 10000"/>
                  <a:gd name="connsiteX67" fmla="*/ 4319 w 10000"/>
                  <a:gd name="connsiteY67" fmla="*/ 2275 h 10000"/>
                  <a:gd name="connsiteX68" fmla="*/ 4289 w 10000"/>
                  <a:gd name="connsiteY68" fmla="*/ 1641 h 10000"/>
                  <a:gd name="connsiteX69" fmla="*/ 4348 w 10000"/>
                  <a:gd name="connsiteY69" fmla="*/ 1641 h 10000"/>
                  <a:gd name="connsiteX70" fmla="*/ 4261 w 10000"/>
                  <a:gd name="connsiteY70" fmla="*/ 1534 h 10000"/>
                  <a:gd name="connsiteX71" fmla="*/ 4000 w 10000"/>
                  <a:gd name="connsiteY71" fmla="*/ 1746 h 10000"/>
                  <a:gd name="connsiteX72" fmla="*/ 3942 w 10000"/>
                  <a:gd name="connsiteY72" fmla="*/ 1323 h 10000"/>
                  <a:gd name="connsiteX73" fmla="*/ 4145 w 10000"/>
                  <a:gd name="connsiteY73" fmla="*/ 582 h 10000"/>
                  <a:gd name="connsiteX74" fmla="*/ 3972 w 10000"/>
                  <a:gd name="connsiteY74" fmla="*/ 318 h 10000"/>
                  <a:gd name="connsiteX75" fmla="*/ 3972 w 10000"/>
                  <a:gd name="connsiteY75" fmla="*/ 212 h 10000"/>
                  <a:gd name="connsiteX76" fmla="*/ 3710 w 10000"/>
                  <a:gd name="connsiteY76" fmla="*/ 0 h 10000"/>
                  <a:gd name="connsiteX77" fmla="*/ 3624 w 10000"/>
                  <a:gd name="connsiteY77" fmla="*/ 212 h 10000"/>
                  <a:gd name="connsiteX78" fmla="*/ 3536 w 10000"/>
                  <a:gd name="connsiteY78" fmla="*/ 635 h 10000"/>
                  <a:gd name="connsiteX79" fmla="*/ 3420 w 10000"/>
                  <a:gd name="connsiteY79" fmla="*/ 688 h 10000"/>
                  <a:gd name="connsiteX80" fmla="*/ 3594 w 10000"/>
                  <a:gd name="connsiteY80" fmla="*/ 900 h 10000"/>
                  <a:gd name="connsiteX81" fmla="*/ 3624 w 10000"/>
                  <a:gd name="connsiteY81" fmla="*/ 1164 h 10000"/>
                  <a:gd name="connsiteX82" fmla="*/ 3536 w 10000"/>
                  <a:gd name="connsiteY82" fmla="*/ 1323 h 10000"/>
                  <a:gd name="connsiteX83" fmla="*/ 3624 w 10000"/>
                  <a:gd name="connsiteY83" fmla="*/ 1799 h 10000"/>
                  <a:gd name="connsiteX84" fmla="*/ 3565 w 10000"/>
                  <a:gd name="connsiteY84" fmla="*/ 2223 h 10000"/>
                  <a:gd name="connsiteX85" fmla="*/ 3130 w 10000"/>
                  <a:gd name="connsiteY85" fmla="*/ 2539 h 10000"/>
                  <a:gd name="connsiteX86" fmla="*/ 3101 w 10000"/>
                  <a:gd name="connsiteY86" fmla="*/ 2381 h 10000"/>
                  <a:gd name="connsiteX87" fmla="*/ 3073 w 10000"/>
                  <a:gd name="connsiteY87" fmla="*/ 2593 h 10000"/>
                  <a:gd name="connsiteX88" fmla="*/ 3188 w 10000"/>
                  <a:gd name="connsiteY88" fmla="*/ 2804 h 10000"/>
                  <a:gd name="connsiteX89" fmla="*/ 3478 w 10000"/>
                  <a:gd name="connsiteY89" fmla="*/ 2593 h 10000"/>
                  <a:gd name="connsiteX90" fmla="*/ 3594 w 10000"/>
                  <a:gd name="connsiteY90" fmla="*/ 2752 h 10000"/>
                  <a:gd name="connsiteX91" fmla="*/ 3392 w 10000"/>
                  <a:gd name="connsiteY91" fmla="*/ 2804 h 10000"/>
                  <a:gd name="connsiteX92" fmla="*/ 1349 w 10000"/>
                  <a:gd name="connsiteY92" fmla="*/ 2289 h 10000"/>
                  <a:gd name="connsiteX93" fmla="*/ 2754 w 10000"/>
                  <a:gd name="connsiteY93" fmla="*/ 2857 h 10000"/>
                  <a:gd name="connsiteX94" fmla="*/ 2656 w 10000"/>
                  <a:gd name="connsiteY94" fmla="*/ 2472 h 10000"/>
                  <a:gd name="connsiteX95" fmla="*/ 2898 w 10000"/>
                  <a:gd name="connsiteY95" fmla="*/ 3545 h 10000"/>
                  <a:gd name="connsiteX96" fmla="*/ 2840 w 10000"/>
                  <a:gd name="connsiteY96" fmla="*/ 3916 h 10000"/>
                  <a:gd name="connsiteX97" fmla="*/ 1349 w 10000"/>
                  <a:gd name="connsiteY97" fmla="*/ 2289 h 10000"/>
                  <a:gd name="connsiteX98" fmla="*/ 1349 w 10000"/>
                  <a:gd name="connsiteY98" fmla="*/ 2289 h 10000"/>
                  <a:gd name="connsiteX99" fmla="*/ 2377 w 10000"/>
                  <a:gd name="connsiteY99" fmla="*/ 3598 h 10000"/>
                  <a:gd name="connsiteX100" fmla="*/ 2377 w 10000"/>
                  <a:gd name="connsiteY100" fmla="*/ 3968 h 10000"/>
                  <a:gd name="connsiteX101" fmla="*/ 2231 w 10000"/>
                  <a:gd name="connsiteY101" fmla="*/ 4445 h 10000"/>
                  <a:gd name="connsiteX102" fmla="*/ 2000 w 10000"/>
                  <a:gd name="connsiteY102" fmla="*/ 4021 h 10000"/>
                  <a:gd name="connsiteX103" fmla="*/ 1884 w 10000"/>
                  <a:gd name="connsiteY103" fmla="*/ 3545 h 10000"/>
                  <a:gd name="connsiteX104" fmla="*/ 1652 w 10000"/>
                  <a:gd name="connsiteY104" fmla="*/ 3545 h 10000"/>
                  <a:gd name="connsiteX105" fmla="*/ 1478 w 10000"/>
                  <a:gd name="connsiteY105" fmla="*/ 3757 h 10000"/>
                  <a:gd name="connsiteX106" fmla="*/ 1247 w 10000"/>
                  <a:gd name="connsiteY106" fmla="*/ 3757 h 10000"/>
                  <a:gd name="connsiteX107" fmla="*/ 1072 w 10000"/>
                  <a:gd name="connsiteY107" fmla="*/ 3968 h 10000"/>
                  <a:gd name="connsiteX108" fmla="*/ 957 w 10000"/>
                  <a:gd name="connsiteY108" fmla="*/ 3757 h 10000"/>
                  <a:gd name="connsiteX109" fmla="*/ 667 w 10000"/>
                  <a:gd name="connsiteY109" fmla="*/ 3704 h 10000"/>
                  <a:gd name="connsiteX110" fmla="*/ 406 w 10000"/>
                  <a:gd name="connsiteY110" fmla="*/ 3704 h 10000"/>
                  <a:gd name="connsiteX111" fmla="*/ 29 w 10000"/>
                  <a:gd name="connsiteY111" fmla="*/ 3439 h 10000"/>
                  <a:gd name="connsiteX112" fmla="*/ 0 w 10000"/>
                  <a:gd name="connsiteY112" fmla="*/ 3916 h 10000"/>
                  <a:gd name="connsiteX113" fmla="*/ 58 w 10000"/>
                  <a:gd name="connsiteY113" fmla="*/ 4603 h 10000"/>
                  <a:gd name="connsiteX114" fmla="*/ 116 w 10000"/>
                  <a:gd name="connsiteY114" fmla="*/ 4973 h 10000"/>
                  <a:gd name="connsiteX115" fmla="*/ 174 w 10000"/>
                  <a:gd name="connsiteY115" fmla="*/ 5239 h 10000"/>
                  <a:gd name="connsiteX116" fmla="*/ 232 w 10000"/>
                  <a:gd name="connsiteY116" fmla="*/ 5609 h 10000"/>
                  <a:gd name="connsiteX117" fmla="*/ 406 w 10000"/>
                  <a:gd name="connsiteY117" fmla="*/ 5926 h 10000"/>
                  <a:gd name="connsiteX118" fmla="*/ 638 w 10000"/>
                  <a:gd name="connsiteY118" fmla="*/ 6455 h 10000"/>
                  <a:gd name="connsiteX119" fmla="*/ 492 w 10000"/>
                  <a:gd name="connsiteY119" fmla="*/ 6350 h 10000"/>
                  <a:gd name="connsiteX120" fmla="*/ 840 w 10000"/>
                  <a:gd name="connsiteY120" fmla="*/ 6825 h 10000"/>
                  <a:gd name="connsiteX121" fmla="*/ 1043 w 10000"/>
                  <a:gd name="connsiteY121" fmla="*/ 6773 h 10000"/>
                  <a:gd name="connsiteX122" fmla="*/ 1015 w 10000"/>
                  <a:gd name="connsiteY122" fmla="*/ 6455 h 10000"/>
                  <a:gd name="connsiteX123" fmla="*/ 1188 w 10000"/>
                  <a:gd name="connsiteY123" fmla="*/ 6508 h 10000"/>
                  <a:gd name="connsiteX124" fmla="*/ 986 w 10000"/>
                  <a:gd name="connsiteY124" fmla="*/ 5873 h 10000"/>
                  <a:gd name="connsiteX125" fmla="*/ 1362 w 10000"/>
                  <a:gd name="connsiteY125" fmla="*/ 5609 h 10000"/>
                  <a:gd name="connsiteX126" fmla="*/ 1566 w 10000"/>
                  <a:gd name="connsiteY126" fmla="*/ 5609 h 10000"/>
                  <a:gd name="connsiteX127" fmla="*/ 1566 w 10000"/>
                  <a:gd name="connsiteY127" fmla="*/ 5873 h 10000"/>
                  <a:gd name="connsiteX128" fmla="*/ 1391 w 10000"/>
                  <a:gd name="connsiteY128" fmla="*/ 6032 h 10000"/>
                  <a:gd name="connsiteX129" fmla="*/ 1276 w 10000"/>
                  <a:gd name="connsiteY129" fmla="*/ 6720 h 10000"/>
                  <a:gd name="connsiteX130" fmla="*/ 1218 w 10000"/>
                  <a:gd name="connsiteY130" fmla="*/ 7037 h 10000"/>
                  <a:gd name="connsiteX131" fmla="*/ 1305 w 10000"/>
                  <a:gd name="connsiteY131" fmla="*/ 7461 h 10000"/>
                  <a:gd name="connsiteX132" fmla="*/ 1478 w 10000"/>
                  <a:gd name="connsiteY132" fmla="*/ 7778 h 10000"/>
                  <a:gd name="connsiteX133" fmla="*/ 2058 w 10000"/>
                  <a:gd name="connsiteY133" fmla="*/ 8413 h 10000"/>
                  <a:gd name="connsiteX134" fmla="*/ 2521 w 10000"/>
                  <a:gd name="connsiteY134" fmla="*/ 8889 h 10000"/>
                  <a:gd name="connsiteX135" fmla="*/ 2869 w 10000"/>
                  <a:gd name="connsiteY135" fmla="*/ 9101 h 10000"/>
                  <a:gd name="connsiteX136" fmla="*/ 3246 w 10000"/>
                  <a:gd name="connsiteY136" fmla="*/ 9312 h 10000"/>
                  <a:gd name="connsiteX137" fmla="*/ 3624 w 10000"/>
                  <a:gd name="connsiteY137" fmla="*/ 9524 h 10000"/>
                  <a:gd name="connsiteX138" fmla="*/ 3972 w 10000"/>
                  <a:gd name="connsiteY138" fmla="*/ 9630 h 10000"/>
                  <a:gd name="connsiteX139" fmla="*/ 4348 w 10000"/>
                  <a:gd name="connsiteY139" fmla="*/ 9789 h 10000"/>
                  <a:gd name="connsiteX140" fmla="*/ 4783 w 10000"/>
                  <a:gd name="connsiteY140" fmla="*/ 9948 h 10000"/>
                  <a:gd name="connsiteX141" fmla="*/ 5246 w 10000"/>
                  <a:gd name="connsiteY141" fmla="*/ 10000 h 10000"/>
                  <a:gd name="connsiteX142" fmla="*/ 5652 w 10000"/>
                  <a:gd name="connsiteY142" fmla="*/ 10000 h 10000"/>
                  <a:gd name="connsiteX143" fmla="*/ 6145 w 10000"/>
                  <a:gd name="connsiteY143" fmla="*/ 9948 h 10000"/>
                  <a:gd name="connsiteX144" fmla="*/ 6493 w 10000"/>
                  <a:gd name="connsiteY144" fmla="*/ 9841 h 10000"/>
                  <a:gd name="connsiteX145" fmla="*/ 6841 w 10000"/>
                  <a:gd name="connsiteY145" fmla="*/ 9736 h 10000"/>
                  <a:gd name="connsiteX146" fmla="*/ 7218 w 10000"/>
                  <a:gd name="connsiteY146" fmla="*/ 9577 h 10000"/>
                  <a:gd name="connsiteX147" fmla="*/ 7565 w 10000"/>
                  <a:gd name="connsiteY147" fmla="*/ 9418 h 10000"/>
                  <a:gd name="connsiteX148" fmla="*/ 7884 w 10000"/>
                  <a:gd name="connsiteY148" fmla="*/ 9207 h 10000"/>
                  <a:gd name="connsiteX149" fmla="*/ 8232 w 10000"/>
                  <a:gd name="connsiteY149" fmla="*/ 8995 h 10000"/>
                  <a:gd name="connsiteX150" fmla="*/ 8551 w 10000"/>
                  <a:gd name="connsiteY150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8037 w 10000"/>
                  <a:gd name="connsiteY31" fmla="*/ 4742 h 10000"/>
                  <a:gd name="connsiteX32" fmla="*/ 8069 w 10000"/>
                  <a:gd name="connsiteY32" fmla="*/ 4826 h 10000"/>
                  <a:gd name="connsiteX33" fmla="*/ 6950 w 10000"/>
                  <a:gd name="connsiteY33" fmla="*/ 3306 h 10000"/>
                  <a:gd name="connsiteX34" fmla="*/ 6962 w 10000"/>
                  <a:gd name="connsiteY34" fmla="*/ 3305 h 10000"/>
                  <a:gd name="connsiteX35" fmla="*/ 6645 w 10000"/>
                  <a:gd name="connsiteY35" fmla="*/ 3230 h 10000"/>
                  <a:gd name="connsiteX36" fmla="*/ 6519 w 10000"/>
                  <a:gd name="connsiteY36" fmla="*/ 3003 h 10000"/>
                  <a:gd name="connsiteX37" fmla="*/ 5949 w 10000"/>
                  <a:gd name="connsiteY37" fmla="*/ 2473 h 10000"/>
                  <a:gd name="connsiteX38" fmla="*/ 5015 w 10000"/>
                  <a:gd name="connsiteY38" fmla="*/ 3228 h 10000"/>
                  <a:gd name="connsiteX39" fmla="*/ 4898 w 10000"/>
                  <a:gd name="connsiteY39" fmla="*/ 3175 h 10000"/>
                  <a:gd name="connsiteX40" fmla="*/ 4754 w 10000"/>
                  <a:gd name="connsiteY40" fmla="*/ 3122 h 10000"/>
                  <a:gd name="connsiteX41" fmla="*/ 4637 w 10000"/>
                  <a:gd name="connsiteY41" fmla="*/ 3334 h 10000"/>
                  <a:gd name="connsiteX42" fmla="*/ 4464 w 10000"/>
                  <a:gd name="connsiteY42" fmla="*/ 3493 h 10000"/>
                  <a:gd name="connsiteX43" fmla="*/ 4435 w 10000"/>
                  <a:gd name="connsiteY43" fmla="*/ 3651 h 10000"/>
                  <a:gd name="connsiteX44" fmla="*/ 4579 w 10000"/>
                  <a:gd name="connsiteY44" fmla="*/ 3862 h 10000"/>
                  <a:gd name="connsiteX45" fmla="*/ 4637 w 10000"/>
                  <a:gd name="connsiteY45" fmla="*/ 4021 h 10000"/>
                  <a:gd name="connsiteX46" fmla="*/ 4783 w 10000"/>
                  <a:gd name="connsiteY46" fmla="*/ 4021 h 10000"/>
                  <a:gd name="connsiteX47" fmla="*/ 4841 w 10000"/>
                  <a:gd name="connsiteY47" fmla="*/ 4021 h 10000"/>
                  <a:gd name="connsiteX48" fmla="*/ 4927 w 10000"/>
                  <a:gd name="connsiteY48" fmla="*/ 4233 h 10000"/>
                  <a:gd name="connsiteX49" fmla="*/ 5073 w 10000"/>
                  <a:gd name="connsiteY49" fmla="*/ 4603 h 10000"/>
                  <a:gd name="connsiteX50" fmla="*/ 4898 w 10000"/>
                  <a:gd name="connsiteY50" fmla="*/ 4391 h 10000"/>
                  <a:gd name="connsiteX51" fmla="*/ 4812 w 10000"/>
                  <a:gd name="connsiteY51" fmla="*/ 4127 h 10000"/>
                  <a:gd name="connsiteX52" fmla="*/ 4725 w 10000"/>
                  <a:gd name="connsiteY52" fmla="*/ 4339 h 10000"/>
                  <a:gd name="connsiteX53" fmla="*/ 4608 w 10000"/>
                  <a:gd name="connsiteY53" fmla="*/ 4657 h 10000"/>
                  <a:gd name="connsiteX54" fmla="*/ 4608 w 10000"/>
                  <a:gd name="connsiteY54" fmla="*/ 4445 h 10000"/>
                  <a:gd name="connsiteX55" fmla="*/ 4435 w 10000"/>
                  <a:gd name="connsiteY55" fmla="*/ 4339 h 10000"/>
                  <a:gd name="connsiteX56" fmla="*/ 4406 w 10000"/>
                  <a:gd name="connsiteY56" fmla="*/ 3968 h 10000"/>
                  <a:gd name="connsiteX57" fmla="*/ 4261 w 10000"/>
                  <a:gd name="connsiteY57" fmla="*/ 4021 h 10000"/>
                  <a:gd name="connsiteX58" fmla="*/ 4319 w 10000"/>
                  <a:gd name="connsiteY58" fmla="*/ 3598 h 10000"/>
                  <a:gd name="connsiteX59" fmla="*/ 4232 w 10000"/>
                  <a:gd name="connsiteY59" fmla="*/ 3598 h 10000"/>
                  <a:gd name="connsiteX60" fmla="*/ 4319 w 10000"/>
                  <a:gd name="connsiteY60" fmla="*/ 3069 h 10000"/>
                  <a:gd name="connsiteX61" fmla="*/ 4464 w 10000"/>
                  <a:gd name="connsiteY61" fmla="*/ 3069 h 10000"/>
                  <a:gd name="connsiteX62" fmla="*/ 4522 w 10000"/>
                  <a:gd name="connsiteY62" fmla="*/ 3386 h 10000"/>
                  <a:gd name="connsiteX63" fmla="*/ 4551 w 10000"/>
                  <a:gd name="connsiteY63" fmla="*/ 3175 h 10000"/>
                  <a:gd name="connsiteX64" fmla="*/ 4493 w 10000"/>
                  <a:gd name="connsiteY64" fmla="*/ 3016 h 10000"/>
                  <a:gd name="connsiteX65" fmla="*/ 4348 w 10000"/>
                  <a:gd name="connsiteY65" fmla="*/ 2910 h 10000"/>
                  <a:gd name="connsiteX66" fmla="*/ 4377 w 10000"/>
                  <a:gd name="connsiteY66" fmla="*/ 2487 h 10000"/>
                  <a:gd name="connsiteX67" fmla="*/ 4319 w 10000"/>
                  <a:gd name="connsiteY67" fmla="*/ 2275 h 10000"/>
                  <a:gd name="connsiteX68" fmla="*/ 4289 w 10000"/>
                  <a:gd name="connsiteY68" fmla="*/ 1641 h 10000"/>
                  <a:gd name="connsiteX69" fmla="*/ 4348 w 10000"/>
                  <a:gd name="connsiteY69" fmla="*/ 1641 h 10000"/>
                  <a:gd name="connsiteX70" fmla="*/ 4261 w 10000"/>
                  <a:gd name="connsiteY70" fmla="*/ 1534 h 10000"/>
                  <a:gd name="connsiteX71" fmla="*/ 4000 w 10000"/>
                  <a:gd name="connsiteY71" fmla="*/ 1746 h 10000"/>
                  <a:gd name="connsiteX72" fmla="*/ 3942 w 10000"/>
                  <a:gd name="connsiteY72" fmla="*/ 1323 h 10000"/>
                  <a:gd name="connsiteX73" fmla="*/ 4145 w 10000"/>
                  <a:gd name="connsiteY73" fmla="*/ 582 h 10000"/>
                  <a:gd name="connsiteX74" fmla="*/ 3972 w 10000"/>
                  <a:gd name="connsiteY74" fmla="*/ 318 h 10000"/>
                  <a:gd name="connsiteX75" fmla="*/ 3972 w 10000"/>
                  <a:gd name="connsiteY75" fmla="*/ 212 h 10000"/>
                  <a:gd name="connsiteX76" fmla="*/ 3710 w 10000"/>
                  <a:gd name="connsiteY76" fmla="*/ 0 h 10000"/>
                  <a:gd name="connsiteX77" fmla="*/ 3624 w 10000"/>
                  <a:gd name="connsiteY77" fmla="*/ 212 h 10000"/>
                  <a:gd name="connsiteX78" fmla="*/ 3536 w 10000"/>
                  <a:gd name="connsiteY78" fmla="*/ 635 h 10000"/>
                  <a:gd name="connsiteX79" fmla="*/ 3420 w 10000"/>
                  <a:gd name="connsiteY79" fmla="*/ 688 h 10000"/>
                  <a:gd name="connsiteX80" fmla="*/ 3594 w 10000"/>
                  <a:gd name="connsiteY80" fmla="*/ 900 h 10000"/>
                  <a:gd name="connsiteX81" fmla="*/ 3624 w 10000"/>
                  <a:gd name="connsiteY81" fmla="*/ 1164 h 10000"/>
                  <a:gd name="connsiteX82" fmla="*/ 3536 w 10000"/>
                  <a:gd name="connsiteY82" fmla="*/ 1323 h 10000"/>
                  <a:gd name="connsiteX83" fmla="*/ 3624 w 10000"/>
                  <a:gd name="connsiteY83" fmla="*/ 1799 h 10000"/>
                  <a:gd name="connsiteX84" fmla="*/ 3565 w 10000"/>
                  <a:gd name="connsiteY84" fmla="*/ 2223 h 10000"/>
                  <a:gd name="connsiteX85" fmla="*/ 3130 w 10000"/>
                  <a:gd name="connsiteY85" fmla="*/ 2539 h 10000"/>
                  <a:gd name="connsiteX86" fmla="*/ 3101 w 10000"/>
                  <a:gd name="connsiteY86" fmla="*/ 2381 h 10000"/>
                  <a:gd name="connsiteX87" fmla="*/ 3073 w 10000"/>
                  <a:gd name="connsiteY87" fmla="*/ 2593 h 10000"/>
                  <a:gd name="connsiteX88" fmla="*/ 3188 w 10000"/>
                  <a:gd name="connsiteY88" fmla="*/ 2804 h 10000"/>
                  <a:gd name="connsiteX89" fmla="*/ 3478 w 10000"/>
                  <a:gd name="connsiteY89" fmla="*/ 2593 h 10000"/>
                  <a:gd name="connsiteX90" fmla="*/ 3594 w 10000"/>
                  <a:gd name="connsiteY90" fmla="*/ 2752 h 10000"/>
                  <a:gd name="connsiteX91" fmla="*/ 3392 w 10000"/>
                  <a:gd name="connsiteY91" fmla="*/ 2804 h 10000"/>
                  <a:gd name="connsiteX92" fmla="*/ 1349 w 10000"/>
                  <a:gd name="connsiteY92" fmla="*/ 2289 h 10000"/>
                  <a:gd name="connsiteX93" fmla="*/ 2754 w 10000"/>
                  <a:gd name="connsiteY93" fmla="*/ 2857 h 10000"/>
                  <a:gd name="connsiteX94" fmla="*/ 2656 w 10000"/>
                  <a:gd name="connsiteY94" fmla="*/ 2472 h 10000"/>
                  <a:gd name="connsiteX95" fmla="*/ 2898 w 10000"/>
                  <a:gd name="connsiteY95" fmla="*/ 3545 h 10000"/>
                  <a:gd name="connsiteX96" fmla="*/ 2840 w 10000"/>
                  <a:gd name="connsiteY96" fmla="*/ 3916 h 10000"/>
                  <a:gd name="connsiteX97" fmla="*/ 1349 w 10000"/>
                  <a:gd name="connsiteY97" fmla="*/ 2289 h 10000"/>
                  <a:gd name="connsiteX98" fmla="*/ 2377 w 10000"/>
                  <a:gd name="connsiteY98" fmla="*/ 3598 h 10000"/>
                  <a:gd name="connsiteX99" fmla="*/ 2377 w 10000"/>
                  <a:gd name="connsiteY99" fmla="*/ 3968 h 10000"/>
                  <a:gd name="connsiteX100" fmla="*/ 2231 w 10000"/>
                  <a:gd name="connsiteY100" fmla="*/ 4445 h 10000"/>
                  <a:gd name="connsiteX101" fmla="*/ 2000 w 10000"/>
                  <a:gd name="connsiteY101" fmla="*/ 4021 h 10000"/>
                  <a:gd name="connsiteX102" fmla="*/ 1884 w 10000"/>
                  <a:gd name="connsiteY102" fmla="*/ 3545 h 10000"/>
                  <a:gd name="connsiteX103" fmla="*/ 1652 w 10000"/>
                  <a:gd name="connsiteY103" fmla="*/ 3545 h 10000"/>
                  <a:gd name="connsiteX104" fmla="*/ 1478 w 10000"/>
                  <a:gd name="connsiteY104" fmla="*/ 3757 h 10000"/>
                  <a:gd name="connsiteX105" fmla="*/ 1247 w 10000"/>
                  <a:gd name="connsiteY105" fmla="*/ 3757 h 10000"/>
                  <a:gd name="connsiteX106" fmla="*/ 1072 w 10000"/>
                  <a:gd name="connsiteY106" fmla="*/ 3968 h 10000"/>
                  <a:gd name="connsiteX107" fmla="*/ 957 w 10000"/>
                  <a:gd name="connsiteY107" fmla="*/ 3757 h 10000"/>
                  <a:gd name="connsiteX108" fmla="*/ 667 w 10000"/>
                  <a:gd name="connsiteY108" fmla="*/ 3704 h 10000"/>
                  <a:gd name="connsiteX109" fmla="*/ 406 w 10000"/>
                  <a:gd name="connsiteY109" fmla="*/ 3704 h 10000"/>
                  <a:gd name="connsiteX110" fmla="*/ 29 w 10000"/>
                  <a:gd name="connsiteY110" fmla="*/ 3439 h 10000"/>
                  <a:gd name="connsiteX111" fmla="*/ 0 w 10000"/>
                  <a:gd name="connsiteY111" fmla="*/ 3916 h 10000"/>
                  <a:gd name="connsiteX112" fmla="*/ 58 w 10000"/>
                  <a:gd name="connsiteY112" fmla="*/ 4603 h 10000"/>
                  <a:gd name="connsiteX113" fmla="*/ 116 w 10000"/>
                  <a:gd name="connsiteY113" fmla="*/ 4973 h 10000"/>
                  <a:gd name="connsiteX114" fmla="*/ 174 w 10000"/>
                  <a:gd name="connsiteY114" fmla="*/ 5239 h 10000"/>
                  <a:gd name="connsiteX115" fmla="*/ 232 w 10000"/>
                  <a:gd name="connsiteY115" fmla="*/ 5609 h 10000"/>
                  <a:gd name="connsiteX116" fmla="*/ 406 w 10000"/>
                  <a:gd name="connsiteY116" fmla="*/ 5926 h 10000"/>
                  <a:gd name="connsiteX117" fmla="*/ 638 w 10000"/>
                  <a:gd name="connsiteY117" fmla="*/ 6455 h 10000"/>
                  <a:gd name="connsiteX118" fmla="*/ 492 w 10000"/>
                  <a:gd name="connsiteY118" fmla="*/ 6350 h 10000"/>
                  <a:gd name="connsiteX119" fmla="*/ 840 w 10000"/>
                  <a:gd name="connsiteY119" fmla="*/ 6825 h 10000"/>
                  <a:gd name="connsiteX120" fmla="*/ 1043 w 10000"/>
                  <a:gd name="connsiteY120" fmla="*/ 6773 h 10000"/>
                  <a:gd name="connsiteX121" fmla="*/ 1015 w 10000"/>
                  <a:gd name="connsiteY121" fmla="*/ 6455 h 10000"/>
                  <a:gd name="connsiteX122" fmla="*/ 1188 w 10000"/>
                  <a:gd name="connsiteY122" fmla="*/ 6508 h 10000"/>
                  <a:gd name="connsiteX123" fmla="*/ 986 w 10000"/>
                  <a:gd name="connsiteY123" fmla="*/ 5873 h 10000"/>
                  <a:gd name="connsiteX124" fmla="*/ 1362 w 10000"/>
                  <a:gd name="connsiteY124" fmla="*/ 5609 h 10000"/>
                  <a:gd name="connsiteX125" fmla="*/ 1566 w 10000"/>
                  <a:gd name="connsiteY125" fmla="*/ 5609 h 10000"/>
                  <a:gd name="connsiteX126" fmla="*/ 1566 w 10000"/>
                  <a:gd name="connsiteY126" fmla="*/ 5873 h 10000"/>
                  <a:gd name="connsiteX127" fmla="*/ 1391 w 10000"/>
                  <a:gd name="connsiteY127" fmla="*/ 6032 h 10000"/>
                  <a:gd name="connsiteX128" fmla="*/ 1276 w 10000"/>
                  <a:gd name="connsiteY128" fmla="*/ 6720 h 10000"/>
                  <a:gd name="connsiteX129" fmla="*/ 1218 w 10000"/>
                  <a:gd name="connsiteY129" fmla="*/ 7037 h 10000"/>
                  <a:gd name="connsiteX130" fmla="*/ 1305 w 10000"/>
                  <a:gd name="connsiteY130" fmla="*/ 7461 h 10000"/>
                  <a:gd name="connsiteX131" fmla="*/ 1478 w 10000"/>
                  <a:gd name="connsiteY131" fmla="*/ 7778 h 10000"/>
                  <a:gd name="connsiteX132" fmla="*/ 2058 w 10000"/>
                  <a:gd name="connsiteY132" fmla="*/ 8413 h 10000"/>
                  <a:gd name="connsiteX133" fmla="*/ 2521 w 10000"/>
                  <a:gd name="connsiteY133" fmla="*/ 8889 h 10000"/>
                  <a:gd name="connsiteX134" fmla="*/ 2869 w 10000"/>
                  <a:gd name="connsiteY134" fmla="*/ 9101 h 10000"/>
                  <a:gd name="connsiteX135" fmla="*/ 3246 w 10000"/>
                  <a:gd name="connsiteY135" fmla="*/ 9312 h 10000"/>
                  <a:gd name="connsiteX136" fmla="*/ 3624 w 10000"/>
                  <a:gd name="connsiteY136" fmla="*/ 9524 h 10000"/>
                  <a:gd name="connsiteX137" fmla="*/ 3972 w 10000"/>
                  <a:gd name="connsiteY137" fmla="*/ 9630 h 10000"/>
                  <a:gd name="connsiteX138" fmla="*/ 4348 w 10000"/>
                  <a:gd name="connsiteY138" fmla="*/ 9789 h 10000"/>
                  <a:gd name="connsiteX139" fmla="*/ 4783 w 10000"/>
                  <a:gd name="connsiteY139" fmla="*/ 9948 h 10000"/>
                  <a:gd name="connsiteX140" fmla="*/ 5246 w 10000"/>
                  <a:gd name="connsiteY140" fmla="*/ 10000 h 10000"/>
                  <a:gd name="connsiteX141" fmla="*/ 5652 w 10000"/>
                  <a:gd name="connsiteY141" fmla="*/ 10000 h 10000"/>
                  <a:gd name="connsiteX142" fmla="*/ 6145 w 10000"/>
                  <a:gd name="connsiteY142" fmla="*/ 9948 h 10000"/>
                  <a:gd name="connsiteX143" fmla="*/ 6493 w 10000"/>
                  <a:gd name="connsiteY143" fmla="*/ 9841 h 10000"/>
                  <a:gd name="connsiteX144" fmla="*/ 6841 w 10000"/>
                  <a:gd name="connsiteY144" fmla="*/ 9736 h 10000"/>
                  <a:gd name="connsiteX145" fmla="*/ 7218 w 10000"/>
                  <a:gd name="connsiteY145" fmla="*/ 9577 h 10000"/>
                  <a:gd name="connsiteX146" fmla="*/ 7565 w 10000"/>
                  <a:gd name="connsiteY146" fmla="*/ 9418 h 10000"/>
                  <a:gd name="connsiteX147" fmla="*/ 7884 w 10000"/>
                  <a:gd name="connsiteY147" fmla="*/ 9207 h 10000"/>
                  <a:gd name="connsiteX148" fmla="*/ 8232 w 10000"/>
                  <a:gd name="connsiteY148" fmla="*/ 8995 h 10000"/>
                  <a:gd name="connsiteX149" fmla="*/ 8551 w 10000"/>
                  <a:gd name="connsiteY149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8037 w 10000"/>
                  <a:gd name="connsiteY31" fmla="*/ 4742 h 10000"/>
                  <a:gd name="connsiteX32" fmla="*/ 8069 w 10000"/>
                  <a:gd name="connsiteY32" fmla="*/ 4826 h 10000"/>
                  <a:gd name="connsiteX33" fmla="*/ 6950 w 10000"/>
                  <a:gd name="connsiteY33" fmla="*/ 3306 h 10000"/>
                  <a:gd name="connsiteX34" fmla="*/ 6962 w 10000"/>
                  <a:gd name="connsiteY34" fmla="*/ 3305 h 10000"/>
                  <a:gd name="connsiteX35" fmla="*/ 6645 w 10000"/>
                  <a:gd name="connsiteY35" fmla="*/ 3230 h 10000"/>
                  <a:gd name="connsiteX36" fmla="*/ 6519 w 10000"/>
                  <a:gd name="connsiteY36" fmla="*/ 3003 h 10000"/>
                  <a:gd name="connsiteX37" fmla="*/ 5949 w 10000"/>
                  <a:gd name="connsiteY37" fmla="*/ 2473 h 10000"/>
                  <a:gd name="connsiteX38" fmla="*/ 5015 w 10000"/>
                  <a:gd name="connsiteY38" fmla="*/ 3228 h 10000"/>
                  <a:gd name="connsiteX39" fmla="*/ 4898 w 10000"/>
                  <a:gd name="connsiteY39" fmla="*/ 3175 h 10000"/>
                  <a:gd name="connsiteX40" fmla="*/ 4754 w 10000"/>
                  <a:gd name="connsiteY40" fmla="*/ 3122 h 10000"/>
                  <a:gd name="connsiteX41" fmla="*/ 4637 w 10000"/>
                  <a:gd name="connsiteY41" fmla="*/ 3334 h 10000"/>
                  <a:gd name="connsiteX42" fmla="*/ 4464 w 10000"/>
                  <a:gd name="connsiteY42" fmla="*/ 3493 h 10000"/>
                  <a:gd name="connsiteX43" fmla="*/ 4435 w 10000"/>
                  <a:gd name="connsiteY43" fmla="*/ 3651 h 10000"/>
                  <a:gd name="connsiteX44" fmla="*/ 4579 w 10000"/>
                  <a:gd name="connsiteY44" fmla="*/ 3862 h 10000"/>
                  <a:gd name="connsiteX45" fmla="*/ 4637 w 10000"/>
                  <a:gd name="connsiteY45" fmla="*/ 4021 h 10000"/>
                  <a:gd name="connsiteX46" fmla="*/ 4783 w 10000"/>
                  <a:gd name="connsiteY46" fmla="*/ 4021 h 10000"/>
                  <a:gd name="connsiteX47" fmla="*/ 4841 w 10000"/>
                  <a:gd name="connsiteY47" fmla="*/ 4021 h 10000"/>
                  <a:gd name="connsiteX48" fmla="*/ 4927 w 10000"/>
                  <a:gd name="connsiteY48" fmla="*/ 4233 h 10000"/>
                  <a:gd name="connsiteX49" fmla="*/ 5073 w 10000"/>
                  <a:gd name="connsiteY49" fmla="*/ 4603 h 10000"/>
                  <a:gd name="connsiteX50" fmla="*/ 4898 w 10000"/>
                  <a:gd name="connsiteY50" fmla="*/ 4391 h 10000"/>
                  <a:gd name="connsiteX51" fmla="*/ 4812 w 10000"/>
                  <a:gd name="connsiteY51" fmla="*/ 4127 h 10000"/>
                  <a:gd name="connsiteX52" fmla="*/ 4725 w 10000"/>
                  <a:gd name="connsiteY52" fmla="*/ 4339 h 10000"/>
                  <a:gd name="connsiteX53" fmla="*/ 4608 w 10000"/>
                  <a:gd name="connsiteY53" fmla="*/ 4657 h 10000"/>
                  <a:gd name="connsiteX54" fmla="*/ 4608 w 10000"/>
                  <a:gd name="connsiteY54" fmla="*/ 4445 h 10000"/>
                  <a:gd name="connsiteX55" fmla="*/ 4435 w 10000"/>
                  <a:gd name="connsiteY55" fmla="*/ 4339 h 10000"/>
                  <a:gd name="connsiteX56" fmla="*/ 4406 w 10000"/>
                  <a:gd name="connsiteY56" fmla="*/ 3968 h 10000"/>
                  <a:gd name="connsiteX57" fmla="*/ 4261 w 10000"/>
                  <a:gd name="connsiteY57" fmla="*/ 4021 h 10000"/>
                  <a:gd name="connsiteX58" fmla="*/ 4319 w 10000"/>
                  <a:gd name="connsiteY58" fmla="*/ 3598 h 10000"/>
                  <a:gd name="connsiteX59" fmla="*/ 4232 w 10000"/>
                  <a:gd name="connsiteY59" fmla="*/ 3598 h 10000"/>
                  <a:gd name="connsiteX60" fmla="*/ 4319 w 10000"/>
                  <a:gd name="connsiteY60" fmla="*/ 3069 h 10000"/>
                  <a:gd name="connsiteX61" fmla="*/ 4464 w 10000"/>
                  <a:gd name="connsiteY61" fmla="*/ 3069 h 10000"/>
                  <a:gd name="connsiteX62" fmla="*/ 4522 w 10000"/>
                  <a:gd name="connsiteY62" fmla="*/ 3386 h 10000"/>
                  <a:gd name="connsiteX63" fmla="*/ 4551 w 10000"/>
                  <a:gd name="connsiteY63" fmla="*/ 3175 h 10000"/>
                  <a:gd name="connsiteX64" fmla="*/ 4493 w 10000"/>
                  <a:gd name="connsiteY64" fmla="*/ 3016 h 10000"/>
                  <a:gd name="connsiteX65" fmla="*/ 4348 w 10000"/>
                  <a:gd name="connsiteY65" fmla="*/ 2910 h 10000"/>
                  <a:gd name="connsiteX66" fmla="*/ 4377 w 10000"/>
                  <a:gd name="connsiteY66" fmla="*/ 2487 h 10000"/>
                  <a:gd name="connsiteX67" fmla="*/ 4319 w 10000"/>
                  <a:gd name="connsiteY67" fmla="*/ 2275 h 10000"/>
                  <a:gd name="connsiteX68" fmla="*/ 4289 w 10000"/>
                  <a:gd name="connsiteY68" fmla="*/ 1641 h 10000"/>
                  <a:gd name="connsiteX69" fmla="*/ 4348 w 10000"/>
                  <a:gd name="connsiteY69" fmla="*/ 1641 h 10000"/>
                  <a:gd name="connsiteX70" fmla="*/ 4261 w 10000"/>
                  <a:gd name="connsiteY70" fmla="*/ 1534 h 10000"/>
                  <a:gd name="connsiteX71" fmla="*/ 4000 w 10000"/>
                  <a:gd name="connsiteY71" fmla="*/ 1746 h 10000"/>
                  <a:gd name="connsiteX72" fmla="*/ 3942 w 10000"/>
                  <a:gd name="connsiteY72" fmla="*/ 1323 h 10000"/>
                  <a:gd name="connsiteX73" fmla="*/ 4145 w 10000"/>
                  <a:gd name="connsiteY73" fmla="*/ 582 h 10000"/>
                  <a:gd name="connsiteX74" fmla="*/ 3972 w 10000"/>
                  <a:gd name="connsiteY74" fmla="*/ 318 h 10000"/>
                  <a:gd name="connsiteX75" fmla="*/ 3972 w 10000"/>
                  <a:gd name="connsiteY75" fmla="*/ 212 h 10000"/>
                  <a:gd name="connsiteX76" fmla="*/ 3710 w 10000"/>
                  <a:gd name="connsiteY76" fmla="*/ 0 h 10000"/>
                  <a:gd name="connsiteX77" fmla="*/ 3624 w 10000"/>
                  <a:gd name="connsiteY77" fmla="*/ 212 h 10000"/>
                  <a:gd name="connsiteX78" fmla="*/ 3536 w 10000"/>
                  <a:gd name="connsiteY78" fmla="*/ 635 h 10000"/>
                  <a:gd name="connsiteX79" fmla="*/ 3420 w 10000"/>
                  <a:gd name="connsiteY79" fmla="*/ 688 h 10000"/>
                  <a:gd name="connsiteX80" fmla="*/ 3594 w 10000"/>
                  <a:gd name="connsiteY80" fmla="*/ 900 h 10000"/>
                  <a:gd name="connsiteX81" fmla="*/ 3624 w 10000"/>
                  <a:gd name="connsiteY81" fmla="*/ 1164 h 10000"/>
                  <a:gd name="connsiteX82" fmla="*/ 3536 w 10000"/>
                  <a:gd name="connsiteY82" fmla="*/ 1323 h 10000"/>
                  <a:gd name="connsiteX83" fmla="*/ 3624 w 10000"/>
                  <a:gd name="connsiteY83" fmla="*/ 1799 h 10000"/>
                  <a:gd name="connsiteX84" fmla="*/ 3565 w 10000"/>
                  <a:gd name="connsiteY84" fmla="*/ 2223 h 10000"/>
                  <a:gd name="connsiteX85" fmla="*/ 3130 w 10000"/>
                  <a:gd name="connsiteY85" fmla="*/ 2539 h 10000"/>
                  <a:gd name="connsiteX86" fmla="*/ 3101 w 10000"/>
                  <a:gd name="connsiteY86" fmla="*/ 2381 h 10000"/>
                  <a:gd name="connsiteX87" fmla="*/ 3073 w 10000"/>
                  <a:gd name="connsiteY87" fmla="*/ 2593 h 10000"/>
                  <a:gd name="connsiteX88" fmla="*/ 3188 w 10000"/>
                  <a:gd name="connsiteY88" fmla="*/ 2804 h 10000"/>
                  <a:gd name="connsiteX89" fmla="*/ 3478 w 10000"/>
                  <a:gd name="connsiteY89" fmla="*/ 2593 h 10000"/>
                  <a:gd name="connsiteX90" fmla="*/ 3594 w 10000"/>
                  <a:gd name="connsiteY90" fmla="*/ 2752 h 10000"/>
                  <a:gd name="connsiteX91" fmla="*/ 3392 w 10000"/>
                  <a:gd name="connsiteY91" fmla="*/ 2804 h 10000"/>
                  <a:gd name="connsiteX92" fmla="*/ 1349 w 10000"/>
                  <a:gd name="connsiteY92" fmla="*/ 2289 h 10000"/>
                  <a:gd name="connsiteX93" fmla="*/ 2754 w 10000"/>
                  <a:gd name="connsiteY93" fmla="*/ 2857 h 10000"/>
                  <a:gd name="connsiteX94" fmla="*/ 2656 w 10000"/>
                  <a:gd name="connsiteY94" fmla="*/ 2472 h 10000"/>
                  <a:gd name="connsiteX95" fmla="*/ 2898 w 10000"/>
                  <a:gd name="connsiteY95" fmla="*/ 3545 h 10000"/>
                  <a:gd name="connsiteX96" fmla="*/ 2840 w 10000"/>
                  <a:gd name="connsiteY96" fmla="*/ 3916 h 10000"/>
                  <a:gd name="connsiteX97" fmla="*/ 2377 w 10000"/>
                  <a:gd name="connsiteY97" fmla="*/ 3598 h 10000"/>
                  <a:gd name="connsiteX98" fmla="*/ 2377 w 10000"/>
                  <a:gd name="connsiteY98" fmla="*/ 3968 h 10000"/>
                  <a:gd name="connsiteX99" fmla="*/ 2231 w 10000"/>
                  <a:gd name="connsiteY99" fmla="*/ 4445 h 10000"/>
                  <a:gd name="connsiteX100" fmla="*/ 2000 w 10000"/>
                  <a:gd name="connsiteY100" fmla="*/ 4021 h 10000"/>
                  <a:gd name="connsiteX101" fmla="*/ 1884 w 10000"/>
                  <a:gd name="connsiteY101" fmla="*/ 3545 h 10000"/>
                  <a:gd name="connsiteX102" fmla="*/ 1652 w 10000"/>
                  <a:gd name="connsiteY102" fmla="*/ 3545 h 10000"/>
                  <a:gd name="connsiteX103" fmla="*/ 1478 w 10000"/>
                  <a:gd name="connsiteY103" fmla="*/ 3757 h 10000"/>
                  <a:gd name="connsiteX104" fmla="*/ 1247 w 10000"/>
                  <a:gd name="connsiteY104" fmla="*/ 3757 h 10000"/>
                  <a:gd name="connsiteX105" fmla="*/ 1072 w 10000"/>
                  <a:gd name="connsiteY105" fmla="*/ 3968 h 10000"/>
                  <a:gd name="connsiteX106" fmla="*/ 957 w 10000"/>
                  <a:gd name="connsiteY106" fmla="*/ 3757 h 10000"/>
                  <a:gd name="connsiteX107" fmla="*/ 667 w 10000"/>
                  <a:gd name="connsiteY107" fmla="*/ 3704 h 10000"/>
                  <a:gd name="connsiteX108" fmla="*/ 406 w 10000"/>
                  <a:gd name="connsiteY108" fmla="*/ 3704 h 10000"/>
                  <a:gd name="connsiteX109" fmla="*/ 29 w 10000"/>
                  <a:gd name="connsiteY109" fmla="*/ 3439 h 10000"/>
                  <a:gd name="connsiteX110" fmla="*/ 0 w 10000"/>
                  <a:gd name="connsiteY110" fmla="*/ 3916 h 10000"/>
                  <a:gd name="connsiteX111" fmla="*/ 58 w 10000"/>
                  <a:gd name="connsiteY111" fmla="*/ 4603 h 10000"/>
                  <a:gd name="connsiteX112" fmla="*/ 116 w 10000"/>
                  <a:gd name="connsiteY112" fmla="*/ 4973 h 10000"/>
                  <a:gd name="connsiteX113" fmla="*/ 174 w 10000"/>
                  <a:gd name="connsiteY113" fmla="*/ 5239 h 10000"/>
                  <a:gd name="connsiteX114" fmla="*/ 232 w 10000"/>
                  <a:gd name="connsiteY114" fmla="*/ 5609 h 10000"/>
                  <a:gd name="connsiteX115" fmla="*/ 406 w 10000"/>
                  <a:gd name="connsiteY115" fmla="*/ 5926 h 10000"/>
                  <a:gd name="connsiteX116" fmla="*/ 638 w 10000"/>
                  <a:gd name="connsiteY116" fmla="*/ 6455 h 10000"/>
                  <a:gd name="connsiteX117" fmla="*/ 492 w 10000"/>
                  <a:gd name="connsiteY117" fmla="*/ 6350 h 10000"/>
                  <a:gd name="connsiteX118" fmla="*/ 840 w 10000"/>
                  <a:gd name="connsiteY118" fmla="*/ 6825 h 10000"/>
                  <a:gd name="connsiteX119" fmla="*/ 1043 w 10000"/>
                  <a:gd name="connsiteY119" fmla="*/ 6773 h 10000"/>
                  <a:gd name="connsiteX120" fmla="*/ 1015 w 10000"/>
                  <a:gd name="connsiteY120" fmla="*/ 6455 h 10000"/>
                  <a:gd name="connsiteX121" fmla="*/ 1188 w 10000"/>
                  <a:gd name="connsiteY121" fmla="*/ 6508 h 10000"/>
                  <a:gd name="connsiteX122" fmla="*/ 986 w 10000"/>
                  <a:gd name="connsiteY122" fmla="*/ 5873 h 10000"/>
                  <a:gd name="connsiteX123" fmla="*/ 1362 w 10000"/>
                  <a:gd name="connsiteY123" fmla="*/ 5609 h 10000"/>
                  <a:gd name="connsiteX124" fmla="*/ 1566 w 10000"/>
                  <a:gd name="connsiteY124" fmla="*/ 5609 h 10000"/>
                  <a:gd name="connsiteX125" fmla="*/ 1566 w 10000"/>
                  <a:gd name="connsiteY125" fmla="*/ 5873 h 10000"/>
                  <a:gd name="connsiteX126" fmla="*/ 1391 w 10000"/>
                  <a:gd name="connsiteY126" fmla="*/ 6032 h 10000"/>
                  <a:gd name="connsiteX127" fmla="*/ 1276 w 10000"/>
                  <a:gd name="connsiteY127" fmla="*/ 6720 h 10000"/>
                  <a:gd name="connsiteX128" fmla="*/ 1218 w 10000"/>
                  <a:gd name="connsiteY128" fmla="*/ 7037 h 10000"/>
                  <a:gd name="connsiteX129" fmla="*/ 1305 w 10000"/>
                  <a:gd name="connsiteY129" fmla="*/ 7461 h 10000"/>
                  <a:gd name="connsiteX130" fmla="*/ 1478 w 10000"/>
                  <a:gd name="connsiteY130" fmla="*/ 7778 h 10000"/>
                  <a:gd name="connsiteX131" fmla="*/ 2058 w 10000"/>
                  <a:gd name="connsiteY131" fmla="*/ 8413 h 10000"/>
                  <a:gd name="connsiteX132" fmla="*/ 2521 w 10000"/>
                  <a:gd name="connsiteY132" fmla="*/ 8889 h 10000"/>
                  <a:gd name="connsiteX133" fmla="*/ 2869 w 10000"/>
                  <a:gd name="connsiteY133" fmla="*/ 9101 h 10000"/>
                  <a:gd name="connsiteX134" fmla="*/ 3246 w 10000"/>
                  <a:gd name="connsiteY134" fmla="*/ 9312 h 10000"/>
                  <a:gd name="connsiteX135" fmla="*/ 3624 w 10000"/>
                  <a:gd name="connsiteY135" fmla="*/ 9524 h 10000"/>
                  <a:gd name="connsiteX136" fmla="*/ 3972 w 10000"/>
                  <a:gd name="connsiteY136" fmla="*/ 9630 h 10000"/>
                  <a:gd name="connsiteX137" fmla="*/ 4348 w 10000"/>
                  <a:gd name="connsiteY137" fmla="*/ 9789 h 10000"/>
                  <a:gd name="connsiteX138" fmla="*/ 4783 w 10000"/>
                  <a:gd name="connsiteY138" fmla="*/ 9948 h 10000"/>
                  <a:gd name="connsiteX139" fmla="*/ 5246 w 10000"/>
                  <a:gd name="connsiteY139" fmla="*/ 10000 h 10000"/>
                  <a:gd name="connsiteX140" fmla="*/ 5652 w 10000"/>
                  <a:gd name="connsiteY140" fmla="*/ 10000 h 10000"/>
                  <a:gd name="connsiteX141" fmla="*/ 6145 w 10000"/>
                  <a:gd name="connsiteY141" fmla="*/ 9948 h 10000"/>
                  <a:gd name="connsiteX142" fmla="*/ 6493 w 10000"/>
                  <a:gd name="connsiteY142" fmla="*/ 9841 h 10000"/>
                  <a:gd name="connsiteX143" fmla="*/ 6841 w 10000"/>
                  <a:gd name="connsiteY143" fmla="*/ 9736 h 10000"/>
                  <a:gd name="connsiteX144" fmla="*/ 7218 w 10000"/>
                  <a:gd name="connsiteY144" fmla="*/ 9577 h 10000"/>
                  <a:gd name="connsiteX145" fmla="*/ 7565 w 10000"/>
                  <a:gd name="connsiteY145" fmla="*/ 9418 h 10000"/>
                  <a:gd name="connsiteX146" fmla="*/ 7884 w 10000"/>
                  <a:gd name="connsiteY146" fmla="*/ 9207 h 10000"/>
                  <a:gd name="connsiteX147" fmla="*/ 8232 w 10000"/>
                  <a:gd name="connsiteY147" fmla="*/ 8995 h 10000"/>
                  <a:gd name="connsiteX148" fmla="*/ 8551 w 10000"/>
                  <a:gd name="connsiteY148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8037 w 10000"/>
                  <a:gd name="connsiteY31" fmla="*/ 4742 h 10000"/>
                  <a:gd name="connsiteX32" fmla="*/ 8069 w 10000"/>
                  <a:gd name="connsiteY32" fmla="*/ 4826 h 10000"/>
                  <a:gd name="connsiteX33" fmla="*/ 6950 w 10000"/>
                  <a:gd name="connsiteY33" fmla="*/ 3306 h 10000"/>
                  <a:gd name="connsiteX34" fmla="*/ 6962 w 10000"/>
                  <a:gd name="connsiteY34" fmla="*/ 3305 h 10000"/>
                  <a:gd name="connsiteX35" fmla="*/ 6645 w 10000"/>
                  <a:gd name="connsiteY35" fmla="*/ 3230 h 10000"/>
                  <a:gd name="connsiteX36" fmla="*/ 6519 w 10000"/>
                  <a:gd name="connsiteY36" fmla="*/ 3003 h 10000"/>
                  <a:gd name="connsiteX37" fmla="*/ 5949 w 10000"/>
                  <a:gd name="connsiteY37" fmla="*/ 2473 h 10000"/>
                  <a:gd name="connsiteX38" fmla="*/ 5015 w 10000"/>
                  <a:gd name="connsiteY38" fmla="*/ 3228 h 10000"/>
                  <a:gd name="connsiteX39" fmla="*/ 4898 w 10000"/>
                  <a:gd name="connsiteY39" fmla="*/ 3175 h 10000"/>
                  <a:gd name="connsiteX40" fmla="*/ 4754 w 10000"/>
                  <a:gd name="connsiteY40" fmla="*/ 3122 h 10000"/>
                  <a:gd name="connsiteX41" fmla="*/ 4637 w 10000"/>
                  <a:gd name="connsiteY41" fmla="*/ 3334 h 10000"/>
                  <a:gd name="connsiteX42" fmla="*/ 4464 w 10000"/>
                  <a:gd name="connsiteY42" fmla="*/ 3493 h 10000"/>
                  <a:gd name="connsiteX43" fmla="*/ 4435 w 10000"/>
                  <a:gd name="connsiteY43" fmla="*/ 3651 h 10000"/>
                  <a:gd name="connsiteX44" fmla="*/ 4579 w 10000"/>
                  <a:gd name="connsiteY44" fmla="*/ 3862 h 10000"/>
                  <a:gd name="connsiteX45" fmla="*/ 4637 w 10000"/>
                  <a:gd name="connsiteY45" fmla="*/ 4021 h 10000"/>
                  <a:gd name="connsiteX46" fmla="*/ 4783 w 10000"/>
                  <a:gd name="connsiteY46" fmla="*/ 4021 h 10000"/>
                  <a:gd name="connsiteX47" fmla="*/ 4841 w 10000"/>
                  <a:gd name="connsiteY47" fmla="*/ 4021 h 10000"/>
                  <a:gd name="connsiteX48" fmla="*/ 4927 w 10000"/>
                  <a:gd name="connsiteY48" fmla="*/ 4233 h 10000"/>
                  <a:gd name="connsiteX49" fmla="*/ 5073 w 10000"/>
                  <a:gd name="connsiteY49" fmla="*/ 4603 h 10000"/>
                  <a:gd name="connsiteX50" fmla="*/ 4898 w 10000"/>
                  <a:gd name="connsiteY50" fmla="*/ 4391 h 10000"/>
                  <a:gd name="connsiteX51" fmla="*/ 4812 w 10000"/>
                  <a:gd name="connsiteY51" fmla="*/ 4127 h 10000"/>
                  <a:gd name="connsiteX52" fmla="*/ 4725 w 10000"/>
                  <a:gd name="connsiteY52" fmla="*/ 4339 h 10000"/>
                  <a:gd name="connsiteX53" fmla="*/ 4608 w 10000"/>
                  <a:gd name="connsiteY53" fmla="*/ 4657 h 10000"/>
                  <a:gd name="connsiteX54" fmla="*/ 4608 w 10000"/>
                  <a:gd name="connsiteY54" fmla="*/ 4445 h 10000"/>
                  <a:gd name="connsiteX55" fmla="*/ 4435 w 10000"/>
                  <a:gd name="connsiteY55" fmla="*/ 4339 h 10000"/>
                  <a:gd name="connsiteX56" fmla="*/ 4406 w 10000"/>
                  <a:gd name="connsiteY56" fmla="*/ 3968 h 10000"/>
                  <a:gd name="connsiteX57" fmla="*/ 4261 w 10000"/>
                  <a:gd name="connsiteY57" fmla="*/ 4021 h 10000"/>
                  <a:gd name="connsiteX58" fmla="*/ 4319 w 10000"/>
                  <a:gd name="connsiteY58" fmla="*/ 3598 h 10000"/>
                  <a:gd name="connsiteX59" fmla="*/ 4232 w 10000"/>
                  <a:gd name="connsiteY59" fmla="*/ 3598 h 10000"/>
                  <a:gd name="connsiteX60" fmla="*/ 4319 w 10000"/>
                  <a:gd name="connsiteY60" fmla="*/ 3069 h 10000"/>
                  <a:gd name="connsiteX61" fmla="*/ 4464 w 10000"/>
                  <a:gd name="connsiteY61" fmla="*/ 3069 h 10000"/>
                  <a:gd name="connsiteX62" fmla="*/ 4522 w 10000"/>
                  <a:gd name="connsiteY62" fmla="*/ 3386 h 10000"/>
                  <a:gd name="connsiteX63" fmla="*/ 4551 w 10000"/>
                  <a:gd name="connsiteY63" fmla="*/ 3175 h 10000"/>
                  <a:gd name="connsiteX64" fmla="*/ 4493 w 10000"/>
                  <a:gd name="connsiteY64" fmla="*/ 3016 h 10000"/>
                  <a:gd name="connsiteX65" fmla="*/ 4348 w 10000"/>
                  <a:gd name="connsiteY65" fmla="*/ 2910 h 10000"/>
                  <a:gd name="connsiteX66" fmla="*/ 4377 w 10000"/>
                  <a:gd name="connsiteY66" fmla="*/ 2487 h 10000"/>
                  <a:gd name="connsiteX67" fmla="*/ 4319 w 10000"/>
                  <a:gd name="connsiteY67" fmla="*/ 2275 h 10000"/>
                  <a:gd name="connsiteX68" fmla="*/ 4289 w 10000"/>
                  <a:gd name="connsiteY68" fmla="*/ 1641 h 10000"/>
                  <a:gd name="connsiteX69" fmla="*/ 4348 w 10000"/>
                  <a:gd name="connsiteY69" fmla="*/ 1641 h 10000"/>
                  <a:gd name="connsiteX70" fmla="*/ 4261 w 10000"/>
                  <a:gd name="connsiteY70" fmla="*/ 1534 h 10000"/>
                  <a:gd name="connsiteX71" fmla="*/ 4000 w 10000"/>
                  <a:gd name="connsiteY71" fmla="*/ 1746 h 10000"/>
                  <a:gd name="connsiteX72" fmla="*/ 3942 w 10000"/>
                  <a:gd name="connsiteY72" fmla="*/ 1323 h 10000"/>
                  <a:gd name="connsiteX73" fmla="*/ 4145 w 10000"/>
                  <a:gd name="connsiteY73" fmla="*/ 582 h 10000"/>
                  <a:gd name="connsiteX74" fmla="*/ 3972 w 10000"/>
                  <a:gd name="connsiteY74" fmla="*/ 318 h 10000"/>
                  <a:gd name="connsiteX75" fmla="*/ 3972 w 10000"/>
                  <a:gd name="connsiteY75" fmla="*/ 212 h 10000"/>
                  <a:gd name="connsiteX76" fmla="*/ 3710 w 10000"/>
                  <a:gd name="connsiteY76" fmla="*/ 0 h 10000"/>
                  <a:gd name="connsiteX77" fmla="*/ 3624 w 10000"/>
                  <a:gd name="connsiteY77" fmla="*/ 212 h 10000"/>
                  <a:gd name="connsiteX78" fmla="*/ 3536 w 10000"/>
                  <a:gd name="connsiteY78" fmla="*/ 635 h 10000"/>
                  <a:gd name="connsiteX79" fmla="*/ 3420 w 10000"/>
                  <a:gd name="connsiteY79" fmla="*/ 688 h 10000"/>
                  <a:gd name="connsiteX80" fmla="*/ 3594 w 10000"/>
                  <a:gd name="connsiteY80" fmla="*/ 900 h 10000"/>
                  <a:gd name="connsiteX81" fmla="*/ 3624 w 10000"/>
                  <a:gd name="connsiteY81" fmla="*/ 1164 h 10000"/>
                  <a:gd name="connsiteX82" fmla="*/ 3536 w 10000"/>
                  <a:gd name="connsiteY82" fmla="*/ 1323 h 10000"/>
                  <a:gd name="connsiteX83" fmla="*/ 3624 w 10000"/>
                  <a:gd name="connsiteY83" fmla="*/ 1799 h 10000"/>
                  <a:gd name="connsiteX84" fmla="*/ 3565 w 10000"/>
                  <a:gd name="connsiteY84" fmla="*/ 2223 h 10000"/>
                  <a:gd name="connsiteX85" fmla="*/ 3130 w 10000"/>
                  <a:gd name="connsiteY85" fmla="*/ 2539 h 10000"/>
                  <a:gd name="connsiteX86" fmla="*/ 3101 w 10000"/>
                  <a:gd name="connsiteY86" fmla="*/ 2381 h 10000"/>
                  <a:gd name="connsiteX87" fmla="*/ 3073 w 10000"/>
                  <a:gd name="connsiteY87" fmla="*/ 2593 h 10000"/>
                  <a:gd name="connsiteX88" fmla="*/ 3188 w 10000"/>
                  <a:gd name="connsiteY88" fmla="*/ 2804 h 10000"/>
                  <a:gd name="connsiteX89" fmla="*/ 3478 w 10000"/>
                  <a:gd name="connsiteY89" fmla="*/ 2593 h 10000"/>
                  <a:gd name="connsiteX90" fmla="*/ 3594 w 10000"/>
                  <a:gd name="connsiteY90" fmla="*/ 2752 h 10000"/>
                  <a:gd name="connsiteX91" fmla="*/ 3392 w 10000"/>
                  <a:gd name="connsiteY91" fmla="*/ 2804 h 10000"/>
                  <a:gd name="connsiteX92" fmla="*/ 2754 w 10000"/>
                  <a:gd name="connsiteY92" fmla="*/ 2857 h 10000"/>
                  <a:gd name="connsiteX93" fmla="*/ 2656 w 10000"/>
                  <a:gd name="connsiteY93" fmla="*/ 2472 h 10000"/>
                  <a:gd name="connsiteX94" fmla="*/ 2898 w 10000"/>
                  <a:gd name="connsiteY94" fmla="*/ 3545 h 10000"/>
                  <a:gd name="connsiteX95" fmla="*/ 2840 w 10000"/>
                  <a:gd name="connsiteY95" fmla="*/ 3916 h 10000"/>
                  <a:gd name="connsiteX96" fmla="*/ 2377 w 10000"/>
                  <a:gd name="connsiteY96" fmla="*/ 3598 h 10000"/>
                  <a:gd name="connsiteX97" fmla="*/ 2377 w 10000"/>
                  <a:gd name="connsiteY97" fmla="*/ 3968 h 10000"/>
                  <a:gd name="connsiteX98" fmla="*/ 2231 w 10000"/>
                  <a:gd name="connsiteY98" fmla="*/ 4445 h 10000"/>
                  <a:gd name="connsiteX99" fmla="*/ 2000 w 10000"/>
                  <a:gd name="connsiteY99" fmla="*/ 4021 h 10000"/>
                  <a:gd name="connsiteX100" fmla="*/ 1884 w 10000"/>
                  <a:gd name="connsiteY100" fmla="*/ 3545 h 10000"/>
                  <a:gd name="connsiteX101" fmla="*/ 1652 w 10000"/>
                  <a:gd name="connsiteY101" fmla="*/ 3545 h 10000"/>
                  <a:gd name="connsiteX102" fmla="*/ 1478 w 10000"/>
                  <a:gd name="connsiteY102" fmla="*/ 3757 h 10000"/>
                  <a:gd name="connsiteX103" fmla="*/ 1247 w 10000"/>
                  <a:gd name="connsiteY103" fmla="*/ 3757 h 10000"/>
                  <a:gd name="connsiteX104" fmla="*/ 1072 w 10000"/>
                  <a:gd name="connsiteY104" fmla="*/ 3968 h 10000"/>
                  <a:gd name="connsiteX105" fmla="*/ 957 w 10000"/>
                  <a:gd name="connsiteY105" fmla="*/ 3757 h 10000"/>
                  <a:gd name="connsiteX106" fmla="*/ 667 w 10000"/>
                  <a:gd name="connsiteY106" fmla="*/ 3704 h 10000"/>
                  <a:gd name="connsiteX107" fmla="*/ 406 w 10000"/>
                  <a:gd name="connsiteY107" fmla="*/ 3704 h 10000"/>
                  <a:gd name="connsiteX108" fmla="*/ 29 w 10000"/>
                  <a:gd name="connsiteY108" fmla="*/ 3439 h 10000"/>
                  <a:gd name="connsiteX109" fmla="*/ 0 w 10000"/>
                  <a:gd name="connsiteY109" fmla="*/ 3916 h 10000"/>
                  <a:gd name="connsiteX110" fmla="*/ 58 w 10000"/>
                  <a:gd name="connsiteY110" fmla="*/ 4603 h 10000"/>
                  <a:gd name="connsiteX111" fmla="*/ 116 w 10000"/>
                  <a:gd name="connsiteY111" fmla="*/ 4973 h 10000"/>
                  <a:gd name="connsiteX112" fmla="*/ 174 w 10000"/>
                  <a:gd name="connsiteY112" fmla="*/ 5239 h 10000"/>
                  <a:gd name="connsiteX113" fmla="*/ 232 w 10000"/>
                  <a:gd name="connsiteY113" fmla="*/ 5609 h 10000"/>
                  <a:gd name="connsiteX114" fmla="*/ 406 w 10000"/>
                  <a:gd name="connsiteY114" fmla="*/ 5926 h 10000"/>
                  <a:gd name="connsiteX115" fmla="*/ 638 w 10000"/>
                  <a:gd name="connsiteY115" fmla="*/ 6455 h 10000"/>
                  <a:gd name="connsiteX116" fmla="*/ 492 w 10000"/>
                  <a:gd name="connsiteY116" fmla="*/ 6350 h 10000"/>
                  <a:gd name="connsiteX117" fmla="*/ 840 w 10000"/>
                  <a:gd name="connsiteY117" fmla="*/ 6825 h 10000"/>
                  <a:gd name="connsiteX118" fmla="*/ 1043 w 10000"/>
                  <a:gd name="connsiteY118" fmla="*/ 6773 h 10000"/>
                  <a:gd name="connsiteX119" fmla="*/ 1015 w 10000"/>
                  <a:gd name="connsiteY119" fmla="*/ 6455 h 10000"/>
                  <a:gd name="connsiteX120" fmla="*/ 1188 w 10000"/>
                  <a:gd name="connsiteY120" fmla="*/ 6508 h 10000"/>
                  <a:gd name="connsiteX121" fmla="*/ 986 w 10000"/>
                  <a:gd name="connsiteY121" fmla="*/ 5873 h 10000"/>
                  <a:gd name="connsiteX122" fmla="*/ 1362 w 10000"/>
                  <a:gd name="connsiteY122" fmla="*/ 5609 h 10000"/>
                  <a:gd name="connsiteX123" fmla="*/ 1566 w 10000"/>
                  <a:gd name="connsiteY123" fmla="*/ 5609 h 10000"/>
                  <a:gd name="connsiteX124" fmla="*/ 1566 w 10000"/>
                  <a:gd name="connsiteY124" fmla="*/ 5873 h 10000"/>
                  <a:gd name="connsiteX125" fmla="*/ 1391 w 10000"/>
                  <a:gd name="connsiteY125" fmla="*/ 6032 h 10000"/>
                  <a:gd name="connsiteX126" fmla="*/ 1276 w 10000"/>
                  <a:gd name="connsiteY126" fmla="*/ 6720 h 10000"/>
                  <a:gd name="connsiteX127" fmla="*/ 1218 w 10000"/>
                  <a:gd name="connsiteY127" fmla="*/ 7037 h 10000"/>
                  <a:gd name="connsiteX128" fmla="*/ 1305 w 10000"/>
                  <a:gd name="connsiteY128" fmla="*/ 7461 h 10000"/>
                  <a:gd name="connsiteX129" fmla="*/ 1478 w 10000"/>
                  <a:gd name="connsiteY129" fmla="*/ 7778 h 10000"/>
                  <a:gd name="connsiteX130" fmla="*/ 2058 w 10000"/>
                  <a:gd name="connsiteY130" fmla="*/ 8413 h 10000"/>
                  <a:gd name="connsiteX131" fmla="*/ 2521 w 10000"/>
                  <a:gd name="connsiteY131" fmla="*/ 8889 h 10000"/>
                  <a:gd name="connsiteX132" fmla="*/ 2869 w 10000"/>
                  <a:gd name="connsiteY132" fmla="*/ 9101 h 10000"/>
                  <a:gd name="connsiteX133" fmla="*/ 3246 w 10000"/>
                  <a:gd name="connsiteY133" fmla="*/ 9312 h 10000"/>
                  <a:gd name="connsiteX134" fmla="*/ 3624 w 10000"/>
                  <a:gd name="connsiteY134" fmla="*/ 9524 h 10000"/>
                  <a:gd name="connsiteX135" fmla="*/ 3972 w 10000"/>
                  <a:gd name="connsiteY135" fmla="*/ 9630 h 10000"/>
                  <a:gd name="connsiteX136" fmla="*/ 4348 w 10000"/>
                  <a:gd name="connsiteY136" fmla="*/ 9789 h 10000"/>
                  <a:gd name="connsiteX137" fmla="*/ 4783 w 10000"/>
                  <a:gd name="connsiteY137" fmla="*/ 9948 h 10000"/>
                  <a:gd name="connsiteX138" fmla="*/ 5246 w 10000"/>
                  <a:gd name="connsiteY138" fmla="*/ 10000 h 10000"/>
                  <a:gd name="connsiteX139" fmla="*/ 5652 w 10000"/>
                  <a:gd name="connsiteY139" fmla="*/ 10000 h 10000"/>
                  <a:gd name="connsiteX140" fmla="*/ 6145 w 10000"/>
                  <a:gd name="connsiteY140" fmla="*/ 9948 h 10000"/>
                  <a:gd name="connsiteX141" fmla="*/ 6493 w 10000"/>
                  <a:gd name="connsiteY141" fmla="*/ 9841 h 10000"/>
                  <a:gd name="connsiteX142" fmla="*/ 6841 w 10000"/>
                  <a:gd name="connsiteY142" fmla="*/ 9736 h 10000"/>
                  <a:gd name="connsiteX143" fmla="*/ 7218 w 10000"/>
                  <a:gd name="connsiteY143" fmla="*/ 9577 h 10000"/>
                  <a:gd name="connsiteX144" fmla="*/ 7565 w 10000"/>
                  <a:gd name="connsiteY144" fmla="*/ 9418 h 10000"/>
                  <a:gd name="connsiteX145" fmla="*/ 7884 w 10000"/>
                  <a:gd name="connsiteY145" fmla="*/ 9207 h 10000"/>
                  <a:gd name="connsiteX146" fmla="*/ 8232 w 10000"/>
                  <a:gd name="connsiteY146" fmla="*/ 8995 h 10000"/>
                  <a:gd name="connsiteX147" fmla="*/ 8551 w 10000"/>
                  <a:gd name="connsiteY147" fmla="*/ 8678 h 10000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754 w 10000"/>
                  <a:gd name="connsiteY92" fmla="*/ 2878 h 10021"/>
                  <a:gd name="connsiteX93" fmla="*/ 2656 w 10000"/>
                  <a:gd name="connsiteY93" fmla="*/ 2493 h 10021"/>
                  <a:gd name="connsiteX94" fmla="*/ 2898 w 10000"/>
                  <a:gd name="connsiteY94" fmla="*/ 3566 h 10021"/>
                  <a:gd name="connsiteX95" fmla="*/ 2840 w 10000"/>
                  <a:gd name="connsiteY95" fmla="*/ 3937 h 10021"/>
                  <a:gd name="connsiteX96" fmla="*/ 2377 w 10000"/>
                  <a:gd name="connsiteY96" fmla="*/ 3619 h 10021"/>
                  <a:gd name="connsiteX97" fmla="*/ 2377 w 10000"/>
                  <a:gd name="connsiteY97" fmla="*/ 3989 h 10021"/>
                  <a:gd name="connsiteX98" fmla="*/ 2231 w 10000"/>
                  <a:gd name="connsiteY98" fmla="*/ 4466 h 10021"/>
                  <a:gd name="connsiteX99" fmla="*/ 2000 w 10000"/>
                  <a:gd name="connsiteY99" fmla="*/ 4042 h 10021"/>
                  <a:gd name="connsiteX100" fmla="*/ 1884 w 10000"/>
                  <a:gd name="connsiteY100" fmla="*/ 3566 h 10021"/>
                  <a:gd name="connsiteX101" fmla="*/ 1652 w 10000"/>
                  <a:gd name="connsiteY101" fmla="*/ 3566 h 10021"/>
                  <a:gd name="connsiteX102" fmla="*/ 1478 w 10000"/>
                  <a:gd name="connsiteY102" fmla="*/ 3778 h 10021"/>
                  <a:gd name="connsiteX103" fmla="*/ 1247 w 10000"/>
                  <a:gd name="connsiteY103" fmla="*/ 3778 h 10021"/>
                  <a:gd name="connsiteX104" fmla="*/ 1072 w 10000"/>
                  <a:gd name="connsiteY104" fmla="*/ 3989 h 10021"/>
                  <a:gd name="connsiteX105" fmla="*/ 957 w 10000"/>
                  <a:gd name="connsiteY105" fmla="*/ 3778 h 10021"/>
                  <a:gd name="connsiteX106" fmla="*/ 667 w 10000"/>
                  <a:gd name="connsiteY106" fmla="*/ 3725 h 10021"/>
                  <a:gd name="connsiteX107" fmla="*/ 406 w 10000"/>
                  <a:gd name="connsiteY107" fmla="*/ 3725 h 10021"/>
                  <a:gd name="connsiteX108" fmla="*/ 29 w 10000"/>
                  <a:gd name="connsiteY108" fmla="*/ 3460 h 10021"/>
                  <a:gd name="connsiteX109" fmla="*/ 0 w 10000"/>
                  <a:gd name="connsiteY109" fmla="*/ 3937 h 10021"/>
                  <a:gd name="connsiteX110" fmla="*/ 58 w 10000"/>
                  <a:gd name="connsiteY110" fmla="*/ 4624 h 10021"/>
                  <a:gd name="connsiteX111" fmla="*/ 116 w 10000"/>
                  <a:gd name="connsiteY111" fmla="*/ 4994 h 10021"/>
                  <a:gd name="connsiteX112" fmla="*/ 174 w 10000"/>
                  <a:gd name="connsiteY112" fmla="*/ 5260 h 10021"/>
                  <a:gd name="connsiteX113" fmla="*/ 232 w 10000"/>
                  <a:gd name="connsiteY113" fmla="*/ 5630 h 10021"/>
                  <a:gd name="connsiteX114" fmla="*/ 406 w 10000"/>
                  <a:gd name="connsiteY114" fmla="*/ 5947 h 10021"/>
                  <a:gd name="connsiteX115" fmla="*/ 638 w 10000"/>
                  <a:gd name="connsiteY115" fmla="*/ 6476 h 10021"/>
                  <a:gd name="connsiteX116" fmla="*/ 492 w 10000"/>
                  <a:gd name="connsiteY116" fmla="*/ 6371 h 10021"/>
                  <a:gd name="connsiteX117" fmla="*/ 840 w 10000"/>
                  <a:gd name="connsiteY117" fmla="*/ 6846 h 10021"/>
                  <a:gd name="connsiteX118" fmla="*/ 1043 w 10000"/>
                  <a:gd name="connsiteY118" fmla="*/ 6794 h 10021"/>
                  <a:gd name="connsiteX119" fmla="*/ 1015 w 10000"/>
                  <a:gd name="connsiteY119" fmla="*/ 6476 h 10021"/>
                  <a:gd name="connsiteX120" fmla="*/ 1188 w 10000"/>
                  <a:gd name="connsiteY120" fmla="*/ 6529 h 10021"/>
                  <a:gd name="connsiteX121" fmla="*/ 986 w 10000"/>
                  <a:gd name="connsiteY121" fmla="*/ 5894 h 10021"/>
                  <a:gd name="connsiteX122" fmla="*/ 1362 w 10000"/>
                  <a:gd name="connsiteY122" fmla="*/ 5630 h 10021"/>
                  <a:gd name="connsiteX123" fmla="*/ 1566 w 10000"/>
                  <a:gd name="connsiteY123" fmla="*/ 5630 h 10021"/>
                  <a:gd name="connsiteX124" fmla="*/ 1566 w 10000"/>
                  <a:gd name="connsiteY124" fmla="*/ 5894 h 10021"/>
                  <a:gd name="connsiteX125" fmla="*/ 1391 w 10000"/>
                  <a:gd name="connsiteY125" fmla="*/ 6053 h 10021"/>
                  <a:gd name="connsiteX126" fmla="*/ 1276 w 10000"/>
                  <a:gd name="connsiteY126" fmla="*/ 6741 h 10021"/>
                  <a:gd name="connsiteX127" fmla="*/ 1218 w 10000"/>
                  <a:gd name="connsiteY127" fmla="*/ 7058 h 10021"/>
                  <a:gd name="connsiteX128" fmla="*/ 1305 w 10000"/>
                  <a:gd name="connsiteY128" fmla="*/ 7482 h 10021"/>
                  <a:gd name="connsiteX129" fmla="*/ 1478 w 10000"/>
                  <a:gd name="connsiteY129" fmla="*/ 7799 h 10021"/>
                  <a:gd name="connsiteX130" fmla="*/ 2058 w 10000"/>
                  <a:gd name="connsiteY130" fmla="*/ 8434 h 10021"/>
                  <a:gd name="connsiteX131" fmla="*/ 2521 w 10000"/>
                  <a:gd name="connsiteY131" fmla="*/ 8910 h 10021"/>
                  <a:gd name="connsiteX132" fmla="*/ 2869 w 10000"/>
                  <a:gd name="connsiteY132" fmla="*/ 9122 h 10021"/>
                  <a:gd name="connsiteX133" fmla="*/ 3246 w 10000"/>
                  <a:gd name="connsiteY133" fmla="*/ 9333 h 10021"/>
                  <a:gd name="connsiteX134" fmla="*/ 3624 w 10000"/>
                  <a:gd name="connsiteY134" fmla="*/ 9545 h 10021"/>
                  <a:gd name="connsiteX135" fmla="*/ 3972 w 10000"/>
                  <a:gd name="connsiteY135" fmla="*/ 9651 h 10021"/>
                  <a:gd name="connsiteX136" fmla="*/ 4348 w 10000"/>
                  <a:gd name="connsiteY136" fmla="*/ 9810 h 10021"/>
                  <a:gd name="connsiteX137" fmla="*/ 4783 w 10000"/>
                  <a:gd name="connsiteY137" fmla="*/ 9969 h 10021"/>
                  <a:gd name="connsiteX138" fmla="*/ 5246 w 10000"/>
                  <a:gd name="connsiteY138" fmla="*/ 10021 h 10021"/>
                  <a:gd name="connsiteX139" fmla="*/ 5652 w 10000"/>
                  <a:gd name="connsiteY139" fmla="*/ 10021 h 10021"/>
                  <a:gd name="connsiteX140" fmla="*/ 6145 w 10000"/>
                  <a:gd name="connsiteY140" fmla="*/ 9969 h 10021"/>
                  <a:gd name="connsiteX141" fmla="*/ 6493 w 10000"/>
                  <a:gd name="connsiteY141" fmla="*/ 9862 h 10021"/>
                  <a:gd name="connsiteX142" fmla="*/ 6841 w 10000"/>
                  <a:gd name="connsiteY142" fmla="*/ 9757 h 10021"/>
                  <a:gd name="connsiteX143" fmla="*/ 7218 w 10000"/>
                  <a:gd name="connsiteY143" fmla="*/ 9598 h 10021"/>
                  <a:gd name="connsiteX144" fmla="*/ 7565 w 10000"/>
                  <a:gd name="connsiteY144" fmla="*/ 9439 h 10021"/>
                  <a:gd name="connsiteX145" fmla="*/ 7884 w 10000"/>
                  <a:gd name="connsiteY145" fmla="*/ 9228 h 10021"/>
                  <a:gd name="connsiteX146" fmla="*/ 8232 w 10000"/>
                  <a:gd name="connsiteY146" fmla="*/ 9016 h 10021"/>
                  <a:gd name="connsiteX147" fmla="*/ 8551 w 10000"/>
                  <a:gd name="connsiteY147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898 w 10000"/>
                  <a:gd name="connsiteY94" fmla="*/ 3566 h 10021"/>
                  <a:gd name="connsiteX95" fmla="*/ 2840 w 10000"/>
                  <a:gd name="connsiteY95" fmla="*/ 3937 h 10021"/>
                  <a:gd name="connsiteX96" fmla="*/ 2377 w 10000"/>
                  <a:gd name="connsiteY96" fmla="*/ 3619 h 10021"/>
                  <a:gd name="connsiteX97" fmla="*/ 2377 w 10000"/>
                  <a:gd name="connsiteY97" fmla="*/ 3989 h 10021"/>
                  <a:gd name="connsiteX98" fmla="*/ 2231 w 10000"/>
                  <a:gd name="connsiteY98" fmla="*/ 4466 h 10021"/>
                  <a:gd name="connsiteX99" fmla="*/ 2000 w 10000"/>
                  <a:gd name="connsiteY99" fmla="*/ 4042 h 10021"/>
                  <a:gd name="connsiteX100" fmla="*/ 1884 w 10000"/>
                  <a:gd name="connsiteY100" fmla="*/ 3566 h 10021"/>
                  <a:gd name="connsiteX101" fmla="*/ 1652 w 10000"/>
                  <a:gd name="connsiteY101" fmla="*/ 3566 h 10021"/>
                  <a:gd name="connsiteX102" fmla="*/ 1478 w 10000"/>
                  <a:gd name="connsiteY102" fmla="*/ 3778 h 10021"/>
                  <a:gd name="connsiteX103" fmla="*/ 1247 w 10000"/>
                  <a:gd name="connsiteY103" fmla="*/ 3778 h 10021"/>
                  <a:gd name="connsiteX104" fmla="*/ 1072 w 10000"/>
                  <a:gd name="connsiteY104" fmla="*/ 3989 h 10021"/>
                  <a:gd name="connsiteX105" fmla="*/ 957 w 10000"/>
                  <a:gd name="connsiteY105" fmla="*/ 3778 h 10021"/>
                  <a:gd name="connsiteX106" fmla="*/ 667 w 10000"/>
                  <a:gd name="connsiteY106" fmla="*/ 3725 h 10021"/>
                  <a:gd name="connsiteX107" fmla="*/ 406 w 10000"/>
                  <a:gd name="connsiteY107" fmla="*/ 3725 h 10021"/>
                  <a:gd name="connsiteX108" fmla="*/ 29 w 10000"/>
                  <a:gd name="connsiteY108" fmla="*/ 3460 h 10021"/>
                  <a:gd name="connsiteX109" fmla="*/ 0 w 10000"/>
                  <a:gd name="connsiteY109" fmla="*/ 3937 h 10021"/>
                  <a:gd name="connsiteX110" fmla="*/ 58 w 10000"/>
                  <a:gd name="connsiteY110" fmla="*/ 4624 h 10021"/>
                  <a:gd name="connsiteX111" fmla="*/ 116 w 10000"/>
                  <a:gd name="connsiteY111" fmla="*/ 4994 h 10021"/>
                  <a:gd name="connsiteX112" fmla="*/ 174 w 10000"/>
                  <a:gd name="connsiteY112" fmla="*/ 5260 h 10021"/>
                  <a:gd name="connsiteX113" fmla="*/ 232 w 10000"/>
                  <a:gd name="connsiteY113" fmla="*/ 5630 h 10021"/>
                  <a:gd name="connsiteX114" fmla="*/ 406 w 10000"/>
                  <a:gd name="connsiteY114" fmla="*/ 5947 h 10021"/>
                  <a:gd name="connsiteX115" fmla="*/ 638 w 10000"/>
                  <a:gd name="connsiteY115" fmla="*/ 6476 h 10021"/>
                  <a:gd name="connsiteX116" fmla="*/ 492 w 10000"/>
                  <a:gd name="connsiteY116" fmla="*/ 6371 h 10021"/>
                  <a:gd name="connsiteX117" fmla="*/ 840 w 10000"/>
                  <a:gd name="connsiteY117" fmla="*/ 6846 h 10021"/>
                  <a:gd name="connsiteX118" fmla="*/ 1043 w 10000"/>
                  <a:gd name="connsiteY118" fmla="*/ 6794 h 10021"/>
                  <a:gd name="connsiteX119" fmla="*/ 1015 w 10000"/>
                  <a:gd name="connsiteY119" fmla="*/ 6476 h 10021"/>
                  <a:gd name="connsiteX120" fmla="*/ 1188 w 10000"/>
                  <a:gd name="connsiteY120" fmla="*/ 6529 h 10021"/>
                  <a:gd name="connsiteX121" fmla="*/ 986 w 10000"/>
                  <a:gd name="connsiteY121" fmla="*/ 5894 h 10021"/>
                  <a:gd name="connsiteX122" fmla="*/ 1362 w 10000"/>
                  <a:gd name="connsiteY122" fmla="*/ 5630 h 10021"/>
                  <a:gd name="connsiteX123" fmla="*/ 1566 w 10000"/>
                  <a:gd name="connsiteY123" fmla="*/ 5630 h 10021"/>
                  <a:gd name="connsiteX124" fmla="*/ 1566 w 10000"/>
                  <a:gd name="connsiteY124" fmla="*/ 5894 h 10021"/>
                  <a:gd name="connsiteX125" fmla="*/ 1391 w 10000"/>
                  <a:gd name="connsiteY125" fmla="*/ 6053 h 10021"/>
                  <a:gd name="connsiteX126" fmla="*/ 1276 w 10000"/>
                  <a:gd name="connsiteY126" fmla="*/ 6741 h 10021"/>
                  <a:gd name="connsiteX127" fmla="*/ 1218 w 10000"/>
                  <a:gd name="connsiteY127" fmla="*/ 7058 h 10021"/>
                  <a:gd name="connsiteX128" fmla="*/ 1305 w 10000"/>
                  <a:gd name="connsiteY128" fmla="*/ 7482 h 10021"/>
                  <a:gd name="connsiteX129" fmla="*/ 1478 w 10000"/>
                  <a:gd name="connsiteY129" fmla="*/ 7799 h 10021"/>
                  <a:gd name="connsiteX130" fmla="*/ 2058 w 10000"/>
                  <a:gd name="connsiteY130" fmla="*/ 8434 h 10021"/>
                  <a:gd name="connsiteX131" fmla="*/ 2521 w 10000"/>
                  <a:gd name="connsiteY131" fmla="*/ 8910 h 10021"/>
                  <a:gd name="connsiteX132" fmla="*/ 2869 w 10000"/>
                  <a:gd name="connsiteY132" fmla="*/ 9122 h 10021"/>
                  <a:gd name="connsiteX133" fmla="*/ 3246 w 10000"/>
                  <a:gd name="connsiteY133" fmla="*/ 9333 h 10021"/>
                  <a:gd name="connsiteX134" fmla="*/ 3624 w 10000"/>
                  <a:gd name="connsiteY134" fmla="*/ 9545 h 10021"/>
                  <a:gd name="connsiteX135" fmla="*/ 3972 w 10000"/>
                  <a:gd name="connsiteY135" fmla="*/ 9651 h 10021"/>
                  <a:gd name="connsiteX136" fmla="*/ 4348 w 10000"/>
                  <a:gd name="connsiteY136" fmla="*/ 9810 h 10021"/>
                  <a:gd name="connsiteX137" fmla="*/ 4783 w 10000"/>
                  <a:gd name="connsiteY137" fmla="*/ 9969 h 10021"/>
                  <a:gd name="connsiteX138" fmla="*/ 5246 w 10000"/>
                  <a:gd name="connsiteY138" fmla="*/ 10021 h 10021"/>
                  <a:gd name="connsiteX139" fmla="*/ 5652 w 10000"/>
                  <a:gd name="connsiteY139" fmla="*/ 10021 h 10021"/>
                  <a:gd name="connsiteX140" fmla="*/ 6145 w 10000"/>
                  <a:gd name="connsiteY140" fmla="*/ 9969 h 10021"/>
                  <a:gd name="connsiteX141" fmla="*/ 6493 w 10000"/>
                  <a:gd name="connsiteY141" fmla="*/ 9862 h 10021"/>
                  <a:gd name="connsiteX142" fmla="*/ 6841 w 10000"/>
                  <a:gd name="connsiteY142" fmla="*/ 9757 h 10021"/>
                  <a:gd name="connsiteX143" fmla="*/ 7218 w 10000"/>
                  <a:gd name="connsiteY143" fmla="*/ 9598 h 10021"/>
                  <a:gd name="connsiteX144" fmla="*/ 7565 w 10000"/>
                  <a:gd name="connsiteY144" fmla="*/ 9439 h 10021"/>
                  <a:gd name="connsiteX145" fmla="*/ 7884 w 10000"/>
                  <a:gd name="connsiteY145" fmla="*/ 9228 h 10021"/>
                  <a:gd name="connsiteX146" fmla="*/ 8232 w 10000"/>
                  <a:gd name="connsiteY146" fmla="*/ 9016 h 10021"/>
                  <a:gd name="connsiteX147" fmla="*/ 8551 w 10000"/>
                  <a:gd name="connsiteY147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840 w 10000"/>
                  <a:gd name="connsiteY95" fmla="*/ 3937 h 10021"/>
                  <a:gd name="connsiteX96" fmla="*/ 2377 w 10000"/>
                  <a:gd name="connsiteY96" fmla="*/ 3619 h 10021"/>
                  <a:gd name="connsiteX97" fmla="*/ 2377 w 10000"/>
                  <a:gd name="connsiteY97" fmla="*/ 3989 h 10021"/>
                  <a:gd name="connsiteX98" fmla="*/ 2231 w 10000"/>
                  <a:gd name="connsiteY98" fmla="*/ 4466 h 10021"/>
                  <a:gd name="connsiteX99" fmla="*/ 2000 w 10000"/>
                  <a:gd name="connsiteY99" fmla="*/ 4042 h 10021"/>
                  <a:gd name="connsiteX100" fmla="*/ 1884 w 10000"/>
                  <a:gd name="connsiteY100" fmla="*/ 3566 h 10021"/>
                  <a:gd name="connsiteX101" fmla="*/ 1652 w 10000"/>
                  <a:gd name="connsiteY101" fmla="*/ 3566 h 10021"/>
                  <a:gd name="connsiteX102" fmla="*/ 1478 w 10000"/>
                  <a:gd name="connsiteY102" fmla="*/ 3778 h 10021"/>
                  <a:gd name="connsiteX103" fmla="*/ 1247 w 10000"/>
                  <a:gd name="connsiteY103" fmla="*/ 3778 h 10021"/>
                  <a:gd name="connsiteX104" fmla="*/ 1072 w 10000"/>
                  <a:gd name="connsiteY104" fmla="*/ 3989 h 10021"/>
                  <a:gd name="connsiteX105" fmla="*/ 957 w 10000"/>
                  <a:gd name="connsiteY105" fmla="*/ 3778 h 10021"/>
                  <a:gd name="connsiteX106" fmla="*/ 667 w 10000"/>
                  <a:gd name="connsiteY106" fmla="*/ 3725 h 10021"/>
                  <a:gd name="connsiteX107" fmla="*/ 406 w 10000"/>
                  <a:gd name="connsiteY107" fmla="*/ 3725 h 10021"/>
                  <a:gd name="connsiteX108" fmla="*/ 29 w 10000"/>
                  <a:gd name="connsiteY108" fmla="*/ 3460 h 10021"/>
                  <a:gd name="connsiteX109" fmla="*/ 0 w 10000"/>
                  <a:gd name="connsiteY109" fmla="*/ 3937 h 10021"/>
                  <a:gd name="connsiteX110" fmla="*/ 58 w 10000"/>
                  <a:gd name="connsiteY110" fmla="*/ 4624 h 10021"/>
                  <a:gd name="connsiteX111" fmla="*/ 116 w 10000"/>
                  <a:gd name="connsiteY111" fmla="*/ 4994 h 10021"/>
                  <a:gd name="connsiteX112" fmla="*/ 174 w 10000"/>
                  <a:gd name="connsiteY112" fmla="*/ 5260 h 10021"/>
                  <a:gd name="connsiteX113" fmla="*/ 232 w 10000"/>
                  <a:gd name="connsiteY113" fmla="*/ 5630 h 10021"/>
                  <a:gd name="connsiteX114" fmla="*/ 406 w 10000"/>
                  <a:gd name="connsiteY114" fmla="*/ 5947 h 10021"/>
                  <a:gd name="connsiteX115" fmla="*/ 638 w 10000"/>
                  <a:gd name="connsiteY115" fmla="*/ 6476 h 10021"/>
                  <a:gd name="connsiteX116" fmla="*/ 492 w 10000"/>
                  <a:gd name="connsiteY116" fmla="*/ 6371 h 10021"/>
                  <a:gd name="connsiteX117" fmla="*/ 840 w 10000"/>
                  <a:gd name="connsiteY117" fmla="*/ 6846 h 10021"/>
                  <a:gd name="connsiteX118" fmla="*/ 1043 w 10000"/>
                  <a:gd name="connsiteY118" fmla="*/ 6794 h 10021"/>
                  <a:gd name="connsiteX119" fmla="*/ 1015 w 10000"/>
                  <a:gd name="connsiteY119" fmla="*/ 6476 h 10021"/>
                  <a:gd name="connsiteX120" fmla="*/ 1188 w 10000"/>
                  <a:gd name="connsiteY120" fmla="*/ 6529 h 10021"/>
                  <a:gd name="connsiteX121" fmla="*/ 986 w 10000"/>
                  <a:gd name="connsiteY121" fmla="*/ 5894 h 10021"/>
                  <a:gd name="connsiteX122" fmla="*/ 1362 w 10000"/>
                  <a:gd name="connsiteY122" fmla="*/ 5630 h 10021"/>
                  <a:gd name="connsiteX123" fmla="*/ 1566 w 10000"/>
                  <a:gd name="connsiteY123" fmla="*/ 5630 h 10021"/>
                  <a:gd name="connsiteX124" fmla="*/ 1566 w 10000"/>
                  <a:gd name="connsiteY124" fmla="*/ 5894 h 10021"/>
                  <a:gd name="connsiteX125" fmla="*/ 1391 w 10000"/>
                  <a:gd name="connsiteY125" fmla="*/ 6053 h 10021"/>
                  <a:gd name="connsiteX126" fmla="*/ 1276 w 10000"/>
                  <a:gd name="connsiteY126" fmla="*/ 6741 h 10021"/>
                  <a:gd name="connsiteX127" fmla="*/ 1218 w 10000"/>
                  <a:gd name="connsiteY127" fmla="*/ 7058 h 10021"/>
                  <a:gd name="connsiteX128" fmla="*/ 1305 w 10000"/>
                  <a:gd name="connsiteY128" fmla="*/ 7482 h 10021"/>
                  <a:gd name="connsiteX129" fmla="*/ 1478 w 10000"/>
                  <a:gd name="connsiteY129" fmla="*/ 7799 h 10021"/>
                  <a:gd name="connsiteX130" fmla="*/ 2058 w 10000"/>
                  <a:gd name="connsiteY130" fmla="*/ 8434 h 10021"/>
                  <a:gd name="connsiteX131" fmla="*/ 2521 w 10000"/>
                  <a:gd name="connsiteY131" fmla="*/ 8910 h 10021"/>
                  <a:gd name="connsiteX132" fmla="*/ 2869 w 10000"/>
                  <a:gd name="connsiteY132" fmla="*/ 9122 h 10021"/>
                  <a:gd name="connsiteX133" fmla="*/ 3246 w 10000"/>
                  <a:gd name="connsiteY133" fmla="*/ 9333 h 10021"/>
                  <a:gd name="connsiteX134" fmla="*/ 3624 w 10000"/>
                  <a:gd name="connsiteY134" fmla="*/ 9545 h 10021"/>
                  <a:gd name="connsiteX135" fmla="*/ 3972 w 10000"/>
                  <a:gd name="connsiteY135" fmla="*/ 9651 h 10021"/>
                  <a:gd name="connsiteX136" fmla="*/ 4348 w 10000"/>
                  <a:gd name="connsiteY136" fmla="*/ 9810 h 10021"/>
                  <a:gd name="connsiteX137" fmla="*/ 4783 w 10000"/>
                  <a:gd name="connsiteY137" fmla="*/ 9969 h 10021"/>
                  <a:gd name="connsiteX138" fmla="*/ 5246 w 10000"/>
                  <a:gd name="connsiteY138" fmla="*/ 10021 h 10021"/>
                  <a:gd name="connsiteX139" fmla="*/ 5652 w 10000"/>
                  <a:gd name="connsiteY139" fmla="*/ 10021 h 10021"/>
                  <a:gd name="connsiteX140" fmla="*/ 6145 w 10000"/>
                  <a:gd name="connsiteY140" fmla="*/ 9969 h 10021"/>
                  <a:gd name="connsiteX141" fmla="*/ 6493 w 10000"/>
                  <a:gd name="connsiteY141" fmla="*/ 9862 h 10021"/>
                  <a:gd name="connsiteX142" fmla="*/ 6841 w 10000"/>
                  <a:gd name="connsiteY142" fmla="*/ 9757 h 10021"/>
                  <a:gd name="connsiteX143" fmla="*/ 7218 w 10000"/>
                  <a:gd name="connsiteY143" fmla="*/ 9598 h 10021"/>
                  <a:gd name="connsiteX144" fmla="*/ 7565 w 10000"/>
                  <a:gd name="connsiteY144" fmla="*/ 9439 h 10021"/>
                  <a:gd name="connsiteX145" fmla="*/ 7884 w 10000"/>
                  <a:gd name="connsiteY145" fmla="*/ 9228 h 10021"/>
                  <a:gd name="connsiteX146" fmla="*/ 8232 w 10000"/>
                  <a:gd name="connsiteY146" fmla="*/ 9016 h 10021"/>
                  <a:gd name="connsiteX147" fmla="*/ 8551 w 10000"/>
                  <a:gd name="connsiteY147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840 w 10000"/>
                  <a:gd name="connsiteY95" fmla="*/ 3937 h 10021"/>
                  <a:gd name="connsiteX96" fmla="*/ 2023 w 10000"/>
                  <a:gd name="connsiteY96" fmla="*/ 3324 h 10021"/>
                  <a:gd name="connsiteX97" fmla="*/ 2377 w 10000"/>
                  <a:gd name="connsiteY97" fmla="*/ 3989 h 10021"/>
                  <a:gd name="connsiteX98" fmla="*/ 2231 w 10000"/>
                  <a:gd name="connsiteY98" fmla="*/ 4466 h 10021"/>
                  <a:gd name="connsiteX99" fmla="*/ 2000 w 10000"/>
                  <a:gd name="connsiteY99" fmla="*/ 4042 h 10021"/>
                  <a:gd name="connsiteX100" fmla="*/ 1884 w 10000"/>
                  <a:gd name="connsiteY100" fmla="*/ 3566 h 10021"/>
                  <a:gd name="connsiteX101" fmla="*/ 1652 w 10000"/>
                  <a:gd name="connsiteY101" fmla="*/ 3566 h 10021"/>
                  <a:gd name="connsiteX102" fmla="*/ 1478 w 10000"/>
                  <a:gd name="connsiteY102" fmla="*/ 3778 h 10021"/>
                  <a:gd name="connsiteX103" fmla="*/ 1247 w 10000"/>
                  <a:gd name="connsiteY103" fmla="*/ 3778 h 10021"/>
                  <a:gd name="connsiteX104" fmla="*/ 1072 w 10000"/>
                  <a:gd name="connsiteY104" fmla="*/ 3989 h 10021"/>
                  <a:gd name="connsiteX105" fmla="*/ 957 w 10000"/>
                  <a:gd name="connsiteY105" fmla="*/ 3778 h 10021"/>
                  <a:gd name="connsiteX106" fmla="*/ 667 w 10000"/>
                  <a:gd name="connsiteY106" fmla="*/ 3725 h 10021"/>
                  <a:gd name="connsiteX107" fmla="*/ 406 w 10000"/>
                  <a:gd name="connsiteY107" fmla="*/ 3725 h 10021"/>
                  <a:gd name="connsiteX108" fmla="*/ 29 w 10000"/>
                  <a:gd name="connsiteY108" fmla="*/ 3460 h 10021"/>
                  <a:gd name="connsiteX109" fmla="*/ 0 w 10000"/>
                  <a:gd name="connsiteY109" fmla="*/ 3937 h 10021"/>
                  <a:gd name="connsiteX110" fmla="*/ 58 w 10000"/>
                  <a:gd name="connsiteY110" fmla="*/ 4624 h 10021"/>
                  <a:gd name="connsiteX111" fmla="*/ 116 w 10000"/>
                  <a:gd name="connsiteY111" fmla="*/ 4994 h 10021"/>
                  <a:gd name="connsiteX112" fmla="*/ 174 w 10000"/>
                  <a:gd name="connsiteY112" fmla="*/ 5260 h 10021"/>
                  <a:gd name="connsiteX113" fmla="*/ 232 w 10000"/>
                  <a:gd name="connsiteY113" fmla="*/ 5630 h 10021"/>
                  <a:gd name="connsiteX114" fmla="*/ 406 w 10000"/>
                  <a:gd name="connsiteY114" fmla="*/ 5947 h 10021"/>
                  <a:gd name="connsiteX115" fmla="*/ 638 w 10000"/>
                  <a:gd name="connsiteY115" fmla="*/ 6476 h 10021"/>
                  <a:gd name="connsiteX116" fmla="*/ 492 w 10000"/>
                  <a:gd name="connsiteY116" fmla="*/ 6371 h 10021"/>
                  <a:gd name="connsiteX117" fmla="*/ 840 w 10000"/>
                  <a:gd name="connsiteY117" fmla="*/ 6846 h 10021"/>
                  <a:gd name="connsiteX118" fmla="*/ 1043 w 10000"/>
                  <a:gd name="connsiteY118" fmla="*/ 6794 h 10021"/>
                  <a:gd name="connsiteX119" fmla="*/ 1015 w 10000"/>
                  <a:gd name="connsiteY119" fmla="*/ 6476 h 10021"/>
                  <a:gd name="connsiteX120" fmla="*/ 1188 w 10000"/>
                  <a:gd name="connsiteY120" fmla="*/ 6529 h 10021"/>
                  <a:gd name="connsiteX121" fmla="*/ 986 w 10000"/>
                  <a:gd name="connsiteY121" fmla="*/ 5894 h 10021"/>
                  <a:gd name="connsiteX122" fmla="*/ 1362 w 10000"/>
                  <a:gd name="connsiteY122" fmla="*/ 5630 h 10021"/>
                  <a:gd name="connsiteX123" fmla="*/ 1566 w 10000"/>
                  <a:gd name="connsiteY123" fmla="*/ 5630 h 10021"/>
                  <a:gd name="connsiteX124" fmla="*/ 1566 w 10000"/>
                  <a:gd name="connsiteY124" fmla="*/ 5894 h 10021"/>
                  <a:gd name="connsiteX125" fmla="*/ 1391 w 10000"/>
                  <a:gd name="connsiteY125" fmla="*/ 6053 h 10021"/>
                  <a:gd name="connsiteX126" fmla="*/ 1276 w 10000"/>
                  <a:gd name="connsiteY126" fmla="*/ 6741 h 10021"/>
                  <a:gd name="connsiteX127" fmla="*/ 1218 w 10000"/>
                  <a:gd name="connsiteY127" fmla="*/ 7058 h 10021"/>
                  <a:gd name="connsiteX128" fmla="*/ 1305 w 10000"/>
                  <a:gd name="connsiteY128" fmla="*/ 7482 h 10021"/>
                  <a:gd name="connsiteX129" fmla="*/ 1478 w 10000"/>
                  <a:gd name="connsiteY129" fmla="*/ 7799 h 10021"/>
                  <a:gd name="connsiteX130" fmla="*/ 2058 w 10000"/>
                  <a:gd name="connsiteY130" fmla="*/ 8434 h 10021"/>
                  <a:gd name="connsiteX131" fmla="*/ 2521 w 10000"/>
                  <a:gd name="connsiteY131" fmla="*/ 8910 h 10021"/>
                  <a:gd name="connsiteX132" fmla="*/ 2869 w 10000"/>
                  <a:gd name="connsiteY132" fmla="*/ 9122 h 10021"/>
                  <a:gd name="connsiteX133" fmla="*/ 3246 w 10000"/>
                  <a:gd name="connsiteY133" fmla="*/ 9333 h 10021"/>
                  <a:gd name="connsiteX134" fmla="*/ 3624 w 10000"/>
                  <a:gd name="connsiteY134" fmla="*/ 9545 h 10021"/>
                  <a:gd name="connsiteX135" fmla="*/ 3972 w 10000"/>
                  <a:gd name="connsiteY135" fmla="*/ 9651 h 10021"/>
                  <a:gd name="connsiteX136" fmla="*/ 4348 w 10000"/>
                  <a:gd name="connsiteY136" fmla="*/ 9810 h 10021"/>
                  <a:gd name="connsiteX137" fmla="*/ 4783 w 10000"/>
                  <a:gd name="connsiteY137" fmla="*/ 9969 h 10021"/>
                  <a:gd name="connsiteX138" fmla="*/ 5246 w 10000"/>
                  <a:gd name="connsiteY138" fmla="*/ 10021 h 10021"/>
                  <a:gd name="connsiteX139" fmla="*/ 5652 w 10000"/>
                  <a:gd name="connsiteY139" fmla="*/ 10021 h 10021"/>
                  <a:gd name="connsiteX140" fmla="*/ 6145 w 10000"/>
                  <a:gd name="connsiteY140" fmla="*/ 9969 h 10021"/>
                  <a:gd name="connsiteX141" fmla="*/ 6493 w 10000"/>
                  <a:gd name="connsiteY141" fmla="*/ 9862 h 10021"/>
                  <a:gd name="connsiteX142" fmla="*/ 6841 w 10000"/>
                  <a:gd name="connsiteY142" fmla="*/ 9757 h 10021"/>
                  <a:gd name="connsiteX143" fmla="*/ 7218 w 10000"/>
                  <a:gd name="connsiteY143" fmla="*/ 9598 h 10021"/>
                  <a:gd name="connsiteX144" fmla="*/ 7565 w 10000"/>
                  <a:gd name="connsiteY144" fmla="*/ 9439 h 10021"/>
                  <a:gd name="connsiteX145" fmla="*/ 7884 w 10000"/>
                  <a:gd name="connsiteY145" fmla="*/ 9228 h 10021"/>
                  <a:gd name="connsiteX146" fmla="*/ 8232 w 10000"/>
                  <a:gd name="connsiteY146" fmla="*/ 9016 h 10021"/>
                  <a:gd name="connsiteX147" fmla="*/ 8551 w 10000"/>
                  <a:gd name="connsiteY147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023 w 10000"/>
                  <a:gd name="connsiteY95" fmla="*/ 3324 h 10021"/>
                  <a:gd name="connsiteX96" fmla="*/ 2023 w 10000"/>
                  <a:gd name="connsiteY96" fmla="*/ 3324 h 10021"/>
                  <a:gd name="connsiteX97" fmla="*/ 2377 w 10000"/>
                  <a:gd name="connsiteY97" fmla="*/ 3989 h 10021"/>
                  <a:gd name="connsiteX98" fmla="*/ 2231 w 10000"/>
                  <a:gd name="connsiteY98" fmla="*/ 4466 h 10021"/>
                  <a:gd name="connsiteX99" fmla="*/ 2000 w 10000"/>
                  <a:gd name="connsiteY99" fmla="*/ 4042 h 10021"/>
                  <a:gd name="connsiteX100" fmla="*/ 1884 w 10000"/>
                  <a:gd name="connsiteY100" fmla="*/ 3566 h 10021"/>
                  <a:gd name="connsiteX101" fmla="*/ 1652 w 10000"/>
                  <a:gd name="connsiteY101" fmla="*/ 3566 h 10021"/>
                  <a:gd name="connsiteX102" fmla="*/ 1478 w 10000"/>
                  <a:gd name="connsiteY102" fmla="*/ 3778 h 10021"/>
                  <a:gd name="connsiteX103" fmla="*/ 1247 w 10000"/>
                  <a:gd name="connsiteY103" fmla="*/ 3778 h 10021"/>
                  <a:gd name="connsiteX104" fmla="*/ 1072 w 10000"/>
                  <a:gd name="connsiteY104" fmla="*/ 3989 h 10021"/>
                  <a:gd name="connsiteX105" fmla="*/ 957 w 10000"/>
                  <a:gd name="connsiteY105" fmla="*/ 3778 h 10021"/>
                  <a:gd name="connsiteX106" fmla="*/ 667 w 10000"/>
                  <a:gd name="connsiteY106" fmla="*/ 3725 h 10021"/>
                  <a:gd name="connsiteX107" fmla="*/ 406 w 10000"/>
                  <a:gd name="connsiteY107" fmla="*/ 3725 h 10021"/>
                  <a:gd name="connsiteX108" fmla="*/ 29 w 10000"/>
                  <a:gd name="connsiteY108" fmla="*/ 3460 h 10021"/>
                  <a:gd name="connsiteX109" fmla="*/ 0 w 10000"/>
                  <a:gd name="connsiteY109" fmla="*/ 3937 h 10021"/>
                  <a:gd name="connsiteX110" fmla="*/ 58 w 10000"/>
                  <a:gd name="connsiteY110" fmla="*/ 4624 h 10021"/>
                  <a:gd name="connsiteX111" fmla="*/ 116 w 10000"/>
                  <a:gd name="connsiteY111" fmla="*/ 4994 h 10021"/>
                  <a:gd name="connsiteX112" fmla="*/ 174 w 10000"/>
                  <a:gd name="connsiteY112" fmla="*/ 5260 h 10021"/>
                  <a:gd name="connsiteX113" fmla="*/ 232 w 10000"/>
                  <a:gd name="connsiteY113" fmla="*/ 5630 h 10021"/>
                  <a:gd name="connsiteX114" fmla="*/ 406 w 10000"/>
                  <a:gd name="connsiteY114" fmla="*/ 5947 h 10021"/>
                  <a:gd name="connsiteX115" fmla="*/ 638 w 10000"/>
                  <a:gd name="connsiteY115" fmla="*/ 6476 h 10021"/>
                  <a:gd name="connsiteX116" fmla="*/ 492 w 10000"/>
                  <a:gd name="connsiteY116" fmla="*/ 6371 h 10021"/>
                  <a:gd name="connsiteX117" fmla="*/ 840 w 10000"/>
                  <a:gd name="connsiteY117" fmla="*/ 6846 h 10021"/>
                  <a:gd name="connsiteX118" fmla="*/ 1043 w 10000"/>
                  <a:gd name="connsiteY118" fmla="*/ 6794 h 10021"/>
                  <a:gd name="connsiteX119" fmla="*/ 1015 w 10000"/>
                  <a:gd name="connsiteY119" fmla="*/ 6476 h 10021"/>
                  <a:gd name="connsiteX120" fmla="*/ 1188 w 10000"/>
                  <a:gd name="connsiteY120" fmla="*/ 6529 h 10021"/>
                  <a:gd name="connsiteX121" fmla="*/ 986 w 10000"/>
                  <a:gd name="connsiteY121" fmla="*/ 5894 h 10021"/>
                  <a:gd name="connsiteX122" fmla="*/ 1362 w 10000"/>
                  <a:gd name="connsiteY122" fmla="*/ 5630 h 10021"/>
                  <a:gd name="connsiteX123" fmla="*/ 1566 w 10000"/>
                  <a:gd name="connsiteY123" fmla="*/ 5630 h 10021"/>
                  <a:gd name="connsiteX124" fmla="*/ 1566 w 10000"/>
                  <a:gd name="connsiteY124" fmla="*/ 5894 h 10021"/>
                  <a:gd name="connsiteX125" fmla="*/ 1391 w 10000"/>
                  <a:gd name="connsiteY125" fmla="*/ 6053 h 10021"/>
                  <a:gd name="connsiteX126" fmla="*/ 1276 w 10000"/>
                  <a:gd name="connsiteY126" fmla="*/ 6741 h 10021"/>
                  <a:gd name="connsiteX127" fmla="*/ 1218 w 10000"/>
                  <a:gd name="connsiteY127" fmla="*/ 7058 h 10021"/>
                  <a:gd name="connsiteX128" fmla="*/ 1305 w 10000"/>
                  <a:gd name="connsiteY128" fmla="*/ 7482 h 10021"/>
                  <a:gd name="connsiteX129" fmla="*/ 1478 w 10000"/>
                  <a:gd name="connsiteY129" fmla="*/ 7799 h 10021"/>
                  <a:gd name="connsiteX130" fmla="*/ 2058 w 10000"/>
                  <a:gd name="connsiteY130" fmla="*/ 8434 h 10021"/>
                  <a:gd name="connsiteX131" fmla="*/ 2521 w 10000"/>
                  <a:gd name="connsiteY131" fmla="*/ 8910 h 10021"/>
                  <a:gd name="connsiteX132" fmla="*/ 2869 w 10000"/>
                  <a:gd name="connsiteY132" fmla="*/ 9122 h 10021"/>
                  <a:gd name="connsiteX133" fmla="*/ 3246 w 10000"/>
                  <a:gd name="connsiteY133" fmla="*/ 9333 h 10021"/>
                  <a:gd name="connsiteX134" fmla="*/ 3624 w 10000"/>
                  <a:gd name="connsiteY134" fmla="*/ 9545 h 10021"/>
                  <a:gd name="connsiteX135" fmla="*/ 3972 w 10000"/>
                  <a:gd name="connsiteY135" fmla="*/ 9651 h 10021"/>
                  <a:gd name="connsiteX136" fmla="*/ 4348 w 10000"/>
                  <a:gd name="connsiteY136" fmla="*/ 9810 h 10021"/>
                  <a:gd name="connsiteX137" fmla="*/ 4783 w 10000"/>
                  <a:gd name="connsiteY137" fmla="*/ 9969 h 10021"/>
                  <a:gd name="connsiteX138" fmla="*/ 5246 w 10000"/>
                  <a:gd name="connsiteY138" fmla="*/ 10021 h 10021"/>
                  <a:gd name="connsiteX139" fmla="*/ 5652 w 10000"/>
                  <a:gd name="connsiteY139" fmla="*/ 10021 h 10021"/>
                  <a:gd name="connsiteX140" fmla="*/ 6145 w 10000"/>
                  <a:gd name="connsiteY140" fmla="*/ 9969 h 10021"/>
                  <a:gd name="connsiteX141" fmla="*/ 6493 w 10000"/>
                  <a:gd name="connsiteY141" fmla="*/ 9862 h 10021"/>
                  <a:gd name="connsiteX142" fmla="*/ 6841 w 10000"/>
                  <a:gd name="connsiteY142" fmla="*/ 9757 h 10021"/>
                  <a:gd name="connsiteX143" fmla="*/ 7218 w 10000"/>
                  <a:gd name="connsiteY143" fmla="*/ 9598 h 10021"/>
                  <a:gd name="connsiteX144" fmla="*/ 7565 w 10000"/>
                  <a:gd name="connsiteY144" fmla="*/ 9439 h 10021"/>
                  <a:gd name="connsiteX145" fmla="*/ 7884 w 10000"/>
                  <a:gd name="connsiteY145" fmla="*/ 9228 h 10021"/>
                  <a:gd name="connsiteX146" fmla="*/ 8232 w 10000"/>
                  <a:gd name="connsiteY146" fmla="*/ 9016 h 10021"/>
                  <a:gd name="connsiteX147" fmla="*/ 8551 w 10000"/>
                  <a:gd name="connsiteY147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023 w 10000"/>
                  <a:gd name="connsiteY95" fmla="*/ 3324 h 10021"/>
                  <a:gd name="connsiteX96" fmla="*/ 2023 w 10000"/>
                  <a:gd name="connsiteY96" fmla="*/ 3324 h 10021"/>
                  <a:gd name="connsiteX97" fmla="*/ 2231 w 10000"/>
                  <a:gd name="connsiteY97" fmla="*/ 4466 h 10021"/>
                  <a:gd name="connsiteX98" fmla="*/ 2000 w 10000"/>
                  <a:gd name="connsiteY98" fmla="*/ 4042 h 10021"/>
                  <a:gd name="connsiteX99" fmla="*/ 1884 w 10000"/>
                  <a:gd name="connsiteY99" fmla="*/ 3566 h 10021"/>
                  <a:gd name="connsiteX100" fmla="*/ 1652 w 10000"/>
                  <a:gd name="connsiteY100" fmla="*/ 3566 h 10021"/>
                  <a:gd name="connsiteX101" fmla="*/ 1478 w 10000"/>
                  <a:gd name="connsiteY101" fmla="*/ 3778 h 10021"/>
                  <a:gd name="connsiteX102" fmla="*/ 1247 w 10000"/>
                  <a:gd name="connsiteY102" fmla="*/ 3778 h 10021"/>
                  <a:gd name="connsiteX103" fmla="*/ 1072 w 10000"/>
                  <a:gd name="connsiteY103" fmla="*/ 3989 h 10021"/>
                  <a:gd name="connsiteX104" fmla="*/ 957 w 10000"/>
                  <a:gd name="connsiteY104" fmla="*/ 3778 h 10021"/>
                  <a:gd name="connsiteX105" fmla="*/ 667 w 10000"/>
                  <a:gd name="connsiteY105" fmla="*/ 3725 h 10021"/>
                  <a:gd name="connsiteX106" fmla="*/ 406 w 10000"/>
                  <a:gd name="connsiteY106" fmla="*/ 3725 h 10021"/>
                  <a:gd name="connsiteX107" fmla="*/ 29 w 10000"/>
                  <a:gd name="connsiteY107" fmla="*/ 3460 h 10021"/>
                  <a:gd name="connsiteX108" fmla="*/ 0 w 10000"/>
                  <a:gd name="connsiteY108" fmla="*/ 3937 h 10021"/>
                  <a:gd name="connsiteX109" fmla="*/ 58 w 10000"/>
                  <a:gd name="connsiteY109" fmla="*/ 4624 h 10021"/>
                  <a:gd name="connsiteX110" fmla="*/ 116 w 10000"/>
                  <a:gd name="connsiteY110" fmla="*/ 4994 h 10021"/>
                  <a:gd name="connsiteX111" fmla="*/ 174 w 10000"/>
                  <a:gd name="connsiteY111" fmla="*/ 5260 h 10021"/>
                  <a:gd name="connsiteX112" fmla="*/ 232 w 10000"/>
                  <a:gd name="connsiteY112" fmla="*/ 5630 h 10021"/>
                  <a:gd name="connsiteX113" fmla="*/ 406 w 10000"/>
                  <a:gd name="connsiteY113" fmla="*/ 5947 h 10021"/>
                  <a:gd name="connsiteX114" fmla="*/ 638 w 10000"/>
                  <a:gd name="connsiteY114" fmla="*/ 6476 h 10021"/>
                  <a:gd name="connsiteX115" fmla="*/ 492 w 10000"/>
                  <a:gd name="connsiteY115" fmla="*/ 6371 h 10021"/>
                  <a:gd name="connsiteX116" fmla="*/ 840 w 10000"/>
                  <a:gd name="connsiteY116" fmla="*/ 6846 h 10021"/>
                  <a:gd name="connsiteX117" fmla="*/ 1043 w 10000"/>
                  <a:gd name="connsiteY117" fmla="*/ 6794 h 10021"/>
                  <a:gd name="connsiteX118" fmla="*/ 1015 w 10000"/>
                  <a:gd name="connsiteY118" fmla="*/ 6476 h 10021"/>
                  <a:gd name="connsiteX119" fmla="*/ 1188 w 10000"/>
                  <a:gd name="connsiteY119" fmla="*/ 6529 h 10021"/>
                  <a:gd name="connsiteX120" fmla="*/ 986 w 10000"/>
                  <a:gd name="connsiteY120" fmla="*/ 5894 h 10021"/>
                  <a:gd name="connsiteX121" fmla="*/ 1362 w 10000"/>
                  <a:gd name="connsiteY121" fmla="*/ 5630 h 10021"/>
                  <a:gd name="connsiteX122" fmla="*/ 1566 w 10000"/>
                  <a:gd name="connsiteY122" fmla="*/ 5630 h 10021"/>
                  <a:gd name="connsiteX123" fmla="*/ 1566 w 10000"/>
                  <a:gd name="connsiteY123" fmla="*/ 5894 h 10021"/>
                  <a:gd name="connsiteX124" fmla="*/ 1391 w 10000"/>
                  <a:gd name="connsiteY124" fmla="*/ 6053 h 10021"/>
                  <a:gd name="connsiteX125" fmla="*/ 1276 w 10000"/>
                  <a:gd name="connsiteY125" fmla="*/ 6741 h 10021"/>
                  <a:gd name="connsiteX126" fmla="*/ 1218 w 10000"/>
                  <a:gd name="connsiteY126" fmla="*/ 7058 h 10021"/>
                  <a:gd name="connsiteX127" fmla="*/ 1305 w 10000"/>
                  <a:gd name="connsiteY127" fmla="*/ 7482 h 10021"/>
                  <a:gd name="connsiteX128" fmla="*/ 1478 w 10000"/>
                  <a:gd name="connsiteY128" fmla="*/ 7799 h 10021"/>
                  <a:gd name="connsiteX129" fmla="*/ 2058 w 10000"/>
                  <a:gd name="connsiteY129" fmla="*/ 8434 h 10021"/>
                  <a:gd name="connsiteX130" fmla="*/ 2521 w 10000"/>
                  <a:gd name="connsiteY130" fmla="*/ 8910 h 10021"/>
                  <a:gd name="connsiteX131" fmla="*/ 2869 w 10000"/>
                  <a:gd name="connsiteY131" fmla="*/ 9122 h 10021"/>
                  <a:gd name="connsiteX132" fmla="*/ 3246 w 10000"/>
                  <a:gd name="connsiteY132" fmla="*/ 9333 h 10021"/>
                  <a:gd name="connsiteX133" fmla="*/ 3624 w 10000"/>
                  <a:gd name="connsiteY133" fmla="*/ 9545 h 10021"/>
                  <a:gd name="connsiteX134" fmla="*/ 3972 w 10000"/>
                  <a:gd name="connsiteY134" fmla="*/ 9651 h 10021"/>
                  <a:gd name="connsiteX135" fmla="*/ 4348 w 10000"/>
                  <a:gd name="connsiteY135" fmla="*/ 9810 h 10021"/>
                  <a:gd name="connsiteX136" fmla="*/ 4783 w 10000"/>
                  <a:gd name="connsiteY136" fmla="*/ 9969 h 10021"/>
                  <a:gd name="connsiteX137" fmla="*/ 5246 w 10000"/>
                  <a:gd name="connsiteY137" fmla="*/ 10021 h 10021"/>
                  <a:gd name="connsiteX138" fmla="*/ 5652 w 10000"/>
                  <a:gd name="connsiteY138" fmla="*/ 10021 h 10021"/>
                  <a:gd name="connsiteX139" fmla="*/ 6145 w 10000"/>
                  <a:gd name="connsiteY139" fmla="*/ 9969 h 10021"/>
                  <a:gd name="connsiteX140" fmla="*/ 6493 w 10000"/>
                  <a:gd name="connsiteY140" fmla="*/ 9862 h 10021"/>
                  <a:gd name="connsiteX141" fmla="*/ 6841 w 10000"/>
                  <a:gd name="connsiteY141" fmla="*/ 9757 h 10021"/>
                  <a:gd name="connsiteX142" fmla="*/ 7218 w 10000"/>
                  <a:gd name="connsiteY142" fmla="*/ 9598 h 10021"/>
                  <a:gd name="connsiteX143" fmla="*/ 7565 w 10000"/>
                  <a:gd name="connsiteY143" fmla="*/ 9439 h 10021"/>
                  <a:gd name="connsiteX144" fmla="*/ 7884 w 10000"/>
                  <a:gd name="connsiteY144" fmla="*/ 9228 h 10021"/>
                  <a:gd name="connsiteX145" fmla="*/ 8232 w 10000"/>
                  <a:gd name="connsiteY145" fmla="*/ 9016 h 10021"/>
                  <a:gd name="connsiteX146" fmla="*/ 8551 w 10000"/>
                  <a:gd name="connsiteY146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023 w 10000"/>
                  <a:gd name="connsiteY95" fmla="*/ 3324 h 10021"/>
                  <a:gd name="connsiteX96" fmla="*/ 2023 w 10000"/>
                  <a:gd name="connsiteY96" fmla="*/ 3324 h 10021"/>
                  <a:gd name="connsiteX97" fmla="*/ 2000 w 10000"/>
                  <a:gd name="connsiteY97" fmla="*/ 4042 h 10021"/>
                  <a:gd name="connsiteX98" fmla="*/ 1884 w 10000"/>
                  <a:gd name="connsiteY98" fmla="*/ 3566 h 10021"/>
                  <a:gd name="connsiteX99" fmla="*/ 1652 w 10000"/>
                  <a:gd name="connsiteY99" fmla="*/ 3566 h 10021"/>
                  <a:gd name="connsiteX100" fmla="*/ 1478 w 10000"/>
                  <a:gd name="connsiteY100" fmla="*/ 3778 h 10021"/>
                  <a:gd name="connsiteX101" fmla="*/ 1247 w 10000"/>
                  <a:gd name="connsiteY101" fmla="*/ 3778 h 10021"/>
                  <a:gd name="connsiteX102" fmla="*/ 1072 w 10000"/>
                  <a:gd name="connsiteY102" fmla="*/ 3989 h 10021"/>
                  <a:gd name="connsiteX103" fmla="*/ 957 w 10000"/>
                  <a:gd name="connsiteY103" fmla="*/ 3778 h 10021"/>
                  <a:gd name="connsiteX104" fmla="*/ 667 w 10000"/>
                  <a:gd name="connsiteY104" fmla="*/ 3725 h 10021"/>
                  <a:gd name="connsiteX105" fmla="*/ 406 w 10000"/>
                  <a:gd name="connsiteY105" fmla="*/ 3725 h 10021"/>
                  <a:gd name="connsiteX106" fmla="*/ 29 w 10000"/>
                  <a:gd name="connsiteY106" fmla="*/ 3460 h 10021"/>
                  <a:gd name="connsiteX107" fmla="*/ 0 w 10000"/>
                  <a:gd name="connsiteY107" fmla="*/ 3937 h 10021"/>
                  <a:gd name="connsiteX108" fmla="*/ 58 w 10000"/>
                  <a:gd name="connsiteY108" fmla="*/ 4624 h 10021"/>
                  <a:gd name="connsiteX109" fmla="*/ 116 w 10000"/>
                  <a:gd name="connsiteY109" fmla="*/ 4994 h 10021"/>
                  <a:gd name="connsiteX110" fmla="*/ 174 w 10000"/>
                  <a:gd name="connsiteY110" fmla="*/ 5260 h 10021"/>
                  <a:gd name="connsiteX111" fmla="*/ 232 w 10000"/>
                  <a:gd name="connsiteY111" fmla="*/ 5630 h 10021"/>
                  <a:gd name="connsiteX112" fmla="*/ 406 w 10000"/>
                  <a:gd name="connsiteY112" fmla="*/ 5947 h 10021"/>
                  <a:gd name="connsiteX113" fmla="*/ 638 w 10000"/>
                  <a:gd name="connsiteY113" fmla="*/ 6476 h 10021"/>
                  <a:gd name="connsiteX114" fmla="*/ 492 w 10000"/>
                  <a:gd name="connsiteY114" fmla="*/ 6371 h 10021"/>
                  <a:gd name="connsiteX115" fmla="*/ 840 w 10000"/>
                  <a:gd name="connsiteY115" fmla="*/ 6846 h 10021"/>
                  <a:gd name="connsiteX116" fmla="*/ 1043 w 10000"/>
                  <a:gd name="connsiteY116" fmla="*/ 6794 h 10021"/>
                  <a:gd name="connsiteX117" fmla="*/ 1015 w 10000"/>
                  <a:gd name="connsiteY117" fmla="*/ 6476 h 10021"/>
                  <a:gd name="connsiteX118" fmla="*/ 1188 w 10000"/>
                  <a:gd name="connsiteY118" fmla="*/ 6529 h 10021"/>
                  <a:gd name="connsiteX119" fmla="*/ 986 w 10000"/>
                  <a:gd name="connsiteY119" fmla="*/ 5894 h 10021"/>
                  <a:gd name="connsiteX120" fmla="*/ 1362 w 10000"/>
                  <a:gd name="connsiteY120" fmla="*/ 5630 h 10021"/>
                  <a:gd name="connsiteX121" fmla="*/ 1566 w 10000"/>
                  <a:gd name="connsiteY121" fmla="*/ 5630 h 10021"/>
                  <a:gd name="connsiteX122" fmla="*/ 1566 w 10000"/>
                  <a:gd name="connsiteY122" fmla="*/ 5894 h 10021"/>
                  <a:gd name="connsiteX123" fmla="*/ 1391 w 10000"/>
                  <a:gd name="connsiteY123" fmla="*/ 6053 h 10021"/>
                  <a:gd name="connsiteX124" fmla="*/ 1276 w 10000"/>
                  <a:gd name="connsiteY124" fmla="*/ 6741 h 10021"/>
                  <a:gd name="connsiteX125" fmla="*/ 1218 w 10000"/>
                  <a:gd name="connsiteY125" fmla="*/ 7058 h 10021"/>
                  <a:gd name="connsiteX126" fmla="*/ 1305 w 10000"/>
                  <a:gd name="connsiteY126" fmla="*/ 7482 h 10021"/>
                  <a:gd name="connsiteX127" fmla="*/ 1478 w 10000"/>
                  <a:gd name="connsiteY127" fmla="*/ 7799 h 10021"/>
                  <a:gd name="connsiteX128" fmla="*/ 2058 w 10000"/>
                  <a:gd name="connsiteY128" fmla="*/ 8434 h 10021"/>
                  <a:gd name="connsiteX129" fmla="*/ 2521 w 10000"/>
                  <a:gd name="connsiteY129" fmla="*/ 8910 h 10021"/>
                  <a:gd name="connsiteX130" fmla="*/ 2869 w 10000"/>
                  <a:gd name="connsiteY130" fmla="*/ 9122 h 10021"/>
                  <a:gd name="connsiteX131" fmla="*/ 3246 w 10000"/>
                  <a:gd name="connsiteY131" fmla="*/ 9333 h 10021"/>
                  <a:gd name="connsiteX132" fmla="*/ 3624 w 10000"/>
                  <a:gd name="connsiteY132" fmla="*/ 9545 h 10021"/>
                  <a:gd name="connsiteX133" fmla="*/ 3972 w 10000"/>
                  <a:gd name="connsiteY133" fmla="*/ 9651 h 10021"/>
                  <a:gd name="connsiteX134" fmla="*/ 4348 w 10000"/>
                  <a:gd name="connsiteY134" fmla="*/ 9810 h 10021"/>
                  <a:gd name="connsiteX135" fmla="*/ 4783 w 10000"/>
                  <a:gd name="connsiteY135" fmla="*/ 9969 h 10021"/>
                  <a:gd name="connsiteX136" fmla="*/ 5246 w 10000"/>
                  <a:gd name="connsiteY136" fmla="*/ 10021 h 10021"/>
                  <a:gd name="connsiteX137" fmla="*/ 5652 w 10000"/>
                  <a:gd name="connsiteY137" fmla="*/ 10021 h 10021"/>
                  <a:gd name="connsiteX138" fmla="*/ 6145 w 10000"/>
                  <a:gd name="connsiteY138" fmla="*/ 9969 h 10021"/>
                  <a:gd name="connsiteX139" fmla="*/ 6493 w 10000"/>
                  <a:gd name="connsiteY139" fmla="*/ 9862 h 10021"/>
                  <a:gd name="connsiteX140" fmla="*/ 6841 w 10000"/>
                  <a:gd name="connsiteY140" fmla="*/ 9757 h 10021"/>
                  <a:gd name="connsiteX141" fmla="*/ 7218 w 10000"/>
                  <a:gd name="connsiteY141" fmla="*/ 9598 h 10021"/>
                  <a:gd name="connsiteX142" fmla="*/ 7565 w 10000"/>
                  <a:gd name="connsiteY142" fmla="*/ 9439 h 10021"/>
                  <a:gd name="connsiteX143" fmla="*/ 7884 w 10000"/>
                  <a:gd name="connsiteY143" fmla="*/ 9228 h 10021"/>
                  <a:gd name="connsiteX144" fmla="*/ 8232 w 10000"/>
                  <a:gd name="connsiteY144" fmla="*/ 9016 h 10021"/>
                  <a:gd name="connsiteX145" fmla="*/ 8551 w 10000"/>
                  <a:gd name="connsiteY145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023 w 10000"/>
                  <a:gd name="connsiteY95" fmla="*/ 3324 h 10021"/>
                  <a:gd name="connsiteX96" fmla="*/ 2023 w 10000"/>
                  <a:gd name="connsiteY96" fmla="*/ 3324 h 10021"/>
                  <a:gd name="connsiteX97" fmla="*/ 1884 w 10000"/>
                  <a:gd name="connsiteY97" fmla="*/ 3566 h 10021"/>
                  <a:gd name="connsiteX98" fmla="*/ 1652 w 10000"/>
                  <a:gd name="connsiteY98" fmla="*/ 3566 h 10021"/>
                  <a:gd name="connsiteX99" fmla="*/ 1478 w 10000"/>
                  <a:gd name="connsiteY99" fmla="*/ 3778 h 10021"/>
                  <a:gd name="connsiteX100" fmla="*/ 1247 w 10000"/>
                  <a:gd name="connsiteY100" fmla="*/ 3778 h 10021"/>
                  <a:gd name="connsiteX101" fmla="*/ 1072 w 10000"/>
                  <a:gd name="connsiteY101" fmla="*/ 3989 h 10021"/>
                  <a:gd name="connsiteX102" fmla="*/ 957 w 10000"/>
                  <a:gd name="connsiteY102" fmla="*/ 3778 h 10021"/>
                  <a:gd name="connsiteX103" fmla="*/ 667 w 10000"/>
                  <a:gd name="connsiteY103" fmla="*/ 3725 h 10021"/>
                  <a:gd name="connsiteX104" fmla="*/ 406 w 10000"/>
                  <a:gd name="connsiteY104" fmla="*/ 3725 h 10021"/>
                  <a:gd name="connsiteX105" fmla="*/ 29 w 10000"/>
                  <a:gd name="connsiteY105" fmla="*/ 3460 h 10021"/>
                  <a:gd name="connsiteX106" fmla="*/ 0 w 10000"/>
                  <a:gd name="connsiteY106" fmla="*/ 3937 h 10021"/>
                  <a:gd name="connsiteX107" fmla="*/ 58 w 10000"/>
                  <a:gd name="connsiteY107" fmla="*/ 4624 h 10021"/>
                  <a:gd name="connsiteX108" fmla="*/ 116 w 10000"/>
                  <a:gd name="connsiteY108" fmla="*/ 4994 h 10021"/>
                  <a:gd name="connsiteX109" fmla="*/ 174 w 10000"/>
                  <a:gd name="connsiteY109" fmla="*/ 5260 h 10021"/>
                  <a:gd name="connsiteX110" fmla="*/ 232 w 10000"/>
                  <a:gd name="connsiteY110" fmla="*/ 5630 h 10021"/>
                  <a:gd name="connsiteX111" fmla="*/ 406 w 10000"/>
                  <a:gd name="connsiteY111" fmla="*/ 5947 h 10021"/>
                  <a:gd name="connsiteX112" fmla="*/ 638 w 10000"/>
                  <a:gd name="connsiteY112" fmla="*/ 6476 h 10021"/>
                  <a:gd name="connsiteX113" fmla="*/ 492 w 10000"/>
                  <a:gd name="connsiteY113" fmla="*/ 6371 h 10021"/>
                  <a:gd name="connsiteX114" fmla="*/ 840 w 10000"/>
                  <a:gd name="connsiteY114" fmla="*/ 6846 h 10021"/>
                  <a:gd name="connsiteX115" fmla="*/ 1043 w 10000"/>
                  <a:gd name="connsiteY115" fmla="*/ 6794 h 10021"/>
                  <a:gd name="connsiteX116" fmla="*/ 1015 w 10000"/>
                  <a:gd name="connsiteY116" fmla="*/ 6476 h 10021"/>
                  <a:gd name="connsiteX117" fmla="*/ 1188 w 10000"/>
                  <a:gd name="connsiteY117" fmla="*/ 6529 h 10021"/>
                  <a:gd name="connsiteX118" fmla="*/ 986 w 10000"/>
                  <a:gd name="connsiteY118" fmla="*/ 5894 h 10021"/>
                  <a:gd name="connsiteX119" fmla="*/ 1362 w 10000"/>
                  <a:gd name="connsiteY119" fmla="*/ 5630 h 10021"/>
                  <a:gd name="connsiteX120" fmla="*/ 1566 w 10000"/>
                  <a:gd name="connsiteY120" fmla="*/ 5630 h 10021"/>
                  <a:gd name="connsiteX121" fmla="*/ 1566 w 10000"/>
                  <a:gd name="connsiteY121" fmla="*/ 5894 h 10021"/>
                  <a:gd name="connsiteX122" fmla="*/ 1391 w 10000"/>
                  <a:gd name="connsiteY122" fmla="*/ 6053 h 10021"/>
                  <a:gd name="connsiteX123" fmla="*/ 1276 w 10000"/>
                  <a:gd name="connsiteY123" fmla="*/ 6741 h 10021"/>
                  <a:gd name="connsiteX124" fmla="*/ 1218 w 10000"/>
                  <a:gd name="connsiteY124" fmla="*/ 7058 h 10021"/>
                  <a:gd name="connsiteX125" fmla="*/ 1305 w 10000"/>
                  <a:gd name="connsiteY125" fmla="*/ 7482 h 10021"/>
                  <a:gd name="connsiteX126" fmla="*/ 1478 w 10000"/>
                  <a:gd name="connsiteY126" fmla="*/ 7799 h 10021"/>
                  <a:gd name="connsiteX127" fmla="*/ 2058 w 10000"/>
                  <a:gd name="connsiteY127" fmla="*/ 8434 h 10021"/>
                  <a:gd name="connsiteX128" fmla="*/ 2521 w 10000"/>
                  <a:gd name="connsiteY128" fmla="*/ 8910 h 10021"/>
                  <a:gd name="connsiteX129" fmla="*/ 2869 w 10000"/>
                  <a:gd name="connsiteY129" fmla="*/ 9122 h 10021"/>
                  <a:gd name="connsiteX130" fmla="*/ 3246 w 10000"/>
                  <a:gd name="connsiteY130" fmla="*/ 9333 h 10021"/>
                  <a:gd name="connsiteX131" fmla="*/ 3624 w 10000"/>
                  <a:gd name="connsiteY131" fmla="*/ 9545 h 10021"/>
                  <a:gd name="connsiteX132" fmla="*/ 3972 w 10000"/>
                  <a:gd name="connsiteY132" fmla="*/ 9651 h 10021"/>
                  <a:gd name="connsiteX133" fmla="*/ 4348 w 10000"/>
                  <a:gd name="connsiteY133" fmla="*/ 9810 h 10021"/>
                  <a:gd name="connsiteX134" fmla="*/ 4783 w 10000"/>
                  <a:gd name="connsiteY134" fmla="*/ 9969 h 10021"/>
                  <a:gd name="connsiteX135" fmla="*/ 5246 w 10000"/>
                  <a:gd name="connsiteY135" fmla="*/ 10021 h 10021"/>
                  <a:gd name="connsiteX136" fmla="*/ 5652 w 10000"/>
                  <a:gd name="connsiteY136" fmla="*/ 10021 h 10021"/>
                  <a:gd name="connsiteX137" fmla="*/ 6145 w 10000"/>
                  <a:gd name="connsiteY137" fmla="*/ 9969 h 10021"/>
                  <a:gd name="connsiteX138" fmla="*/ 6493 w 10000"/>
                  <a:gd name="connsiteY138" fmla="*/ 9862 h 10021"/>
                  <a:gd name="connsiteX139" fmla="*/ 6841 w 10000"/>
                  <a:gd name="connsiteY139" fmla="*/ 9757 h 10021"/>
                  <a:gd name="connsiteX140" fmla="*/ 7218 w 10000"/>
                  <a:gd name="connsiteY140" fmla="*/ 9598 h 10021"/>
                  <a:gd name="connsiteX141" fmla="*/ 7565 w 10000"/>
                  <a:gd name="connsiteY141" fmla="*/ 9439 h 10021"/>
                  <a:gd name="connsiteX142" fmla="*/ 7884 w 10000"/>
                  <a:gd name="connsiteY142" fmla="*/ 9228 h 10021"/>
                  <a:gd name="connsiteX143" fmla="*/ 8232 w 10000"/>
                  <a:gd name="connsiteY143" fmla="*/ 9016 h 10021"/>
                  <a:gd name="connsiteX144" fmla="*/ 8551 w 10000"/>
                  <a:gd name="connsiteY144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023 w 10000"/>
                  <a:gd name="connsiteY95" fmla="*/ 3324 h 10021"/>
                  <a:gd name="connsiteX96" fmla="*/ 2023 w 10000"/>
                  <a:gd name="connsiteY96" fmla="*/ 3324 h 10021"/>
                  <a:gd name="connsiteX97" fmla="*/ 1884 w 10000"/>
                  <a:gd name="connsiteY97" fmla="*/ 3566 h 10021"/>
                  <a:gd name="connsiteX98" fmla="*/ 1652 w 10000"/>
                  <a:gd name="connsiteY98" fmla="*/ 3566 h 10021"/>
                  <a:gd name="connsiteX99" fmla="*/ 1478 w 10000"/>
                  <a:gd name="connsiteY99" fmla="*/ 3778 h 10021"/>
                  <a:gd name="connsiteX100" fmla="*/ 1247 w 10000"/>
                  <a:gd name="connsiteY100" fmla="*/ 3778 h 10021"/>
                  <a:gd name="connsiteX101" fmla="*/ 1072 w 10000"/>
                  <a:gd name="connsiteY101" fmla="*/ 3989 h 10021"/>
                  <a:gd name="connsiteX102" fmla="*/ 957 w 10000"/>
                  <a:gd name="connsiteY102" fmla="*/ 3778 h 10021"/>
                  <a:gd name="connsiteX103" fmla="*/ 667 w 10000"/>
                  <a:gd name="connsiteY103" fmla="*/ 3725 h 10021"/>
                  <a:gd name="connsiteX104" fmla="*/ 29 w 10000"/>
                  <a:gd name="connsiteY104" fmla="*/ 3460 h 10021"/>
                  <a:gd name="connsiteX105" fmla="*/ 0 w 10000"/>
                  <a:gd name="connsiteY105" fmla="*/ 3937 h 10021"/>
                  <a:gd name="connsiteX106" fmla="*/ 58 w 10000"/>
                  <a:gd name="connsiteY106" fmla="*/ 4624 h 10021"/>
                  <a:gd name="connsiteX107" fmla="*/ 116 w 10000"/>
                  <a:gd name="connsiteY107" fmla="*/ 4994 h 10021"/>
                  <a:gd name="connsiteX108" fmla="*/ 174 w 10000"/>
                  <a:gd name="connsiteY108" fmla="*/ 5260 h 10021"/>
                  <a:gd name="connsiteX109" fmla="*/ 232 w 10000"/>
                  <a:gd name="connsiteY109" fmla="*/ 5630 h 10021"/>
                  <a:gd name="connsiteX110" fmla="*/ 406 w 10000"/>
                  <a:gd name="connsiteY110" fmla="*/ 5947 h 10021"/>
                  <a:gd name="connsiteX111" fmla="*/ 638 w 10000"/>
                  <a:gd name="connsiteY111" fmla="*/ 6476 h 10021"/>
                  <a:gd name="connsiteX112" fmla="*/ 492 w 10000"/>
                  <a:gd name="connsiteY112" fmla="*/ 6371 h 10021"/>
                  <a:gd name="connsiteX113" fmla="*/ 840 w 10000"/>
                  <a:gd name="connsiteY113" fmla="*/ 6846 h 10021"/>
                  <a:gd name="connsiteX114" fmla="*/ 1043 w 10000"/>
                  <a:gd name="connsiteY114" fmla="*/ 6794 h 10021"/>
                  <a:gd name="connsiteX115" fmla="*/ 1015 w 10000"/>
                  <a:gd name="connsiteY115" fmla="*/ 6476 h 10021"/>
                  <a:gd name="connsiteX116" fmla="*/ 1188 w 10000"/>
                  <a:gd name="connsiteY116" fmla="*/ 6529 h 10021"/>
                  <a:gd name="connsiteX117" fmla="*/ 986 w 10000"/>
                  <a:gd name="connsiteY117" fmla="*/ 5894 h 10021"/>
                  <a:gd name="connsiteX118" fmla="*/ 1362 w 10000"/>
                  <a:gd name="connsiteY118" fmla="*/ 5630 h 10021"/>
                  <a:gd name="connsiteX119" fmla="*/ 1566 w 10000"/>
                  <a:gd name="connsiteY119" fmla="*/ 5630 h 10021"/>
                  <a:gd name="connsiteX120" fmla="*/ 1566 w 10000"/>
                  <a:gd name="connsiteY120" fmla="*/ 5894 h 10021"/>
                  <a:gd name="connsiteX121" fmla="*/ 1391 w 10000"/>
                  <a:gd name="connsiteY121" fmla="*/ 6053 h 10021"/>
                  <a:gd name="connsiteX122" fmla="*/ 1276 w 10000"/>
                  <a:gd name="connsiteY122" fmla="*/ 6741 h 10021"/>
                  <a:gd name="connsiteX123" fmla="*/ 1218 w 10000"/>
                  <a:gd name="connsiteY123" fmla="*/ 7058 h 10021"/>
                  <a:gd name="connsiteX124" fmla="*/ 1305 w 10000"/>
                  <a:gd name="connsiteY124" fmla="*/ 7482 h 10021"/>
                  <a:gd name="connsiteX125" fmla="*/ 1478 w 10000"/>
                  <a:gd name="connsiteY125" fmla="*/ 7799 h 10021"/>
                  <a:gd name="connsiteX126" fmla="*/ 2058 w 10000"/>
                  <a:gd name="connsiteY126" fmla="*/ 8434 h 10021"/>
                  <a:gd name="connsiteX127" fmla="*/ 2521 w 10000"/>
                  <a:gd name="connsiteY127" fmla="*/ 8910 h 10021"/>
                  <a:gd name="connsiteX128" fmla="*/ 2869 w 10000"/>
                  <a:gd name="connsiteY128" fmla="*/ 9122 h 10021"/>
                  <a:gd name="connsiteX129" fmla="*/ 3246 w 10000"/>
                  <a:gd name="connsiteY129" fmla="*/ 9333 h 10021"/>
                  <a:gd name="connsiteX130" fmla="*/ 3624 w 10000"/>
                  <a:gd name="connsiteY130" fmla="*/ 9545 h 10021"/>
                  <a:gd name="connsiteX131" fmla="*/ 3972 w 10000"/>
                  <a:gd name="connsiteY131" fmla="*/ 9651 h 10021"/>
                  <a:gd name="connsiteX132" fmla="*/ 4348 w 10000"/>
                  <a:gd name="connsiteY132" fmla="*/ 9810 h 10021"/>
                  <a:gd name="connsiteX133" fmla="*/ 4783 w 10000"/>
                  <a:gd name="connsiteY133" fmla="*/ 9969 h 10021"/>
                  <a:gd name="connsiteX134" fmla="*/ 5246 w 10000"/>
                  <a:gd name="connsiteY134" fmla="*/ 10021 h 10021"/>
                  <a:gd name="connsiteX135" fmla="*/ 5652 w 10000"/>
                  <a:gd name="connsiteY135" fmla="*/ 10021 h 10021"/>
                  <a:gd name="connsiteX136" fmla="*/ 6145 w 10000"/>
                  <a:gd name="connsiteY136" fmla="*/ 9969 h 10021"/>
                  <a:gd name="connsiteX137" fmla="*/ 6493 w 10000"/>
                  <a:gd name="connsiteY137" fmla="*/ 9862 h 10021"/>
                  <a:gd name="connsiteX138" fmla="*/ 6841 w 10000"/>
                  <a:gd name="connsiteY138" fmla="*/ 9757 h 10021"/>
                  <a:gd name="connsiteX139" fmla="*/ 7218 w 10000"/>
                  <a:gd name="connsiteY139" fmla="*/ 9598 h 10021"/>
                  <a:gd name="connsiteX140" fmla="*/ 7565 w 10000"/>
                  <a:gd name="connsiteY140" fmla="*/ 9439 h 10021"/>
                  <a:gd name="connsiteX141" fmla="*/ 7884 w 10000"/>
                  <a:gd name="connsiteY141" fmla="*/ 9228 h 10021"/>
                  <a:gd name="connsiteX142" fmla="*/ 8232 w 10000"/>
                  <a:gd name="connsiteY142" fmla="*/ 9016 h 10021"/>
                  <a:gd name="connsiteX143" fmla="*/ 8551 w 10000"/>
                  <a:gd name="connsiteY143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023 w 10000"/>
                  <a:gd name="connsiteY95" fmla="*/ 3324 h 10021"/>
                  <a:gd name="connsiteX96" fmla="*/ 2023 w 10000"/>
                  <a:gd name="connsiteY96" fmla="*/ 3324 h 10021"/>
                  <a:gd name="connsiteX97" fmla="*/ 1884 w 10000"/>
                  <a:gd name="connsiteY97" fmla="*/ 3566 h 10021"/>
                  <a:gd name="connsiteX98" fmla="*/ 1652 w 10000"/>
                  <a:gd name="connsiteY98" fmla="*/ 3566 h 10021"/>
                  <a:gd name="connsiteX99" fmla="*/ 1478 w 10000"/>
                  <a:gd name="connsiteY99" fmla="*/ 3778 h 10021"/>
                  <a:gd name="connsiteX100" fmla="*/ 1247 w 10000"/>
                  <a:gd name="connsiteY100" fmla="*/ 3778 h 10021"/>
                  <a:gd name="connsiteX101" fmla="*/ 1072 w 10000"/>
                  <a:gd name="connsiteY101" fmla="*/ 3989 h 10021"/>
                  <a:gd name="connsiteX102" fmla="*/ 957 w 10000"/>
                  <a:gd name="connsiteY102" fmla="*/ 3778 h 10021"/>
                  <a:gd name="connsiteX103" fmla="*/ 667 w 10000"/>
                  <a:gd name="connsiteY103" fmla="*/ 3725 h 10021"/>
                  <a:gd name="connsiteX104" fmla="*/ 0 w 10000"/>
                  <a:gd name="connsiteY104" fmla="*/ 3937 h 10021"/>
                  <a:gd name="connsiteX105" fmla="*/ 58 w 10000"/>
                  <a:gd name="connsiteY105" fmla="*/ 4624 h 10021"/>
                  <a:gd name="connsiteX106" fmla="*/ 116 w 10000"/>
                  <a:gd name="connsiteY106" fmla="*/ 4994 h 10021"/>
                  <a:gd name="connsiteX107" fmla="*/ 174 w 10000"/>
                  <a:gd name="connsiteY107" fmla="*/ 5260 h 10021"/>
                  <a:gd name="connsiteX108" fmla="*/ 232 w 10000"/>
                  <a:gd name="connsiteY108" fmla="*/ 5630 h 10021"/>
                  <a:gd name="connsiteX109" fmla="*/ 406 w 10000"/>
                  <a:gd name="connsiteY109" fmla="*/ 5947 h 10021"/>
                  <a:gd name="connsiteX110" fmla="*/ 638 w 10000"/>
                  <a:gd name="connsiteY110" fmla="*/ 6476 h 10021"/>
                  <a:gd name="connsiteX111" fmla="*/ 492 w 10000"/>
                  <a:gd name="connsiteY111" fmla="*/ 6371 h 10021"/>
                  <a:gd name="connsiteX112" fmla="*/ 840 w 10000"/>
                  <a:gd name="connsiteY112" fmla="*/ 6846 h 10021"/>
                  <a:gd name="connsiteX113" fmla="*/ 1043 w 10000"/>
                  <a:gd name="connsiteY113" fmla="*/ 6794 h 10021"/>
                  <a:gd name="connsiteX114" fmla="*/ 1015 w 10000"/>
                  <a:gd name="connsiteY114" fmla="*/ 6476 h 10021"/>
                  <a:gd name="connsiteX115" fmla="*/ 1188 w 10000"/>
                  <a:gd name="connsiteY115" fmla="*/ 6529 h 10021"/>
                  <a:gd name="connsiteX116" fmla="*/ 986 w 10000"/>
                  <a:gd name="connsiteY116" fmla="*/ 5894 h 10021"/>
                  <a:gd name="connsiteX117" fmla="*/ 1362 w 10000"/>
                  <a:gd name="connsiteY117" fmla="*/ 5630 h 10021"/>
                  <a:gd name="connsiteX118" fmla="*/ 1566 w 10000"/>
                  <a:gd name="connsiteY118" fmla="*/ 5630 h 10021"/>
                  <a:gd name="connsiteX119" fmla="*/ 1566 w 10000"/>
                  <a:gd name="connsiteY119" fmla="*/ 5894 h 10021"/>
                  <a:gd name="connsiteX120" fmla="*/ 1391 w 10000"/>
                  <a:gd name="connsiteY120" fmla="*/ 6053 h 10021"/>
                  <a:gd name="connsiteX121" fmla="*/ 1276 w 10000"/>
                  <a:gd name="connsiteY121" fmla="*/ 6741 h 10021"/>
                  <a:gd name="connsiteX122" fmla="*/ 1218 w 10000"/>
                  <a:gd name="connsiteY122" fmla="*/ 7058 h 10021"/>
                  <a:gd name="connsiteX123" fmla="*/ 1305 w 10000"/>
                  <a:gd name="connsiteY123" fmla="*/ 7482 h 10021"/>
                  <a:gd name="connsiteX124" fmla="*/ 1478 w 10000"/>
                  <a:gd name="connsiteY124" fmla="*/ 7799 h 10021"/>
                  <a:gd name="connsiteX125" fmla="*/ 2058 w 10000"/>
                  <a:gd name="connsiteY125" fmla="*/ 8434 h 10021"/>
                  <a:gd name="connsiteX126" fmla="*/ 2521 w 10000"/>
                  <a:gd name="connsiteY126" fmla="*/ 8910 h 10021"/>
                  <a:gd name="connsiteX127" fmla="*/ 2869 w 10000"/>
                  <a:gd name="connsiteY127" fmla="*/ 9122 h 10021"/>
                  <a:gd name="connsiteX128" fmla="*/ 3246 w 10000"/>
                  <a:gd name="connsiteY128" fmla="*/ 9333 h 10021"/>
                  <a:gd name="connsiteX129" fmla="*/ 3624 w 10000"/>
                  <a:gd name="connsiteY129" fmla="*/ 9545 h 10021"/>
                  <a:gd name="connsiteX130" fmla="*/ 3972 w 10000"/>
                  <a:gd name="connsiteY130" fmla="*/ 9651 h 10021"/>
                  <a:gd name="connsiteX131" fmla="*/ 4348 w 10000"/>
                  <a:gd name="connsiteY131" fmla="*/ 9810 h 10021"/>
                  <a:gd name="connsiteX132" fmla="*/ 4783 w 10000"/>
                  <a:gd name="connsiteY132" fmla="*/ 9969 h 10021"/>
                  <a:gd name="connsiteX133" fmla="*/ 5246 w 10000"/>
                  <a:gd name="connsiteY133" fmla="*/ 10021 h 10021"/>
                  <a:gd name="connsiteX134" fmla="*/ 5652 w 10000"/>
                  <a:gd name="connsiteY134" fmla="*/ 10021 h 10021"/>
                  <a:gd name="connsiteX135" fmla="*/ 6145 w 10000"/>
                  <a:gd name="connsiteY135" fmla="*/ 9969 h 10021"/>
                  <a:gd name="connsiteX136" fmla="*/ 6493 w 10000"/>
                  <a:gd name="connsiteY136" fmla="*/ 9862 h 10021"/>
                  <a:gd name="connsiteX137" fmla="*/ 6841 w 10000"/>
                  <a:gd name="connsiteY137" fmla="*/ 9757 h 10021"/>
                  <a:gd name="connsiteX138" fmla="*/ 7218 w 10000"/>
                  <a:gd name="connsiteY138" fmla="*/ 9598 h 10021"/>
                  <a:gd name="connsiteX139" fmla="*/ 7565 w 10000"/>
                  <a:gd name="connsiteY139" fmla="*/ 9439 h 10021"/>
                  <a:gd name="connsiteX140" fmla="*/ 7884 w 10000"/>
                  <a:gd name="connsiteY140" fmla="*/ 9228 h 10021"/>
                  <a:gd name="connsiteX141" fmla="*/ 8232 w 10000"/>
                  <a:gd name="connsiteY141" fmla="*/ 9016 h 10021"/>
                  <a:gd name="connsiteX142" fmla="*/ 8551 w 10000"/>
                  <a:gd name="connsiteY142" fmla="*/ 8699 h 10021"/>
                  <a:gd name="connsiteX0" fmla="*/ 8493 w 9942"/>
                  <a:gd name="connsiteY0" fmla="*/ 8699 h 10021"/>
                  <a:gd name="connsiteX1" fmla="*/ 8841 w 9942"/>
                  <a:gd name="connsiteY1" fmla="*/ 8381 h 10021"/>
                  <a:gd name="connsiteX2" fmla="*/ 9014 w 9942"/>
                  <a:gd name="connsiteY2" fmla="*/ 7958 h 10021"/>
                  <a:gd name="connsiteX3" fmla="*/ 9362 w 9942"/>
                  <a:gd name="connsiteY3" fmla="*/ 7640 h 10021"/>
                  <a:gd name="connsiteX4" fmla="*/ 9246 w 9942"/>
                  <a:gd name="connsiteY4" fmla="*/ 7164 h 10021"/>
                  <a:gd name="connsiteX5" fmla="*/ 9450 w 9942"/>
                  <a:gd name="connsiteY5" fmla="*/ 6899 h 10021"/>
                  <a:gd name="connsiteX6" fmla="*/ 9594 w 9942"/>
                  <a:gd name="connsiteY6" fmla="*/ 6635 h 10021"/>
                  <a:gd name="connsiteX7" fmla="*/ 9652 w 9942"/>
                  <a:gd name="connsiteY7" fmla="*/ 7058 h 10021"/>
                  <a:gd name="connsiteX8" fmla="*/ 9594 w 9942"/>
                  <a:gd name="connsiteY8" fmla="*/ 7535 h 10021"/>
                  <a:gd name="connsiteX9" fmla="*/ 9913 w 9942"/>
                  <a:gd name="connsiteY9" fmla="*/ 7058 h 10021"/>
                  <a:gd name="connsiteX10" fmla="*/ 9942 w 9942"/>
                  <a:gd name="connsiteY10" fmla="*/ 6688 h 10021"/>
                  <a:gd name="connsiteX11" fmla="*/ 9826 w 9942"/>
                  <a:gd name="connsiteY11" fmla="*/ 6741 h 10021"/>
                  <a:gd name="connsiteX12" fmla="*/ 9739 w 9942"/>
                  <a:gd name="connsiteY12" fmla="*/ 6371 h 10021"/>
                  <a:gd name="connsiteX13" fmla="*/ 9855 w 9942"/>
                  <a:gd name="connsiteY13" fmla="*/ 5947 h 10021"/>
                  <a:gd name="connsiteX14" fmla="*/ 9798 w 9942"/>
                  <a:gd name="connsiteY14" fmla="*/ 5471 h 10021"/>
                  <a:gd name="connsiteX15" fmla="*/ 9508 w 9942"/>
                  <a:gd name="connsiteY15" fmla="*/ 5312 h 10021"/>
                  <a:gd name="connsiteX16" fmla="*/ 9884 w 9942"/>
                  <a:gd name="connsiteY16" fmla="*/ 4519 h 10021"/>
                  <a:gd name="connsiteX17" fmla="*/ 9479 w 9942"/>
                  <a:gd name="connsiteY17" fmla="*/ 4783 h 10021"/>
                  <a:gd name="connsiteX18" fmla="*/ 9391 w 9942"/>
                  <a:gd name="connsiteY18" fmla="*/ 5206 h 10021"/>
                  <a:gd name="connsiteX19" fmla="*/ 9043 w 9942"/>
                  <a:gd name="connsiteY19" fmla="*/ 5260 h 10021"/>
                  <a:gd name="connsiteX20" fmla="*/ 9014 w 9942"/>
                  <a:gd name="connsiteY20" fmla="*/ 5841 h 10021"/>
                  <a:gd name="connsiteX21" fmla="*/ 9043 w 9942"/>
                  <a:gd name="connsiteY21" fmla="*/ 5947 h 10021"/>
                  <a:gd name="connsiteX22" fmla="*/ 8870 w 9942"/>
                  <a:gd name="connsiteY22" fmla="*/ 6159 h 10021"/>
                  <a:gd name="connsiteX23" fmla="*/ 8676 w 9942"/>
                  <a:gd name="connsiteY23" fmla="*/ 5519 h 10021"/>
                  <a:gd name="connsiteX24" fmla="*/ 8676 w 9942"/>
                  <a:gd name="connsiteY24" fmla="*/ 5519 h 10021"/>
                  <a:gd name="connsiteX25" fmla="*/ 8549 w 9942"/>
                  <a:gd name="connsiteY25" fmla="*/ 5292 h 10021"/>
                  <a:gd name="connsiteX26" fmla="*/ 8359 w 9942"/>
                  <a:gd name="connsiteY26" fmla="*/ 5443 h 10021"/>
                  <a:gd name="connsiteX27" fmla="*/ 8233 w 9942"/>
                  <a:gd name="connsiteY27" fmla="*/ 5216 h 10021"/>
                  <a:gd name="connsiteX28" fmla="*/ 8106 w 9942"/>
                  <a:gd name="connsiteY28" fmla="*/ 4989 h 10021"/>
                  <a:gd name="connsiteX29" fmla="*/ 8613 w 9942"/>
                  <a:gd name="connsiteY29" fmla="*/ 4914 h 10021"/>
                  <a:gd name="connsiteX30" fmla="*/ 8169 w 9942"/>
                  <a:gd name="connsiteY30" fmla="*/ 4612 h 10021"/>
                  <a:gd name="connsiteX31" fmla="*/ 7979 w 9942"/>
                  <a:gd name="connsiteY31" fmla="*/ 4763 h 10021"/>
                  <a:gd name="connsiteX32" fmla="*/ 8011 w 9942"/>
                  <a:gd name="connsiteY32" fmla="*/ 4847 h 10021"/>
                  <a:gd name="connsiteX33" fmla="*/ 6892 w 9942"/>
                  <a:gd name="connsiteY33" fmla="*/ 3327 h 10021"/>
                  <a:gd name="connsiteX34" fmla="*/ 6904 w 9942"/>
                  <a:gd name="connsiteY34" fmla="*/ 3326 h 10021"/>
                  <a:gd name="connsiteX35" fmla="*/ 6587 w 9942"/>
                  <a:gd name="connsiteY35" fmla="*/ 3251 h 10021"/>
                  <a:gd name="connsiteX36" fmla="*/ 6461 w 9942"/>
                  <a:gd name="connsiteY36" fmla="*/ 3024 h 10021"/>
                  <a:gd name="connsiteX37" fmla="*/ 5891 w 9942"/>
                  <a:gd name="connsiteY37" fmla="*/ 2494 h 10021"/>
                  <a:gd name="connsiteX38" fmla="*/ 4957 w 9942"/>
                  <a:gd name="connsiteY38" fmla="*/ 3249 h 10021"/>
                  <a:gd name="connsiteX39" fmla="*/ 4840 w 9942"/>
                  <a:gd name="connsiteY39" fmla="*/ 3196 h 10021"/>
                  <a:gd name="connsiteX40" fmla="*/ 4696 w 9942"/>
                  <a:gd name="connsiteY40" fmla="*/ 3143 h 10021"/>
                  <a:gd name="connsiteX41" fmla="*/ 4579 w 9942"/>
                  <a:gd name="connsiteY41" fmla="*/ 3355 h 10021"/>
                  <a:gd name="connsiteX42" fmla="*/ 4406 w 9942"/>
                  <a:gd name="connsiteY42" fmla="*/ 3514 h 10021"/>
                  <a:gd name="connsiteX43" fmla="*/ 4377 w 9942"/>
                  <a:gd name="connsiteY43" fmla="*/ 3672 h 10021"/>
                  <a:gd name="connsiteX44" fmla="*/ 4521 w 9942"/>
                  <a:gd name="connsiteY44" fmla="*/ 3883 h 10021"/>
                  <a:gd name="connsiteX45" fmla="*/ 4579 w 9942"/>
                  <a:gd name="connsiteY45" fmla="*/ 4042 h 10021"/>
                  <a:gd name="connsiteX46" fmla="*/ 4725 w 9942"/>
                  <a:gd name="connsiteY46" fmla="*/ 4042 h 10021"/>
                  <a:gd name="connsiteX47" fmla="*/ 4783 w 9942"/>
                  <a:gd name="connsiteY47" fmla="*/ 4042 h 10021"/>
                  <a:gd name="connsiteX48" fmla="*/ 4869 w 9942"/>
                  <a:gd name="connsiteY48" fmla="*/ 4254 h 10021"/>
                  <a:gd name="connsiteX49" fmla="*/ 5015 w 9942"/>
                  <a:gd name="connsiteY49" fmla="*/ 4624 h 10021"/>
                  <a:gd name="connsiteX50" fmla="*/ 4840 w 9942"/>
                  <a:gd name="connsiteY50" fmla="*/ 4412 h 10021"/>
                  <a:gd name="connsiteX51" fmla="*/ 4754 w 9942"/>
                  <a:gd name="connsiteY51" fmla="*/ 4148 h 10021"/>
                  <a:gd name="connsiteX52" fmla="*/ 4667 w 9942"/>
                  <a:gd name="connsiteY52" fmla="*/ 4360 h 10021"/>
                  <a:gd name="connsiteX53" fmla="*/ 4550 w 9942"/>
                  <a:gd name="connsiteY53" fmla="*/ 4678 h 10021"/>
                  <a:gd name="connsiteX54" fmla="*/ 4550 w 9942"/>
                  <a:gd name="connsiteY54" fmla="*/ 4466 h 10021"/>
                  <a:gd name="connsiteX55" fmla="*/ 4377 w 9942"/>
                  <a:gd name="connsiteY55" fmla="*/ 4360 h 10021"/>
                  <a:gd name="connsiteX56" fmla="*/ 4348 w 9942"/>
                  <a:gd name="connsiteY56" fmla="*/ 3989 h 10021"/>
                  <a:gd name="connsiteX57" fmla="*/ 4203 w 9942"/>
                  <a:gd name="connsiteY57" fmla="*/ 4042 h 10021"/>
                  <a:gd name="connsiteX58" fmla="*/ 4261 w 9942"/>
                  <a:gd name="connsiteY58" fmla="*/ 3619 h 10021"/>
                  <a:gd name="connsiteX59" fmla="*/ 4174 w 9942"/>
                  <a:gd name="connsiteY59" fmla="*/ 3619 h 10021"/>
                  <a:gd name="connsiteX60" fmla="*/ 4261 w 9942"/>
                  <a:gd name="connsiteY60" fmla="*/ 3090 h 10021"/>
                  <a:gd name="connsiteX61" fmla="*/ 4406 w 9942"/>
                  <a:gd name="connsiteY61" fmla="*/ 3090 h 10021"/>
                  <a:gd name="connsiteX62" fmla="*/ 4464 w 9942"/>
                  <a:gd name="connsiteY62" fmla="*/ 3407 h 10021"/>
                  <a:gd name="connsiteX63" fmla="*/ 4493 w 9942"/>
                  <a:gd name="connsiteY63" fmla="*/ 3196 h 10021"/>
                  <a:gd name="connsiteX64" fmla="*/ 4435 w 9942"/>
                  <a:gd name="connsiteY64" fmla="*/ 3037 h 10021"/>
                  <a:gd name="connsiteX65" fmla="*/ 4290 w 9942"/>
                  <a:gd name="connsiteY65" fmla="*/ 2931 h 10021"/>
                  <a:gd name="connsiteX66" fmla="*/ 4319 w 9942"/>
                  <a:gd name="connsiteY66" fmla="*/ 2508 h 10021"/>
                  <a:gd name="connsiteX67" fmla="*/ 4261 w 9942"/>
                  <a:gd name="connsiteY67" fmla="*/ 2296 h 10021"/>
                  <a:gd name="connsiteX68" fmla="*/ 4231 w 9942"/>
                  <a:gd name="connsiteY68" fmla="*/ 1662 h 10021"/>
                  <a:gd name="connsiteX69" fmla="*/ 4290 w 9942"/>
                  <a:gd name="connsiteY69" fmla="*/ 1662 h 10021"/>
                  <a:gd name="connsiteX70" fmla="*/ 4203 w 9942"/>
                  <a:gd name="connsiteY70" fmla="*/ 1555 h 10021"/>
                  <a:gd name="connsiteX71" fmla="*/ 3942 w 9942"/>
                  <a:gd name="connsiteY71" fmla="*/ 1767 h 10021"/>
                  <a:gd name="connsiteX72" fmla="*/ 3884 w 9942"/>
                  <a:gd name="connsiteY72" fmla="*/ 1344 h 10021"/>
                  <a:gd name="connsiteX73" fmla="*/ 4087 w 9942"/>
                  <a:gd name="connsiteY73" fmla="*/ 603 h 10021"/>
                  <a:gd name="connsiteX74" fmla="*/ 3914 w 9942"/>
                  <a:gd name="connsiteY74" fmla="*/ 339 h 10021"/>
                  <a:gd name="connsiteX75" fmla="*/ 4499 w 9942"/>
                  <a:gd name="connsiteY75" fmla="*/ 0 h 10021"/>
                  <a:gd name="connsiteX76" fmla="*/ 3652 w 9942"/>
                  <a:gd name="connsiteY76" fmla="*/ 21 h 10021"/>
                  <a:gd name="connsiteX77" fmla="*/ 3566 w 9942"/>
                  <a:gd name="connsiteY77" fmla="*/ 233 h 10021"/>
                  <a:gd name="connsiteX78" fmla="*/ 3478 w 9942"/>
                  <a:gd name="connsiteY78" fmla="*/ 656 h 10021"/>
                  <a:gd name="connsiteX79" fmla="*/ 3362 w 9942"/>
                  <a:gd name="connsiteY79" fmla="*/ 709 h 10021"/>
                  <a:gd name="connsiteX80" fmla="*/ 3536 w 9942"/>
                  <a:gd name="connsiteY80" fmla="*/ 921 h 10021"/>
                  <a:gd name="connsiteX81" fmla="*/ 3566 w 9942"/>
                  <a:gd name="connsiteY81" fmla="*/ 1185 h 10021"/>
                  <a:gd name="connsiteX82" fmla="*/ 3478 w 9942"/>
                  <a:gd name="connsiteY82" fmla="*/ 1344 h 10021"/>
                  <a:gd name="connsiteX83" fmla="*/ 3566 w 9942"/>
                  <a:gd name="connsiteY83" fmla="*/ 1820 h 10021"/>
                  <a:gd name="connsiteX84" fmla="*/ 3507 w 9942"/>
                  <a:gd name="connsiteY84" fmla="*/ 2244 h 10021"/>
                  <a:gd name="connsiteX85" fmla="*/ 3072 w 9942"/>
                  <a:gd name="connsiteY85" fmla="*/ 2560 h 10021"/>
                  <a:gd name="connsiteX86" fmla="*/ 3043 w 9942"/>
                  <a:gd name="connsiteY86" fmla="*/ 2402 h 10021"/>
                  <a:gd name="connsiteX87" fmla="*/ 3015 w 9942"/>
                  <a:gd name="connsiteY87" fmla="*/ 2614 h 10021"/>
                  <a:gd name="connsiteX88" fmla="*/ 3130 w 9942"/>
                  <a:gd name="connsiteY88" fmla="*/ 2825 h 10021"/>
                  <a:gd name="connsiteX89" fmla="*/ 3420 w 9942"/>
                  <a:gd name="connsiteY89" fmla="*/ 2614 h 10021"/>
                  <a:gd name="connsiteX90" fmla="*/ 3536 w 9942"/>
                  <a:gd name="connsiteY90" fmla="*/ 2773 h 10021"/>
                  <a:gd name="connsiteX91" fmla="*/ 3334 w 9942"/>
                  <a:gd name="connsiteY91" fmla="*/ 2825 h 10021"/>
                  <a:gd name="connsiteX92" fmla="*/ 2408 w 9942"/>
                  <a:gd name="connsiteY92" fmla="*/ 2644 h 10021"/>
                  <a:gd name="connsiteX93" fmla="*/ 2598 w 9942"/>
                  <a:gd name="connsiteY93" fmla="*/ 2493 h 10021"/>
                  <a:gd name="connsiteX94" fmla="*/ 2028 w 9942"/>
                  <a:gd name="connsiteY94" fmla="*/ 2946 h 10021"/>
                  <a:gd name="connsiteX95" fmla="*/ 1965 w 9942"/>
                  <a:gd name="connsiteY95" fmla="*/ 3324 h 10021"/>
                  <a:gd name="connsiteX96" fmla="*/ 1965 w 9942"/>
                  <a:gd name="connsiteY96" fmla="*/ 3324 h 10021"/>
                  <a:gd name="connsiteX97" fmla="*/ 1826 w 9942"/>
                  <a:gd name="connsiteY97" fmla="*/ 3566 h 10021"/>
                  <a:gd name="connsiteX98" fmla="*/ 1594 w 9942"/>
                  <a:gd name="connsiteY98" fmla="*/ 3566 h 10021"/>
                  <a:gd name="connsiteX99" fmla="*/ 1420 w 9942"/>
                  <a:gd name="connsiteY99" fmla="*/ 3778 h 10021"/>
                  <a:gd name="connsiteX100" fmla="*/ 1189 w 9942"/>
                  <a:gd name="connsiteY100" fmla="*/ 3778 h 10021"/>
                  <a:gd name="connsiteX101" fmla="*/ 1014 w 9942"/>
                  <a:gd name="connsiteY101" fmla="*/ 3989 h 10021"/>
                  <a:gd name="connsiteX102" fmla="*/ 899 w 9942"/>
                  <a:gd name="connsiteY102" fmla="*/ 3778 h 10021"/>
                  <a:gd name="connsiteX103" fmla="*/ 609 w 9942"/>
                  <a:gd name="connsiteY103" fmla="*/ 3725 h 10021"/>
                  <a:gd name="connsiteX104" fmla="*/ 0 w 9942"/>
                  <a:gd name="connsiteY104" fmla="*/ 4624 h 10021"/>
                  <a:gd name="connsiteX105" fmla="*/ 58 w 9942"/>
                  <a:gd name="connsiteY105" fmla="*/ 4994 h 10021"/>
                  <a:gd name="connsiteX106" fmla="*/ 116 w 9942"/>
                  <a:gd name="connsiteY106" fmla="*/ 5260 h 10021"/>
                  <a:gd name="connsiteX107" fmla="*/ 174 w 9942"/>
                  <a:gd name="connsiteY107" fmla="*/ 5630 h 10021"/>
                  <a:gd name="connsiteX108" fmla="*/ 348 w 9942"/>
                  <a:gd name="connsiteY108" fmla="*/ 5947 h 10021"/>
                  <a:gd name="connsiteX109" fmla="*/ 580 w 9942"/>
                  <a:gd name="connsiteY109" fmla="*/ 6476 h 10021"/>
                  <a:gd name="connsiteX110" fmla="*/ 434 w 9942"/>
                  <a:gd name="connsiteY110" fmla="*/ 6371 h 10021"/>
                  <a:gd name="connsiteX111" fmla="*/ 782 w 9942"/>
                  <a:gd name="connsiteY111" fmla="*/ 6846 h 10021"/>
                  <a:gd name="connsiteX112" fmla="*/ 985 w 9942"/>
                  <a:gd name="connsiteY112" fmla="*/ 6794 h 10021"/>
                  <a:gd name="connsiteX113" fmla="*/ 957 w 9942"/>
                  <a:gd name="connsiteY113" fmla="*/ 6476 h 10021"/>
                  <a:gd name="connsiteX114" fmla="*/ 1130 w 9942"/>
                  <a:gd name="connsiteY114" fmla="*/ 6529 h 10021"/>
                  <a:gd name="connsiteX115" fmla="*/ 928 w 9942"/>
                  <a:gd name="connsiteY115" fmla="*/ 5894 h 10021"/>
                  <a:gd name="connsiteX116" fmla="*/ 1304 w 9942"/>
                  <a:gd name="connsiteY116" fmla="*/ 5630 h 10021"/>
                  <a:gd name="connsiteX117" fmla="*/ 1508 w 9942"/>
                  <a:gd name="connsiteY117" fmla="*/ 5630 h 10021"/>
                  <a:gd name="connsiteX118" fmla="*/ 1508 w 9942"/>
                  <a:gd name="connsiteY118" fmla="*/ 5894 h 10021"/>
                  <a:gd name="connsiteX119" fmla="*/ 1333 w 9942"/>
                  <a:gd name="connsiteY119" fmla="*/ 6053 h 10021"/>
                  <a:gd name="connsiteX120" fmla="*/ 1218 w 9942"/>
                  <a:gd name="connsiteY120" fmla="*/ 6741 h 10021"/>
                  <a:gd name="connsiteX121" fmla="*/ 1160 w 9942"/>
                  <a:gd name="connsiteY121" fmla="*/ 7058 h 10021"/>
                  <a:gd name="connsiteX122" fmla="*/ 1247 w 9942"/>
                  <a:gd name="connsiteY122" fmla="*/ 7482 h 10021"/>
                  <a:gd name="connsiteX123" fmla="*/ 1420 w 9942"/>
                  <a:gd name="connsiteY123" fmla="*/ 7799 h 10021"/>
                  <a:gd name="connsiteX124" fmla="*/ 2000 w 9942"/>
                  <a:gd name="connsiteY124" fmla="*/ 8434 h 10021"/>
                  <a:gd name="connsiteX125" fmla="*/ 2463 w 9942"/>
                  <a:gd name="connsiteY125" fmla="*/ 8910 h 10021"/>
                  <a:gd name="connsiteX126" fmla="*/ 2811 w 9942"/>
                  <a:gd name="connsiteY126" fmla="*/ 9122 h 10021"/>
                  <a:gd name="connsiteX127" fmla="*/ 3188 w 9942"/>
                  <a:gd name="connsiteY127" fmla="*/ 9333 h 10021"/>
                  <a:gd name="connsiteX128" fmla="*/ 3566 w 9942"/>
                  <a:gd name="connsiteY128" fmla="*/ 9545 h 10021"/>
                  <a:gd name="connsiteX129" fmla="*/ 3914 w 9942"/>
                  <a:gd name="connsiteY129" fmla="*/ 9651 h 10021"/>
                  <a:gd name="connsiteX130" fmla="*/ 4290 w 9942"/>
                  <a:gd name="connsiteY130" fmla="*/ 9810 h 10021"/>
                  <a:gd name="connsiteX131" fmla="*/ 4725 w 9942"/>
                  <a:gd name="connsiteY131" fmla="*/ 9969 h 10021"/>
                  <a:gd name="connsiteX132" fmla="*/ 5188 w 9942"/>
                  <a:gd name="connsiteY132" fmla="*/ 10021 h 10021"/>
                  <a:gd name="connsiteX133" fmla="*/ 5594 w 9942"/>
                  <a:gd name="connsiteY133" fmla="*/ 10021 h 10021"/>
                  <a:gd name="connsiteX134" fmla="*/ 6087 w 9942"/>
                  <a:gd name="connsiteY134" fmla="*/ 9969 h 10021"/>
                  <a:gd name="connsiteX135" fmla="*/ 6435 w 9942"/>
                  <a:gd name="connsiteY135" fmla="*/ 9862 h 10021"/>
                  <a:gd name="connsiteX136" fmla="*/ 6783 w 9942"/>
                  <a:gd name="connsiteY136" fmla="*/ 9757 h 10021"/>
                  <a:gd name="connsiteX137" fmla="*/ 7160 w 9942"/>
                  <a:gd name="connsiteY137" fmla="*/ 9598 h 10021"/>
                  <a:gd name="connsiteX138" fmla="*/ 7507 w 9942"/>
                  <a:gd name="connsiteY138" fmla="*/ 9439 h 10021"/>
                  <a:gd name="connsiteX139" fmla="*/ 7826 w 9942"/>
                  <a:gd name="connsiteY139" fmla="*/ 9228 h 10021"/>
                  <a:gd name="connsiteX140" fmla="*/ 8174 w 9942"/>
                  <a:gd name="connsiteY140" fmla="*/ 9016 h 10021"/>
                  <a:gd name="connsiteX141" fmla="*/ 8493 w 9942"/>
                  <a:gd name="connsiteY141" fmla="*/ 8699 h 10021"/>
                  <a:gd name="connsiteX0" fmla="*/ 8485 w 9942"/>
                  <a:gd name="connsiteY0" fmla="*/ 8681 h 10000"/>
                  <a:gd name="connsiteX1" fmla="*/ 8835 w 9942"/>
                  <a:gd name="connsiteY1" fmla="*/ 8363 h 10000"/>
                  <a:gd name="connsiteX2" fmla="*/ 9009 w 9942"/>
                  <a:gd name="connsiteY2" fmla="*/ 7941 h 10000"/>
                  <a:gd name="connsiteX3" fmla="*/ 9359 w 9942"/>
                  <a:gd name="connsiteY3" fmla="*/ 7624 h 10000"/>
                  <a:gd name="connsiteX4" fmla="*/ 9242 w 9942"/>
                  <a:gd name="connsiteY4" fmla="*/ 7149 h 10000"/>
                  <a:gd name="connsiteX5" fmla="*/ 9447 w 9942"/>
                  <a:gd name="connsiteY5" fmla="*/ 6885 h 10000"/>
                  <a:gd name="connsiteX6" fmla="*/ 9592 w 9942"/>
                  <a:gd name="connsiteY6" fmla="*/ 6621 h 10000"/>
                  <a:gd name="connsiteX7" fmla="*/ 9650 w 9942"/>
                  <a:gd name="connsiteY7" fmla="*/ 7043 h 10000"/>
                  <a:gd name="connsiteX8" fmla="*/ 9592 w 9942"/>
                  <a:gd name="connsiteY8" fmla="*/ 7519 h 10000"/>
                  <a:gd name="connsiteX9" fmla="*/ 9913 w 9942"/>
                  <a:gd name="connsiteY9" fmla="*/ 7043 h 10000"/>
                  <a:gd name="connsiteX10" fmla="*/ 9942 w 9942"/>
                  <a:gd name="connsiteY10" fmla="*/ 6674 h 10000"/>
                  <a:gd name="connsiteX11" fmla="*/ 9825 w 9942"/>
                  <a:gd name="connsiteY11" fmla="*/ 6727 h 10000"/>
                  <a:gd name="connsiteX12" fmla="*/ 9738 w 9942"/>
                  <a:gd name="connsiteY12" fmla="*/ 6358 h 10000"/>
                  <a:gd name="connsiteX13" fmla="*/ 9854 w 9942"/>
                  <a:gd name="connsiteY13" fmla="*/ 5935 h 10000"/>
                  <a:gd name="connsiteX14" fmla="*/ 9797 w 9942"/>
                  <a:gd name="connsiteY14" fmla="*/ 5460 h 10000"/>
                  <a:gd name="connsiteX15" fmla="*/ 9505 w 9942"/>
                  <a:gd name="connsiteY15" fmla="*/ 5301 h 10000"/>
                  <a:gd name="connsiteX16" fmla="*/ 9884 w 9942"/>
                  <a:gd name="connsiteY16" fmla="*/ 4510 h 10000"/>
                  <a:gd name="connsiteX17" fmla="*/ 9476 w 9942"/>
                  <a:gd name="connsiteY17" fmla="*/ 4773 h 10000"/>
                  <a:gd name="connsiteX18" fmla="*/ 9388 w 9942"/>
                  <a:gd name="connsiteY18" fmla="*/ 5195 h 10000"/>
                  <a:gd name="connsiteX19" fmla="*/ 9038 w 9942"/>
                  <a:gd name="connsiteY19" fmla="*/ 5249 h 10000"/>
                  <a:gd name="connsiteX20" fmla="*/ 9009 w 9942"/>
                  <a:gd name="connsiteY20" fmla="*/ 5829 h 10000"/>
                  <a:gd name="connsiteX21" fmla="*/ 9038 w 9942"/>
                  <a:gd name="connsiteY21" fmla="*/ 5935 h 10000"/>
                  <a:gd name="connsiteX22" fmla="*/ 8864 w 9942"/>
                  <a:gd name="connsiteY22" fmla="*/ 6146 h 10000"/>
                  <a:gd name="connsiteX23" fmla="*/ 8669 w 9942"/>
                  <a:gd name="connsiteY23" fmla="*/ 5507 h 10000"/>
                  <a:gd name="connsiteX24" fmla="*/ 8669 w 9942"/>
                  <a:gd name="connsiteY24" fmla="*/ 5507 h 10000"/>
                  <a:gd name="connsiteX25" fmla="*/ 8541 w 9942"/>
                  <a:gd name="connsiteY25" fmla="*/ 5281 h 10000"/>
                  <a:gd name="connsiteX26" fmla="*/ 8350 w 9942"/>
                  <a:gd name="connsiteY26" fmla="*/ 5432 h 10000"/>
                  <a:gd name="connsiteX27" fmla="*/ 8223 w 9942"/>
                  <a:gd name="connsiteY27" fmla="*/ 5205 h 10000"/>
                  <a:gd name="connsiteX28" fmla="*/ 8095 w 9942"/>
                  <a:gd name="connsiteY28" fmla="*/ 4979 h 10000"/>
                  <a:gd name="connsiteX29" fmla="*/ 8605 w 9942"/>
                  <a:gd name="connsiteY29" fmla="*/ 4904 h 10000"/>
                  <a:gd name="connsiteX30" fmla="*/ 8159 w 9942"/>
                  <a:gd name="connsiteY30" fmla="*/ 4602 h 10000"/>
                  <a:gd name="connsiteX31" fmla="*/ 7968 w 9942"/>
                  <a:gd name="connsiteY31" fmla="*/ 4753 h 10000"/>
                  <a:gd name="connsiteX32" fmla="*/ 8000 w 9942"/>
                  <a:gd name="connsiteY32" fmla="*/ 4837 h 10000"/>
                  <a:gd name="connsiteX33" fmla="*/ 6874 w 9942"/>
                  <a:gd name="connsiteY33" fmla="*/ 3320 h 10000"/>
                  <a:gd name="connsiteX34" fmla="*/ 6886 w 9942"/>
                  <a:gd name="connsiteY34" fmla="*/ 3319 h 10000"/>
                  <a:gd name="connsiteX35" fmla="*/ 6567 w 9942"/>
                  <a:gd name="connsiteY35" fmla="*/ 3244 h 10000"/>
                  <a:gd name="connsiteX36" fmla="*/ 6441 w 9942"/>
                  <a:gd name="connsiteY36" fmla="*/ 3018 h 10000"/>
                  <a:gd name="connsiteX37" fmla="*/ 5867 w 9942"/>
                  <a:gd name="connsiteY37" fmla="*/ 2489 h 10000"/>
                  <a:gd name="connsiteX38" fmla="*/ 4928 w 9942"/>
                  <a:gd name="connsiteY38" fmla="*/ 3242 h 10000"/>
                  <a:gd name="connsiteX39" fmla="*/ 4810 w 9942"/>
                  <a:gd name="connsiteY39" fmla="*/ 3189 h 10000"/>
                  <a:gd name="connsiteX40" fmla="*/ 4665 w 9942"/>
                  <a:gd name="connsiteY40" fmla="*/ 3136 h 10000"/>
                  <a:gd name="connsiteX41" fmla="*/ 4548 w 9942"/>
                  <a:gd name="connsiteY41" fmla="*/ 3348 h 10000"/>
                  <a:gd name="connsiteX42" fmla="*/ 4374 w 9942"/>
                  <a:gd name="connsiteY42" fmla="*/ 3507 h 10000"/>
                  <a:gd name="connsiteX43" fmla="*/ 4345 w 9942"/>
                  <a:gd name="connsiteY43" fmla="*/ 3664 h 10000"/>
                  <a:gd name="connsiteX44" fmla="*/ 4489 w 9942"/>
                  <a:gd name="connsiteY44" fmla="*/ 3875 h 10000"/>
                  <a:gd name="connsiteX45" fmla="*/ 4548 w 9942"/>
                  <a:gd name="connsiteY45" fmla="*/ 4034 h 10000"/>
                  <a:gd name="connsiteX46" fmla="*/ 4695 w 9942"/>
                  <a:gd name="connsiteY46" fmla="*/ 4034 h 10000"/>
                  <a:gd name="connsiteX47" fmla="*/ 4753 w 9942"/>
                  <a:gd name="connsiteY47" fmla="*/ 4034 h 10000"/>
                  <a:gd name="connsiteX48" fmla="*/ 4839 w 9942"/>
                  <a:gd name="connsiteY48" fmla="*/ 4245 h 10000"/>
                  <a:gd name="connsiteX49" fmla="*/ 4986 w 9942"/>
                  <a:gd name="connsiteY49" fmla="*/ 4614 h 10000"/>
                  <a:gd name="connsiteX50" fmla="*/ 4810 w 9942"/>
                  <a:gd name="connsiteY50" fmla="*/ 4403 h 10000"/>
                  <a:gd name="connsiteX51" fmla="*/ 4724 w 9942"/>
                  <a:gd name="connsiteY51" fmla="*/ 4139 h 10000"/>
                  <a:gd name="connsiteX52" fmla="*/ 4636 w 9942"/>
                  <a:gd name="connsiteY52" fmla="*/ 4351 h 10000"/>
                  <a:gd name="connsiteX53" fmla="*/ 4519 w 9942"/>
                  <a:gd name="connsiteY53" fmla="*/ 4668 h 10000"/>
                  <a:gd name="connsiteX54" fmla="*/ 4519 w 9942"/>
                  <a:gd name="connsiteY54" fmla="*/ 4457 h 10000"/>
                  <a:gd name="connsiteX55" fmla="*/ 4345 w 9942"/>
                  <a:gd name="connsiteY55" fmla="*/ 4351 h 10000"/>
                  <a:gd name="connsiteX56" fmla="*/ 4315 w 9942"/>
                  <a:gd name="connsiteY56" fmla="*/ 3981 h 10000"/>
                  <a:gd name="connsiteX57" fmla="*/ 4170 w 9942"/>
                  <a:gd name="connsiteY57" fmla="*/ 4034 h 10000"/>
                  <a:gd name="connsiteX58" fmla="*/ 4228 w 9942"/>
                  <a:gd name="connsiteY58" fmla="*/ 3611 h 10000"/>
                  <a:gd name="connsiteX59" fmla="*/ 4140 w 9942"/>
                  <a:gd name="connsiteY59" fmla="*/ 3611 h 10000"/>
                  <a:gd name="connsiteX60" fmla="*/ 4228 w 9942"/>
                  <a:gd name="connsiteY60" fmla="*/ 3084 h 10000"/>
                  <a:gd name="connsiteX61" fmla="*/ 4374 w 9942"/>
                  <a:gd name="connsiteY61" fmla="*/ 3084 h 10000"/>
                  <a:gd name="connsiteX62" fmla="*/ 4432 w 9942"/>
                  <a:gd name="connsiteY62" fmla="*/ 3400 h 10000"/>
                  <a:gd name="connsiteX63" fmla="*/ 4461 w 9942"/>
                  <a:gd name="connsiteY63" fmla="*/ 3189 h 10000"/>
                  <a:gd name="connsiteX64" fmla="*/ 4403 w 9942"/>
                  <a:gd name="connsiteY64" fmla="*/ 3031 h 10000"/>
                  <a:gd name="connsiteX65" fmla="*/ 4257 w 9942"/>
                  <a:gd name="connsiteY65" fmla="*/ 2925 h 10000"/>
                  <a:gd name="connsiteX66" fmla="*/ 4286 w 9942"/>
                  <a:gd name="connsiteY66" fmla="*/ 2503 h 10000"/>
                  <a:gd name="connsiteX67" fmla="*/ 4228 w 9942"/>
                  <a:gd name="connsiteY67" fmla="*/ 2291 h 10000"/>
                  <a:gd name="connsiteX68" fmla="*/ 4198 w 9942"/>
                  <a:gd name="connsiteY68" fmla="*/ 1659 h 10000"/>
                  <a:gd name="connsiteX69" fmla="*/ 4257 w 9942"/>
                  <a:gd name="connsiteY69" fmla="*/ 1659 h 10000"/>
                  <a:gd name="connsiteX70" fmla="*/ 4170 w 9942"/>
                  <a:gd name="connsiteY70" fmla="*/ 1552 h 10000"/>
                  <a:gd name="connsiteX71" fmla="*/ 3907 w 9942"/>
                  <a:gd name="connsiteY71" fmla="*/ 1763 h 10000"/>
                  <a:gd name="connsiteX72" fmla="*/ 3849 w 9942"/>
                  <a:gd name="connsiteY72" fmla="*/ 1341 h 10000"/>
                  <a:gd name="connsiteX73" fmla="*/ 4053 w 9942"/>
                  <a:gd name="connsiteY73" fmla="*/ 602 h 10000"/>
                  <a:gd name="connsiteX74" fmla="*/ 3879 w 9942"/>
                  <a:gd name="connsiteY74" fmla="*/ 338 h 10000"/>
                  <a:gd name="connsiteX75" fmla="*/ 4467 w 9942"/>
                  <a:gd name="connsiteY75" fmla="*/ 0 h 10000"/>
                  <a:gd name="connsiteX76" fmla="*/ 3615 w 9942"/>
                  <a:gd name="connsiteY76" fmla="*/ 21 h 10000"/>
                  <a:gd name="connsiteX77" fmla="*/ 3529 w 9942"/>
                  <a:gd name="connsiteY77" fmla="*/ 233 h 10000"/>
                  <a:gd name="connsiteX78" fmla="*/ 3440 w 9942"/>
                  <a:gd name="connsiteY78" fmla="*/ 655 h 10000"/>
                  <a:gd name="connsiteX79" fmla="*/ 3324 w 9942"/>
                  <a:gd name="connsiteY79" fmla="*/ 708 h 10000"/>
                  <a:gd name="connsiteX80" fmla="*/ 3499 w 9942"/>
                  <a:gd name="connsiteY80" fmla="*/ 919 h 10000"/>
                  <a:gd name="connsiteX81" fmla="*/ 3529 w 9942"/>
                  <a:gd name="connsiteY81" fmla="*/ 1183 h 10000"/>
                  <a:gd name="connsiteX82" fmla="*/ 3440 w 9942"/>
                  <a:gd name="connsiteY82" fmla="*/ 1341 h 10000"/>
                  <a:gd name="connsiteX83" fmla="*/ 3529 w 9942"/>
                  <a:gd name="connsiteY83" fmla="*/ 1816 h 10000"/>
                  <a:gd name="connsiteX84" fmla="*/ 3469 w 9942"/>
                  <a:gd name="connsiteY84" fmla="*/ 2239 h 10000"/>
                  <a:gd name="connsiteX85" fmla="*/ 3032 w 9942"/>
                  <a:gd name="connsiteY85" fmla="*/ 2555 h 10000"/>
                  <a:gd name="connsiteX86" fmla="*/ 3003 w 9942"/>
                  <a:gd name="connsiteY86" fmla="*/ 2397 h 10000"/>
                  <a:gd name="connsiteX87" fmla="*/ 2975 w 9942"/>
                  <a:gd name="connsiteY87" fmla="*/ 2609 h 10000"/>
                  <a:gd name="connsiteX88" fmla="*/ 3090 w 9942"/>
                  <a:gd name="connsiteY88" fmla="*/ 2819 h 10000"/>
                  <a:gd name="connsiteX89" fmla="*/ 3382 w 9942"/>
                  <a:gd name="connsiteY89" fmla="*/ 2609 h 10000"/>
                  <a:gd name="connsiteX90" fmla="*/ 3499 w 9942"/>
                  <a:gd name="connsiteY90" fmla="*/ 2767 h 10000"/>
                  <a:gd name="connsiteX91" fmla="*/ 3295 w 9942"/>
                  <a:gd name="connsiteY91" fmla="*/ 2819 h 10000"/>
                  <a:gd name="connsiteX92" fmla="*/ 2364 w 9942"/>
                  <a:gd name="connsiteY92" fmla="*/ 2638 h 10000"/>
                  <a:gd name="connsiteX93" fmla="*/ 2555 w 9942"/>
                  <a:gd name="connsiteY93" fmla="*/ 2488 h 10000"/>
                  <a:gd name="connsiteX94" fmla="*/ 1982 w 9942"/>
                  <a:gd name="connsiteY94" fmla="*/ 2940 h 10000"/>
                  <a:gd name="connsiteX95" fmla="*/ 1918 w 9942"/>
                  <a:gd name="connsiteY95" fmla="*/ 3317 h 10000"/>
                  <a:gd name="connsiteX96" fmla="*/ 1918 w 9942"/>
                  <a:gd name="connsiteY96" fmla="*/ 3317 h 10000"/>
                  <a:gd name="connsiteX97" fmla="*/ 1779 w 9942"/>
                  <a:gd name="connsiteY97" fmla="*/ 3559 h 10000"/>
                  <a:gd name="connsiteX98" fmla="*/ 1545 w 9942"/>
                  <a:gd name="connsiteY98" fmla="*/ 3559 h 10000"/>
                  <a:gd name="connsiteX99" fmla="*/ 1370 w 9942"/>
                  <a:gd name="connsiteY99" fmla="*/ 3770 h 10000"/>
                  <a:gd name="connsiteX100" fmla="*/ 1138 w 9942"/>
                  <a:gd name="connsiteY100" fmla="*/ 3770 h 10000"/>
                  <a:gd name="connsiteX101" fmla="*/ 962 w 9942"/>
                  <a:gd name="connsiteY101" fmla="*/ 3981 h 10000"/>
                  <a:gd name="connsiteX102" fmla="*/ 846 w 9942"/>
                  <a:gd name="connsiteY102" fmla="*/ 3770 h 10000"/>
                  <a:gd name="connsiteX103" fmla="*/ 555 w 9942"/>
                  <a:gd name="connsiteY103" fmla="*/ 3717 h 10000"/>
                  <a:gd name="connsiteX104" fmla="*/ 0 w 9942"/>
                  <a:gd name="connsiteY104" fmla="*/ 4984 h 10000"/>
                  <a:gd name="connsiteX105" fmla="*/ 59 w 9942"/>
                  <a:gd name="connsiteY105" fmla="*/ 5249 h 10000"/>
                  <a:gd name="connsiteX106" fmla="*/ 117 w 9942"/>
                  <a:gd name="connsiteY106" fmla="*/ 5618 h 10000"/>
                  <a:gd name="connsiteX107" fmla="*/ 292 w 9942"/>
                  <a:gd name="connsiteY107" fmla="*/ 5935 h 10000"/>
                  <a:gd name="connsiteX108" fmla="*/ 525 w 9942"/>
                  <a:gd name="connsiteY108" fmla="*/ 6462 h 10000"/>
                  <a:gd name="connsiteX109" fmla="*/ 379 w 9942"/>
                  <a:gd name="connsiteY109" fmla="*/ 6358 h 10000"/>
                  <a:gd name="connsiteX110" fmla="*/ 729 w 9942"/>
                  <a:gd name="connsiteY110" fmla="*/ 6832 h 10000"/>
                  <a:gd name="connsiteX111" fmla="*/ 933 w 9942"/>
                  <a:gd name="connsiteY111" fmla="*/ 6780 h 10000"/>
                  <a:gd name="connsiteX112" fmla="*/ 905 w 9942"/>
                  <a:gd name="connsiteY112" fmla="*/ 6462 h 10000"/>
                  <a:gd name="connsiteX113" fmla="*/ 1079 w 9942"/>
                  <a:gd name="connsiteY113" fmla="*/ 6515 h 10000"/>
                  <a:gd name="connsiteX114" fmla="*/ 875 w 9942"/>
                  <a:gd name="connsiteY114" fmla="*/ 5882 h 10000"/>
                  <a:gd name="connsiteX115" fmla="*/ 1254 w 9942"/>
                  <a:gd name="connsiteY115" fmla="*/ 5618 h 10000"/>
                  <a:gd name="connsiteX116" fmla="*/ 1459 w 9942"/>
                  <a:gd name="connsiteY116" fmla="*/ 5618 h 10000"/>
                  <a:gd name="connsiteX117" fmla="*/ 1459 w 9942"/>
                  <a:gd name="connsiteY117" fmla="*/ 5882 h 10000"/>
                  <a:gd name="connsiteX118" fmla="*/ 1283 w 9942"/>
                  <a:gd name="connsiteY118" fmla="*/ 6040 h 10000"/>
                  <a:gd name="connsiteX119" fmla="*/ 1167 w 9942"/>
                  <a:gd name="connsiteY119" fmla="*/ 6727 h 10000"/>
                  <a:gd name="connsiteX120" fmla="*/ 1109 w 9942"/>
                  <a:gd name="connsiteY120" fmla="*/ 7043 h 10000"/>
                  <a:gd name="connsiteX121" fmla="*/ 1196 w 9942"/>
                  <a:gd name="connsiteY121" fmla="*/ 7466 h 10000"/>
                  <a:gd name="connsiteX122" fmla="*/ 1370 w 9942"/>
                  <a:gd name="connsiteY122" fmla="*/ 7783 h 10000"/>
                  <a:gd name="connsiteX123" fmla="*/ 1954 w 9942"/>
                  <a:gd name="connsiteY123" fmla="*/ 8416 h 10000"/>
                  <a:gd name="connsiteX124" fmla="*/ 2419 w 9942"/>
                  <a:gd name="connsiteY124" fmla="*/ 8891 h 10000"/>
                  <a:gd name="connsiteX125" fmla="*/ 2769 w 9942"/>
                  <a:gd name="connsiteY125" fmla="*/ 9103 h 10000"/>
                  <a:gd name="connsiteX126" fmla="*/ 3149 w 9942"/>
                  <a:gd name="connsiteY126" fmla="*/ 9313 h 10000"/>
                  <a:gd name="connsiteX127" fmla="*/ 3529 w 9942"/>
                  <a:gd name="connsiteY127" fmla="*/ 9525 h 10000"/>
                  <a:gd name="connsiteX128" fmla="*/ 3879 w 9942"/>
                  <a:gd name="connsiteY128" fmla="*/ 9631 h 10000"/>
                  <a:gd name="connsiteX129" fmla="*/ 4257 w 9942"/>
                  <a:gd name="connsiteY129" fmla="*/ 9789 h 10000"/>
                  <a:gd name="connsiteX130" fmla="*/ 4695 w 9942"/>
                  <a:gd name="connsiteY130" fmla="*/ 9948 h 10000"/>
                  <a:gd name="connsiteX131" fmla="*/ 5160 w 9942"/>
                  <a:gd name="connsiteY131" fmla="*/ 10000 h 10000"/>
                  <a:gd name="connsiteX132" fmla="*/ 5569 w 9942"/>
                  <a:gd name="connsiteY132" fmla="*/ 10000 h 10000"/>
                  <a:gd name="connsiteX133" fmla="*/ 6065 w 9942"/>
                  <a:gd name="connsiteY133" fmla="*/ 9948 h 10000"/>
                  <a:gd name="connsiteX134" fmla="*/ 6415 w 9942"/>
                  <a:gd name="connsiteY134" fmla="*/ 9841 h 10000"/>
                  <a:gd name="connsiteX135" fmla="*/ 6765 w 9942"/>
                  <a:gd name="connsiteY135" fmla="*/ 9737 h 10000"/>
                  <a:gd name="connsiteX136" fmla="*/ 7144 w 9942"/>
                  <a:gd name="connsiteY136" fmla="*/ 9578 h 10000"/>
                  <a:gd name="connsiteX137" fmla="*/ 7493 w 9942"/>
                  <a:gd name="connsiteY137" fmla="*/ 9419 h 10000"/>
                  <a:gd name="connsiteX138" fmla="*/ 7814 w 9942"/>
                  <a:gd name="connsiteY138" fmla="*/ 9209 h 10000"/>
                  <a:gd name="connsiteX139" fmla="*/ 8164 w 9942"/>
                  <a:gd name="connsiteY139" fmla="*/ 8997 h 10000"/>
                  <a:gd name="connsiteX140" fmla="*/ 8485 w 9942"/>
                  <a:gd name="connsiteY140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5015 w 10000"/>
                  <a:gd name="connsiteY48" fmla="*/ 4614 h 10000"/>
                  <a:gd name="connsiteX49" fmla="*/ 4838 w 10000"/>
                  <a:gd name="connsiteY49" fmla="*/ 4403 h 10000"/>
                  <a:gd name="connsiteX50" fmla="*/ 4752 w 10000"/>
                  <a:gd name="connsiteY50" fmla="*/ 4139 h 10000"/>
                  <a:gd name="connsiteX51" fmla="*/ 4663 w 10000"/>
                  <a:gd name="connsiteY51" fmla="*/ 4351 h 10000"/>
                  <a:gd name="connsiteX52" fmla="*/ 4545 w 10000"/>
                  <a:gd name="connsiteY52" fmla="*/ 4668 h 10000"/>
                  <a:gd name="connsiteX53" fmla="*/ 4545 w 10000"/>
                  <a:gd name="connsiteY53" fmla="*/ 4457 h 10000"/>
                  <a:gd name="connsiteX54" fmla="*/ 4370 w 10000"/>
                  <a:gd name="connsiteY54" fmla="*/ 4351 h 10000"/>
                  <a:gd name="connsiteX55" fmla="*/ 4340 w 10000"/>
                  <a:gd name="connsiteY55" fmla="*/ 3981 h 10000"/>
                  <a:gd name="connsiteX56" fmla="*/ 4194 w 10000"/>
                  <a:gd name="connsiteY56" fmla="*/ 4034 h 10000"/>
                  <a:gd name="connsiteX57" fmla="*/ 4253 w 10000"/>
                  <a:gd name="connsiteY57" fmla="*/ 3611 h 10000"/>
                  <a:gd name="connsiteX58" fmla="*/ 4164 w 10000"/>
                  <a:gd name="connsiteY58" fmla="*/ 3611 h 10000"/>
                  <a:gd name="connsiteX59" fmla="*/ 4253 w 10000"/>
                  <a:gd name="connsiteY59" fmla="*/ 3084 h 10000"/>
                  <a:gd name="connsiteX60" fmla="*/ 4400 w 10000"/>
                  <a:gd name="connsiteY60" fmla="*/ 3084 h 10000"/>
                  <a:gd name="connsiteX61" fmla="*/ 4458 w 10000"/>
                  <a:gd name="connsiteY61" fmla="*/ 3400 h 10000"/>
                  <a:gd name="connsiteX62" fmla="*/ 4487 w 10000"/>
                  <a:gd name="connsiteY62" fmla="*/ 3189 h 10000"/>
                  <a:gd name="connsiteX63" fmla="*/ 4429 w 10000"/>
                  <a:gd name="connsiteY63" fmla="*/ 3031 h 10000"/>
                  <a:gd name="connsiteX64" fmla="*/ 4282 w 10000"/>
                  <a:gd name="connsiteY64" fmla="*/ 2925 h 10000"/>
                  <a:gd name="connsiteX65" fmla="*/ 4311 w 10000"/>
                  <a:gd name="connsiteY65" fmla="*/ 2503 h 10000"/>
                  <a:gd name="connsiteX66" fmla="*/ 4253 w 10000"/>
                  <a:gd name="connsiteY66" fmla="*/ 2291 h 10000"/>
                  <a:gd name="connsiteX67" fmla="*/ 4222 w 10000"/>
                  <a:gd name="connsiteY67" fmla="*/ 1659 h 10000"/>
                  <a:gd name="connsiteX68" fmla="*/ 4282 w 10000"/>
                  <a:gd name="connsiteY68" fmla="*/ 1659 h 10000"/>
                  <a:gd name="connsiteX69" fmla="*/ 4194 w 10000"/>
                  <a:gd name="connsiteY69" fmla="*/ 1552 h 10000"/>
                  <a:gd name="connsiteX70" fmla="*/ 3930 w 10000"/>
                  <a:gd name="connsiteY70" fmla="*/ 1763 h 10000"/>
                  <a:gd name="connsiteX71" fmla="*/ 3871 w 10000"/>
                  <a:gd name="connsiteY71" fmla="*/ 1341 h 10000"/>
                  <a:gd name="connsiteX72" fmla="*/ 4077 w 10000"/>
                  <a:gd name="connsiteY72" fmla="*/ 602 h 10000"/>
                  <a:gd name="connsiteX73" fmla="*/ 3902 w 10000"/>
                  <a:gd name="connsiteY73" fmla="*/ 338 h 10000"/>
                  <a:gd name="connsiteX74" fmla="*/ 4493 w 10000"/>
                  <a:gd name="connsiteY74" fmla="*/ 0 h 10000"/>
                  <a:gd name="connsiteX75" fmla="*/ 3636 w 10000"/>
                  <a:gd name="connsiteY75" fmla="*/ 21 h 10000"/>
                  <a:gd name="connsiteX76" fmla="*/ 3550 w 10000"/>
                  <a:gd name="connsiteY76" fmla="*/ 233 h 10000"/>
                  <a:gd name="connsiteX77" fmla="*/ 3460 w 10000"/>
                  <a:gd name="connsiteY77" fmla="*/ 655 h 10000"/>
                  <a:gd name="connsiteX78" fmla="*/ 3343 w 10000"/>
                  <a:gd name="connsiteY78" fmla="*/ 708 h 10000"/>
                  <a:gd name="connsiteX79" fmla="*/ 3519 w 10000"/>
                  <a:gd name="connsiteY79" fmla="*/ 919 h 10000"/>
                  <a:gd name="connsiteX80" fmla="*/ 3550 w 10000"/>
                  <a:gd name="connsiteY80" fmla="*/ 1183 h 10000"/>
                  <a:gd name="connsiteX81" fmla="*/ 3460 w 10000"/>
                  <a:gd name="connsiteY81" fmla="*/ 1341 h 10000"/>
                  <a:gd name="connsiteX82" fmla="*/ 3550 w 10000"/>
                  <a:gd name="connsiteY82" fmla="*/ 1816 h 10000"/>
                  <a:gd name="connsiteX83" fmla="*/ 3489 w 10000"/>
                  <a:gd name="connsiteY83" fmla="*/ 2239 h 10000"/>
                  <a:gd name="connsiteX84" fmla="*/ 3050 w 10000"/>
                  <a:gd name="connsiteY84" fmla="*/ 2555 h 10000"/>
                  <a:gd name="connsiteX85" fmla="*/ 3021 w 10000"/>
                  <a:gd name="connsiteY85" fmla="*/ 2397 h 10000"/>
                  <a:gd name="connsiteX86" fmla="*/ 2992 w 10000"/>
                  <a:gd name="connsiteY86" fmla="*/ 2609 h 10000"/>
                  <a:gd name="connsiteX87" fmla="*/ 3108 w 10000"/>
                  <a:gd name="connsiteY87" fmla="*/ 2819 h 10000"/>
                  <a:gd name="connsiteX88" fmla="*/ 3402 w 10000"/>
                  <a:gd name="connsiteY88" fmla="*/ 2609 h 10000"/>
                  <a:gd name="connsiteX89" fmla="*/ 3519 w 10000"/>
                  <a:gd name="connsiteY89" fmla="*/ 2767 h 10000"/>
                  <a:gd name="connsiteX90" fmla="*/ 3314 w 10000"/>
                  <a:gd name="connsiteY90" fmla="*/ 2819 h 10000"/>
                  <a:gd name="connsiteX91" fmla="*/ 2378 w 10000"/>
                  <a:gd name="connsiteY91" fmla="*/ 2638 h 10000"/>
                  <a:gd name="connsiteX92" fmla="*/ 2570 w 10000"/>
                  <a:gd name="connsiteY92" fmla="*/ 2488 h 10000"/>
                  <a:gd name="connsiteX93" fmla="*/ 1994 w 10000"/>
                  <a:gd name="connsiteY93" fmla="*/ 2940 h 10000"/>
                  <a:gd name="connsiteX94" fmla="*/ 1929 w 10000"/>
                  <a:gd name="connsiteY94" fmla="*/ 3317 h 10000"/>
                  <a:gd name="connsiteX95" fmla="*/ 1929 w 10000"/>
                  <a:gd name="connsiteY95" fmla="*/ 3317 h 10000"/>
                  <a:gd name="connsiteX96" fmla="*/ 1789 w 10000"/>
                  <a:gd name="connsiteY96" fmla="*/ 3559 h 10000"/>
                  <a:gd name="connsiteX97" fmla="*/ 1554 w 10000"/>
                  <a:gd name="connsiteY97" fmla="*/ 3559 h 10000"/>
                  <a:gd name="connsiteX98" fmla="*/ 1378 w 10000"/>
                  <a:gd name="connsiteY98" fmla="*/ 3770 h 10000"/>
                  <a:gd name="connsiteX99" fmla="*/ 1145 w 10000"/>
                  <a:gd name="connsiteY99" fmla="*/ 3770 h 10000"/>
                  <a:gd name="connsiteX100" fmla="*/ 968 w 10000"/>
                  <a:gd name="connsiteY100" fmla="*/ 3981 h 10000"/>
                  <a:gd name="connsiteX101" fmla="*/ 851 w 10000"/>
                  <a:gd name="connsiteY101" fmla="*/ 3770 h 10000"/>
                  <a:gd name="connsiteX102" fmla="*/ 558 w 10000"/>
                  <a:gd name="connsiteY102" fmla="*/ 3717 h 10000"/>
                  <a:gd name="connsiteX103" fmla="*/ 0 w 10000"/>
                  <a:gd name="connsiteY103" fmla="*/ 4984 h 10000"/>
                  <a:gd name="connsiteX104" fmla="*/ 59 w 10000"/>
                  <a:gd name="connsiteY104" fmla="*/ 5249 h 10000"/>
                  <a:gd name="connsiteX105" fmla="*/ 118 w 10000"/>
                  <a:gd name="connsiteY105" fmla="*/ 5618 h 10000"/>
                  <a:gd name="connsiteX106" fmla="*/ 294 w 10000"/>
                  <a:gd name="connsiteY106" fmla="*/ 5935 h 10000"/>
                  <a:gd name="connsiteX107" fmla="*/ 528 w 10000"/>
                  <a:gd name="connsiteY107" fmla="*/ 6462 h 10000"/>
                  <a:gd name="connsiteX108" fmla="*/ 381 w 10000"/>
                  <a:gd name="connsiteY108" fmla="*/ 6358 h 10000"/>
                  <a:gd name="connsiteX109" fmla="*/ 733 w 10000"/>
                  <a:gd name="connsiteY109" fmla="*/ 6832 h 10000"/>
                  <a:gd name="connsiteX110" fmla="*/ 938 w 10000"/>
                  <a:gd name="connsiteY110" fmla="*/ 6780 h 10000"/>
                  <a:gd name="connsiteX111" fmla="*/ 910 w 10000"/>
                  <a:gd name="connsiteY111" fmla="*/ 6462 h 10000"/>
                  <a:gd name="connsiteX112" fmla="*/ 1085 w 10000"/>
                  <a:gd name="connsiteY112" fmla="*/ 6515 h 10000"/>
                  <a:gd name="connsiteX113" fmla="*/ 880 w 10000"/>
                  <a:gd name="connsiteY113" fmla="*/ 5882 h 10000"/>
                  <a:gd name="connsiteX114" fmla="*/ 1261 w 10000"/>
                  <a:gd name="connsiteY114" fmla="*/ 5618 h 10000"/>
                  <a:gd name="connsiteX115" fmla="*/ 1468 w 10000"/>
                  <a:gd name="connsiteY115" fmla="*/ 5618 h 10000"/>
                  <a:gd name="connsiteX116" fmla="*/ 1468 w 10000"/>
                  <a:gd name="connsiteY116" fmla="*/ 5882 h 10000"/>
                  <a:gd name="connsiteX117" fmla="*/ 1290 w 10000"/>
                  <a:gd name="connsiteY117" fmla="*/ 6040 h 10000"/>
                  <a:gd name="connsiteX118" fmla="*/ 1174 w 10000"/>
                  <a:gd name="connsiteY118" fmla="*/ 6727 h 10000"/>
                  <a:gd name="connsiteX119" fmla="*/ 1115 w 10000"/>
                  <a:gd name="connsiteY119" fmla="*/ 7043 h 10000"/>
                  <a:gd name="connsiteX120" fmla="*/ 1203 w 10000"/>
                  <a:gd name="connsiteY120" fmla="*/ 7466 h 10000"/>
                  <a:gd name="connsiteX121" fmla="*/ 1378 w 10000"/>
                  <a:gd name="connsiteY121" fmla="*/ 7783 h 10000"/>
                  <a:gd name="connsiteX122" fmla="*/ 1965 w 10000"/>
                  <a:gd name="connsiteY122" fmla="*/ 8416 h 10000"/>
                  <a:gd name="connsiteX123" fmla="*/ 2433 w 10000"/>
                  <a:gd name="connsiteY123" fmla="*/ 8891 h 10000"/>
                  <a:gd name="connsiteX124" fmla="*/ 2785 w 10000"/>
                  <a:gd name="connsiteY124" fmla="*/ 9103 h 10000"/>
                  <a:gd name="connsiteX125" fmla="*/ 3167 w 10000"/>
                  <a:gd name="connsiteY125" fmla="*/ 9313 h 10000"/>
                  <a:gd name="connsiteX126" fmla="*/ 3550 w 10000"/>
                  <a:gd name="connsiteY126" fmla="*/ 9525 h 10000"/>
                  <a:gd name="connsiteX127" fmla="*/ 3902 w 10000"/>
                  <a:gd name="connsiteY127" fmla="*/ 9631 h 10000"/>
                  <a:gd name="connsiteX128" fmla="*/ 4282 w 10000"/>
                  <a:gd name="connsiteY128" fmla="*/ 9789 h 10000"/>
                  <a:gd name="connsiteX129" fmla="*/ 4722 w 10000"/>
                  <a:gd name="connsiteY129" fmla="*/ 9948 h 10000"/>
                  <a:gd name="connsiteX130" fmla="*/ 5190 w 10000"/>
                  <a:gd name="connsiteY130" fmla="*/ 10000 h 10000"/>
                  <a:gd name="connsiteX131" fmla="*/ 5601 w 10000"/>
                  <a:gd name="connsiteY131" fmla="*/ 10000 h 10000"/>
                  <a:gd name="connsiteX132" fmla="*/ 6100 w 10000"/>
                  <a:gd name="connsiteY132" fmla="*/ 9948 h 10000"/>
                  <a:gd name="connsiteX133" fmla="*/ 6452 w 10000"/>
                  <a:gd name="connsiteY133" fmla="*/ 9841 h 10000"/>
                  <a:gd name="connsiteX134" fmla="*/ 6804 w 10000"/>
                  <a:gd name="connsiteY134" fmla="*/ 9737 h 10000"/>
                  <a:gd name="connsiteX135" fmla="*/ 7186 w 10000"/>
                  <a:gd name="connsiteY135" fmla="*/ 9578 h 10000"/>
                  <a:gd name="connsiteX136" fmla="*/ 7537 w 10000"/>
                  <a:gd name="connsiteY136" fmla="*/ 9419 h 10000"/>
                  <a:gd name="connsiteX137" fmla="*/ 7860 w 10000"/>
                  <a:gd name="connsiteY137" fmla="*/ 9209 h 10000"/>
                  <a:gd name="connsiteX138" fmla="*/ 8212 w 10000"/>
                  <a:gd name="connsiteY138" fmla="*/ 8997 h 10000"/>
                  <a:gd name="connsiteX139" fmla="*/ 8535 w 10000"/>
                  <a:gd name="connsiteY139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5015 w 10000"/>
                  <a:gd name="connsiteY48" fmla="*/ 4614 h 10000"/>
                  <a:gd name="connsiteX49" fmla="*/ 4838 w 10000"/>
                  <a:gd name="connsiteY49" fmla="*/ 4403 h 10000"/>
                  <a:gd name="connsiteX50" fmla="*/ 4752 w 10000"/>
                  <a:gd name="connsiteY50" fmla="*/ 4139 h 10000"/>
                  <a:gd name="connsiteX51" fmla="*/ 4663 w 10000"/>
                  <a:gd name="connsiteY51" fmla="*/ 4351 h 10000"/>
                  <a:gd name="connsiteX52" fmla="*/ 4545 w 10000"/>
                  <a:gd name="connsiteY52" fmla="*/ 4668 h 10000"/>
                  <a:gd name="connsiteX53" fmla="*/ 4545 w 10000"/>
                  <a:gd name="connsiteY53" fmla="*/ 4457 h 10000"/>
                  <a:gd name="connsiteX54" fmla="*/ 4370 w 10000"/>
                  <a:gd name="connsiteY54" fmla="*/ 4351 h 10000"/>
                  <a:gd name="connsiteX55" fmla="*/ 4340 w 10000"/>
                  <a:gd name="connsiteY55" fmla="*/ 3981 h 10000"/>
                  <a:gd name="connsiteX56" fmla="*/ 4253 w 10000"/>
                  <a:gd name="connsiteY56" fmla="*/ 3611 h 10000"/>
                  <a:gd name="connsiteX57" fmla="*/ 4164 w 10000"/>
                  <a:gd name="connsiteY57" fmla="*/ 3611 h 10000"/>
                  <a:gd name="connsiteX58" fmla="*/ 4253 w 10000"/>
                  <a:gd name="connsiteY58" fmla="*/ 3084 h 10000"/>
                  <a:gd name="connsiteX59" fmla="*/ 4400 w 10000"/>
                  <a:gd name="connsiteY59" fmla="*/ 3084 h 10000"/>
                  <a:gd name="connsiteX60" fmla="*/ 4458 w 10000"/>
                  <a:gd name="connsiteY60" fmla="*/ 3400 h 10000"/>
                  <a:gd name="connsiteX61" fmla="*/ 4487 w 10000"/>
                  <a:gd name="connsiteY61" fmla="*/ 3189 h 10000"/>
                  <a:gd name="connsiteX62" fmla="*/ 4429 w 10000"/>
                  <a:gd name="connsiteY62" fmla="*/ 3031 h 10000"/>
                  <a:gd name="connsiteX63" fmla="*/ 4282 w 10000"/>
                  <a:gd name="connsiteY63" fmla="*/ 2925 h 10000"/>
                  <a:gd name="connsiteX64" fmla="*/ 4311 w 10000"/>
                  <a:gd name="connsiteY64" fmla="*/ 2503 h 10000"/>
                  <a:gd name="connsiteX65" fmla="*/ 4253 w 10000"/>
                  <a:gd name="connsiteY65" fmla="*/ 2291 h 10000"/>
                  <a:gd name="connsiteX66" fmla="*/ 4222 w 10000"/>
                  <a:gd name="connsiteY66" fmla="*/ 1659 h 10000"/>
                  <a:gd name="connsiteX67" fmla="*/ 4282 w 10000"/>
                  <a:gd name="connsiteY67" fmla="*/ 1659 h 10000"/>
                  <a:gd name="connsiteX68" fmla="*/ 4194 w 10000"/>
                  <a:gd name="connsiteY68" fmla="*/ 1552 h 10000"/>
                  <a:gd name="connsiteX69" fmla="*/ 3930 w 10000"/>
                  <a:gd name="connsiteY69" fmla="*/ 1763 h 10000"/>
                  <a:gd name="connsiteX70" fmla="*/ 3871 w 10000"/>
                  <a:gd name="connsiteY70" fmla="*/ 1341 h 10000"/>
                  <a:gd name="connsiteX71" fmla="*/ 4077 w 10000"/>
                  <a:gd name="connsiteY71" fmla="*/ 602 h 10000"/>
                  <a:gd name="connsiteX72" fmla="*/ 3902 w 10000"/>
                  <a:gd name="connsiteY72" fmla="*/ 338 h 10000"/>
                  <a:gd name="connsiteX73" fmla="*/ 4493 w 10000"/>
                  <a:gd name="connsiteY73" fmla="*/ 0 h 10000"/>
                  <a:gd name="connsiteX74" fmla="*/ 3636 w 10000"/>
                  <a:gd name="connsiteY74" fmla="*/ 21 h 10000"/>
                  <a:gd name="connsiteX75" fmla="*/ 3550 w 10000"/>
                  <a:gd name="connsiteY75" fmla="*/ 233 h 10000"/>
                  <a:gd name="connsiteX76" fmla="*/ 3460 w 10000"/>
                  <a:gd name="connsiteY76" fmla="*/ 655 h 10000"/>
                  <a:gd name="connsiteX77" fmla="*/ 3343 w 10000"/>
                  <a:gd name="connsiteY77" fmla="*/ 708 h 10000"/>
                  <a:gd name="connsiteX78" fmla="*/ 3519 w 10000"/>
                  <a:gd name="connsiteY78" fmla="*/ 919 h 10000"/>
                  <a:gd name="connsiteX79" fmla="*/ 3550 w 10000"/>
                  <a:gd name="connsiteY79" fmla="*/ 1183 h 10000"/>
                  <a:gd name="connsiteX80" fmla="*/ 3460 w 10000"/>
                  <a:gd name="connsiteY80" fmla="*/ 1341 h 10000"/>
                  <a:gd name="connsiteX81" fmla="*/ 3550 w 10000"/>
                  <a:gd name="connsiteY81" fmla="*/ 1816 h 10000"/>
                  <a:gd name="connsiteX82" fmla="*/ 3489 w 10000"/>
                  <a:gd name="connsiteY82" fmla="*/ 2239 h 10000"/>
                  <a:gd name="connsiteX83" fmla="*/ 3050 w 10000"/>
                  <a:gd name="connsiteY83" fmla="*/ 2555 h 10000"/>
                  <a:gd name="connsiteX84" fmla="*/ 3021 w 10000"/>
                  <a:gd name="connsiteY84" fmla="*/ 2397 h 10000"/>
                  <a:gd name="connsiteX85" fmla="*/ 2992 w 10000"/>
                  <a:gd name="connsiteY85" fmla="*/ 2609 h 10000"/>
                  <a:gd name="connsiteX86" fmla="*/ 3108 w 10000"/>
                  <a:gd name="connsiteY86" fmla="*/ 2819 h 10000"/>
                  <a:gd name="connsiteX87" fmla="*/ 3402 w 10000"/>
                  <a:gd name="connsiteY87" fmla="*/ 2609 h 10000"/>
                  <a:gd name="connsiteX88" fmla="*/ 3519 w 10000"/>
                  <a:gd name="connsiteY88" fmla="*/ 2767 h 10000"/>
                  <a:gd name="connsiteX89" fmla="*/ 3314 w 10000"/>
                  <a:gd name="connsiteY89" fmla="*/ 2819 h 10000"/>
                  <a:gd name="connsiteX90" fmla="*/ 2378 w 10000"/>
                  <a:gd name="connsiteY90" fmla="*/ 2638 h 10000"/>
                  <a:gd name="connsiteX91" fmla="*/ 2570 w 10000"/>
                  <a:gd name="connsiteY91" fmla="*/ 2488 h 10000"/>
                  <a:gd name="connsiteX92" fmla="*/ 1994 w 10000"/>
                  <a:gd name="connsiteY92" fmla="*/ 2940 h 10000"/>
                  <a:gd name="connsiteX93" fmla="*/ 1929 w 10000"/>
                  <a:gd name="connsiteY93" fmla="*/ 3317 h 10000"/>
                  <a:gd name="connsiteX94" fmla="*/ 1929 w 10000"/>
                  <a:gd name="connsiteY94" fmla="*/ 3317 h 10000"/>
                  <a:gd name="connsiteX95" fmla="*/ 1789 w 10000"/>
                  <a:gd name="connsiteY95" fmla="*/ 3559 h 10000"/>
                  <a:gd name="connsiteX96" fmla="*/ 1554 w 10000"/>
                  <a:gd name="connsiteY96" fmla="*/ 3559 h 10000"/>
                  <a:gd name="connsiteX97" fmla="*/ 1378 w 10000"/>
                  <a:gd name="connsiteY97" fmla="*/ 3770 h 10000"/>
                  <a:gd name="connsiteX98" fmla="*/ 1145 w 10000"/>
                  <a:gd name="connsiteY98" fmla="*/ 3770 h 10000"/>
                  <a:gd name="connsiteX99" fmla="*/ 968 w 10000"/>
                  <a:gd name="connsiteY99" fmla="*/ 3981 h 10000"/>
                  <a:gd name="connsiteX100" fmla="*/ 851 w 10000"/>
                  <a:gd name="connsiteY100" fmla="*/ 3770 h 10000"/>
                  <a:gd name="connsiteX101" fmla="*/ 558 w 10000"/>
                  <a:gd name="connsiteY101" fmla="*/ 3717 h 10000"/>
                  <a:gd name="connsiteX102" fmla="*/ 0 w 10000"/>
                  <a:gd name="connsiteY102" fmla="*/ 4984 h 10000"/>
                  <a:gd name="connsiteX103" fmla="*/ 59 w 10000"/>
                  <a:gd name="connsiteY103" fmla="*/ 5249 h 10000"/>
                  <a:gd name="connsiteX104" fmla="*/ 118 w 10000"/>
                  <a:gd name="connsiteY104" fmla="*/ 5618 h 10000"/>
                  <a:gd name="connsiteX105" fmla="*/ 294 w 10000"/>
                  <a:gd name="connsiteY105" fmla="*/ 5935 h 10000"/>
                  <a:gd name="connsiteX106" fmla="*/ 528 w 10000"/>
                  <a:gd name="connsiteY106" fmla="*/ 6462 h 10000"/>
                  <a:gd name="connsiteX107" fmla="*/ 381 w 10000"/>
                  <a:gd name="connsiteY107" fmla="*/ 6358 h 10000"/>
                  <a:gd name="connsiteX108" fmla="*/ 733 w 10000"/>
                  <a:gd name="connsiteY108" fmla="*/ 6832 h 10000"/>
                  <a:gd name="connsiteX109" fmla="*/ 938 w 10000"/>
                  <a:gd name="connsiteY109" fmla="*/ 6780 h 10000"/>
                  <a:gd name="connsiteX110" fmla="*/ 910 w 10000"/>
                  <a:gd name="connsiteY110" fmla="*/ 6462 h 10000"/>
                  <a:gd name="connsiteX111" fmla="*/ 1085 w 10000"/>
                  <a:gd name="connsiteY111" fmla="*/ 6515 h 10000"/>
                  <a:gd name="connsiteX112" fmla="*/ 880 w 10000"/>
                  <a:gd name="connsiteY112" fmla="*/ 5882 h 10000"/>
                  <a:gd name="connsiteX113" fmla="*/ 1261 w 10000"/>
                  <a:gd name="connsiteY113" fmla="*/ 5618 h 10000"/>
                  <a:gd name="connsiteX114" fmla="*/ 1468 w 10000"/>
                  <a:gd name="connsiteY114" fmla="*/ 5618 h 10000"/>
                  <a:gd name="connsiteX115" fmla="*/ 1468 w 10000"/>
                  <a:gd name="connsiteY115" fmla="*/ 5882 h 10000"/>
                  <a:gd name="connsiteX116" fmla="*/ 1290 w 10000"/>
                  <a:gd name="connsiteY116" fmla="*/ 6040 h 10000"/>
                  <a:gd name="connsiteX117" fmla="*/ 1174 w 10000"/>
                  <a:gd name="connsiteY117" fmla="*/ 6727 h 10000"/>
                  <a:gd name="connsiteX118" fmla="*/ 1115 w 10000"/>
                  <a:gd name="connsiteY118" fmla="*/ 7043 h 10000"/>
                  <a:gd name="connsiteX119" fmla="*/ 1203 w 10000"/>
                  <a:gd name="connsiteY119" fmla="*/ 7466 h 10000"/>
                  <a:gd name="connsiteX120" fmla="*/ 1378 w 10000"/>
                  <a:gd name="connsiteY120" fmla="*/ 7783 h 10000"/>
                  <a:gd name="connsiteX121" fmla="*/ 1965 w 10000"/>
                  <a:gd name="connsiteY121" fmla="*/ 8416 h 10000"/>
                  <a:gd name="connsiteX122" fmla="*/ 2433 w 10000"/>
                  <a:gd name="connsiteY122" fmla="*/ 8891 h 10000"/>
                  <a:gd name="connsiteX123" fmla="*/ 2785 w 10000"/>
                  <a:gd name="connsiteY123" fmla="*/ 9103 h 10000"/>
                  <a:gd name="connsiteX124" fmla="*/ 3167 w 10000"/>
                  <a:gd name="connsiteY124" fmla="*/ 9313 h 10000"/>
                  <a:gd name="connsiteX125" fmla="*/ 3550 w 10000"/>
                  <a:gd name="connsiteY125" fmla="*/ 9525 h 10000"/>
                  <a:gd name="connsiteX126" fmla="*/ 3902 w 10000"/>
                  <a:gd name="connsiteY126" fmla="*/ 9631 h 10000"/>
                  <a:gd name="connsiteX127" fmla="*/ 4282 w 10000"/>
                  <a:gd name="connsiteY127" fmla="*/ 9789 h 10000"/>
                  <a:gd name="connsiteX128" fmla="*/ 4722 w 10000"/>
                  <a:gd name="connsiteY128" fmla="*/ 9948 h 10000"/>
                  <a:gd name="connsiteX129" fmla="*/ 5190 w 10000"/>
                  <a:gd name="connsiteY129" fmla="*/ 10000 h 10000"/>
                  <a:gd name="connsiteX130" fmla="*/ 5601 w 10000"/>
                  <a:gd name="connsiteY130" fmla="*/ 10000 h 10000"/>
                  <a:gd name="connsiteX131" fmla="*/ 6100 w 10000"/>
                  <a:gd name="connsiteY131" fmla="*/ 9948 h 10000"/>
                  <a:gd name="connsiteX132" fmla="*/ 6452 w 10000"/>
                  <a:gd name="connsiteY132" fmla="*/ 9841 h 10000"/>
                  <a:gd name="connsiteX133" fmla="*/ 6804 w 10000"/>
                  <a:gd name="connsiteY133" fmla="*/ 9737 h 10000"/>
                  <a:gd name="connsiteX134" fmla="*/ 7186 w 10000"/>
                  <a:gd name="connsiteY134" fmla="*/ 9578 h 10000"/>
                  <a:gd name="connsiteX135" fmla="*/ 7537 w 10000"/>
                  <a:gd name="connsiteY135" fmla="*/ 9419 h 10000"/>
                  <a:gd name="connsiteX136" fmla="*/ 7860 w 10000"/>
                  <a:gd name="connsiteY136" fmla="*/ 9209 h 10000"/>
                  <a:gd name="connsiteX137" fmla="*/ 8212 w 10000"/>
                  <a:gd name="connsiteY137" fmla="*/ 8997 h 10000"/>
                  <a:gd name="connsiteX138" fmla="*/ 8535 w 10000"/>
                  <a:gd name="connsiteY138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5015 w 10000"/>
                  <a:gd name="connsiteY48" fmla="*/ 4614 h 10000"/>
                  <a:gd name="connsiteX49" fmla="*/ 4838 w 10000"/>
                  <a:gd name="connsiteY49" fmla="*/ 4403 h 10000"/>
                  <a:gd name="connsiteX50" fmla="*/ 4752 w 10000"/>
                  <a:gd name="connsiteY50" fmla="*/ 4139 h 10000"/>
                  <a:gd name="connsiteX51" fmla="*/ 4663 w 10000"/>
                  <a:gd name="connsiteY51" fmla="*/ 4351 h 10000"/>
                  <a:gd name="connsiteX52" fmla="*/ 4545 w 10000"/>
                  <a:gd name="connsiteY52" fmla="*/ 4668 h 10000"/>
                  <a:gd name="connsiteX53" fmla="*/ 4545 w 10000"/>
                  <a:gd name="connsiteY53" fmla="*/ 4457 h 10000"/>
                  <a:gd name="connsiteX54" fmla="*/ 4340 w 10000"/>
                  <a:gd name="connsiteY54" fmla="*/ 3981 h 10000"/>
                  <a:gd name="connsiteX55" fmla="*/ 4253 w 10000"/>
                  <a:gd name="connsiteY55" fmla="*/ 3611 h 10000"/>
                  <a:gd name="connsiteX56" fmla="*/ 4164 w 10000"/>
                  <a:gd name="connsiteY56" fmla="*/ 3611 h 10000"/>
                  <a:gd name="connsiteX57" fmla="*/ 4253 w 10000"/>
                  <a:gd name="connsiteY57" fmla="*/ 3084 h 10000"/>
                  <a:gd name="connsiteX58" fmla="*/ 4400 w 10000"/>
                  <a:gd name="connsiteY58" fmla="*/ 3084 h 10000"/>
                  <a:gd name="connsiteX59" fmla="*/ 4458 w 10000"/>
                  <a:gd name="connsiteY59" fmla="*/ 3400 h 10000"/>
                  <a:gd name="connsiteX60" fmla="*/ 4487 w 10000"/>
                  <a:gd name="connsiteY60" fmla="*/ 3189 h 10000"/>
                  <a:gd name="connsiteX61" fmla="*/ 4429 w 10000"/>
                  <a:gd name="connsiteY61" fmla="*/ 3031 h 10000"/>
                  <a:gd name="connsiteX62" fmla="*/ 4282 w 10000"/>
                  <a:gd name="connsiteY62" fmla="*/ 2925 h 10000"/>
                  <a:gd name="connsiteX63" fmla="*/ 4311 w 10000"/>
                  <a:gd name="connsiteY63" fmla="*/ 2503 h 10000"/>
                  <a:gd name="connsiteX64" fmla="*/ 4253 w 10000"/>
                  <a:gd name="connsiteY64" fmla="*/ 2291 h 10000"/>
                  <a:gd name="connsiteX65" fmla="*/ 4222 w 10000"/>
                  <a:gd name="connsiteY65" fmla="*/ 1659 h 10000"/>
                  <a:gd name="connsiteX66" fmla="*/ 4282 w 10000"/>
                  <a:gd name="connsiteY66" fmla="*/ 1659 h 10000"/>
                  <a:gd name="connsiteX67" fmla="*/ 4194 w 10000"/>
                  <a:gd name="connsiteY67" fmla="*/ 1552 h 10000"/>
                  <a:gd name="connsiteX68" fmla="*/ 3930 w 10000"/>
                  <a:gd name="connsiteY68" fmla="*/ 1763 h 10000"/>
                  <a:gd name="connsiteX69" fmla="*/ 3871 w 10000"/>
                  <a:gd name="connsiteY69" fmla="*/ 1341 h 10000"/>
                  <a:gd name="connsiteX70" fmla="*/ 4077 w 10000"/>
                  <a:gd name="connsiteY70" fmla="*/ 602 h 10000"/>
                  <a:gd name="connsiteX71" fmla="*/ 3902 w 10000"/>
                  <a:gd name="connsiteY71" fmla="*/ 338 h 10000"/>
                  <a:gd name="connsiteX72" fmla="*/ 4493 w 10000"/>
                  <a:gd name="connsiteY72" fmla="*/ 0 h 10000"/>
                  <a:gd name="connsiteX73" fmla="*/ 3636 w 10000"/>
                  <a:gd name="connsiteY73" fmla="*/ 21 h 10000"/>
                  <a:gd name="connsiteX74" fmla="*/ 3550 w 10000"/>
                  <a:gd name="connsiteY74" fmla="*/ 233 h 10000"/>
                  <a:gd name="connsiteX75" fmla="*/ 3460 w 10000"/>
                  <a:gd name="connsiteY75" fmla="*/ 655 h 10000"/>
                  <a:gd name="connsiteX76" fmla="*/ 3343 w 10000"/>
                  <a:gd name="connsiteY76" fmla="*/ 708 h 10000"/>
                  <a:gd name="connsiteX77" fmla="*/ 3519 w 10000"/>
                  <a:gd name="connsiteY77" fmla="*/ 919 h 10000"/>
                  <a:gd name="connsiteX78" fmla="*/ 3550 w 10000"/>
                  <a:gd name="connsiteY78" fmla="*/ 1183 h 10000"/>
                  <a:gd name="connsiteX79" fmla="*/ 3460 w 10000"/>
                  <a:gd name="connsiteY79" fmla="*/ 1341 h 10000"/>
                  <a:gd name="connsiteX80" fmla="*/ 3550 w 10000"/>
                  <a:gd name="connsiteY80" fmla="*/ 1816 h 10000"/>
                  <a:gd name="connsiteX81" fmla="*/ 3489 w 10000"/>
                  <a:gd name="connsiteY81" fmla="*/ 2239 h 10000"/>
                  <a:gd name="connsiteX82" fmla="*/ 3050 w 10000"/>
                  <a:gd name="connsiteY82" fmla="*/ 2555 h 10000"/>
                  <a:gd name="connsiteX83" fmla="*/ 3021 w 10000"/>
                  <a:gd name="connsiteY83" fmla="*/ 2397 h 10000"/>
                  <a:gd name="connsiteX84" fmla="*/ 2992 w 10000"/>
                  <a:gd name="connsiteY84" fmla="*/ 2609 h 10000"/>
                  <a:gd name="connsiteX85" fmla="*/ 3108 w 10000"/>
                  <a:gd name="connsiteY85" fmla="*/ 2819 h 10000"/>
                  <a:gd name="connsiteX86" fmla="*/ 3402 w 10000"/>
                  <a:gd name="connsiteY86" fmla="*/ 2609 h 10000"/>
                  <a:gd name="connsiteX87" fmla="*/ 3519 w 10000"/>
                  <a:gd name="connsiteY87" fmla="*/ 2767 h 10000"/>
                  <a:gd name="connsiteX88" fmla="*/ 3314 w 10000"/>
                  <a:gd name="connsiteY88" fmla="*/ 2819 h 10000"/>
                  <a:gd name="connsiteX89" fmla="*/ 2378 w 10000"/>
                  <a:gd name="connsiteY89" fmla="*/ 2638 h 10000"/>
                  <a:gd name="connsiteX90" fmla="*/ 2570 w 10000"/>
                  <a:gd name="connsiteY90" fmla="*/ 2488 h 10000"/>
                  <a:gd name="connsiteX91" fmla="*/ 1994 w 10000"/>
                  <a:gd name="connsiteY91" fmla="*/ 2940 h 10000"/>
                  <a:gd name="connsiteX92" fmla="*/ 1929 w 10000"/>
                  <a:gd name="connsiteY92" fmla="*/ 3317 h 10000"/>
                  <a:gd name="connsiteX93" fmla="*/ 1929 w 10000"/>
                  <a:gd name="connsiteY93" fmla="*/ 3317 h 10000"/>
                  <a:gd name="connsiteX94" fmla="*/ 1789 w 10000"/>
                  <a:gd name="connsiteY94" fmla="*/ 3559 h 10000"/>
                  <a:gd name="connsiteX95" fmla="*/ 1554 w 10000"/>
                  <a:gd name="connsiteY95" fmla="*/ 3559 h 10000"/>
                  <a:gd name="connsiteX96" fmla="*/ 1378 w 10000"/>
                  <a:gd name="connsiteY96" fmla="*/ 3770 h 10000"/>
                  <a:gd name="connsiteX97" fmla="*/ 1145 w 10000"/>
                  <a:gd name="connsiteY97" fmla="*/ 3770 h 10000"/>
                  <a:gd name="connsiteX98" fmla="*/ 968 w 10000"/>
                  <a:gd name="connsiteY98" fmla="*/ 3981 h 10000"/>
                  <a:gd name="connsiteX99" fmla="*/ 851 w 10000"/>
                  <a:gd name="connsiteY99" fmla="*/ 3770 h 10000"/>
                  <a:gd name="connsiteX100" fmla="*/ 558 w 10000"/>
                  <a:gd name="connsiteY100" fmla="*/ 3717 h 10000"/>
                  <a:gd name="connsiteX101" fmla="*/ 0 w 10000"/>
                  <a:gd name="connsiteY101" fmla="*/ 4984 h 10000"/>
                  <a:gd name="connsiteX102" fmla="*/ 59 w 10000"/>
                  <a:gd name="connsiteY102" fmla="*/ 5249 h 10000"/>
                  <a:gd name="connsiteX103" fmla="*/ 118 w 10000"/>
                  <a:gd name="connsiteY103" fmla="*/ 5618 h 10000"/>
                  <a:gd name="connsiteX104" fmla="*/ 294 w 10000"/>
                  <a:gd name="connsiteY104" fmla="*/ 5935 h 10000"/>
                  <a:gd name="connsiteX105" fmla="*/ 528 w 10000"/>
                  <a:gd name="connsiteY105" fmla="*/ 6462 h 10000"/>
                  <a:gd name="connsiteX106" fmla="*/ 381 w 10000"/>
                  <a:gd name="connsiteY106" fmla="*/ 6358 h 10000"/>
                  <a:gd name="connsiteX107" fmla="*/ 733 w 10000"/>
                  <a:gd name="connsiteY107" fmla="*/ 6832 h 10000"/>
                  <a:gd name="connsiteX108" fmla="*/ 938 w 10000"/>
                  <a:gd name="connsiteY108" fmla="*/ 6780 h 10000"/>
                  <a:gd name="connsiteX109" fmla="*/ 910 w 10000"/>
                  <a:gd name="connsiteY109" fmla="*/ 6462 h 10000"/>
                  <a:gd name="connsiteX110" fmla="*/ 1085 w 10000"/>
                  <a:gd name="connsiteY110" fmla="*/ 6515 h 10000"/>
                  <a:gd name="connsiteX111" fmla="*/ 880 w 10000"/>
                  <a:gd name="connsiteY111" fmla="*/ 5882 h 10000"/>
                  <a:gd name="connsiteX112" fmla="*/ 1261 w 10000"/>
                  <a:gd name="connsiteY112" fmla="*/ 5618 h 10000"/>
                  <a:gd name="connsiteX113" fmla="*/ 1468 w 10000"/>
                  <a:gd name="connsiteY113" fmla="*/ 5618 h 10000"/>
                  <a:gd name="connsiteX114" fmla="*/ 1468 w 10000"/>
                  <a:gd name="connsiteY114" fmla="*/ 5882 h 10000"/>
                  <a:gd name="connsiteX115" fmla="*/ 1290 w 10000"/>
                  <a:gd name="connsiteY115" fmla="*/ 6040 h 10000"/>
                  <a:gd name="connsiteX116" fmla="*/ 1174 w 10000"/>
                  <a:gd name="connsiteY116" fmla="*/ 6727 h 10000"/>
                  <a:gd name="connsiteX117" fmla="*/ 1115 w 10000"/>
                  <a:gd name="connsiteY117" fmla="*/ 7043 h 10000"/>
                  <a:gd name="connsiteX118" fmla="*/ 1203 w 10000"/>
                  <a:gd name="connsiteY118" fmla="*/ 7466 h 10000"/>
                  <a:gd name="connsiteX119" fmla="*/ 1378 w 10000"/>
                  <a:gd name="connsiteY119" fmla="*/ 7783 h 10000"/>
                  <a:gd name="connsiteX120" fmla="*/ 1965 w 10000"/>
                  <a:gd name="connsiteY120" fmla="*/ 8416 h 10000"/>
                  <a:gd name="connsiteX121" fmla="*/ 2433 w 10000"/>
                  <a:gd name="connsiteY121" fmla="*/ 8891 h 10000"/>
                  <a:gd name="connsiteX122" fmla="*/ 2785 w 10000"/>
                  <a:gd name="connsiteY122" fmla="*/ 9103 h 10000"/>
                  <a:gd name="connsiteX123" fmla="*/ 3167 w 10000"/>
                  <a:gd name="connsiteY123" fmla="*/ 9313 h 10000"/>
                  <a:gd name="connsiteX124" fmla="*/ 3550 w 10000"/>
                  <a:gd name="connsiteY124" fmla="*/ 9525 h 10000"/>
                  <a:gd name="connsiteX125" fmla="*/ 3902 w 10000"/>
                  <a:gd name="connsiteY125" fmla="*/ 9631 h 10000"/>
                  <a:gd name="connsiteX126" fmla="*/ 4282 w 10000"/>
                  <a:gd name="connsiteY126" fmla="*/ 9789 h 10000"/>
                  <a:gd name="connsiteX127" fmla="*/ 4722 w 10000"/>
                  <a:gd name="connsiteY127" fmla="*/ 9948 h 10000"/>
                  <a:gd name="connsiteX128" fmla="*/ 5190 w 10000"/>
                  <a:gd name="connsiteY128" fmla="*/ 10000 h 10000"/>
                  <a:gd name="connsiteX129" fmla="*/ 5601 w 10000"/>
                  <a:gd name="connsiteY129" fmla="*/ 10000 h 10000"/>
                  <a:gd name="connsiteX130" fmla="*/ 6100 w 10000"/>
                  <a:gd name="connsiteY130" fmla="*/ 9948 h 10000"/>
                  <a:gd name="connsiteX131" fmla="*/ 6452 w 10000"/>
                  <a:gd name="connsiteY131" fmla="*/ 9841 h 10000"/>
                  <a:gd name="connsiteX132" fmla="*/ 6804 w 10000"/>
                  <a:gd name="connsiteY132" fmla="*/ 9737 h 10000"/>
                  <a:gd name="connsiteX133" fmla="*/ 7186 w 10000"/>
                  <a:gd name="connsiteY133" fmla="*/ 9578 h 10000"/>
                  <a:gd name="connsiteX134" fmla="*/ 7537 w 10000"/>
                  <a:gd name="connsiteY134" fmla="*/ 9419 h 10000"/>
                  <a:gd name="connsiteX135" fmla="*/ 7860 w 10000"/>
                  <a:gd name="connsiteY135" fmla="*/ 9209 h 10000"/>
                  <a:gd name="connsiteX136" fmla="*/ 8212 w 10000"/>
                  <a:gd name="connsiteY136" fmla="*/ 8997 h 10000"/>
                  <a:gd name="connsiteX137" fmla="*/ 8535 w 10000"/>
                  <a:gd name="connsiteY137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5015 w 10000"/>
                  <a:gd name="connsiteY48" fmla="*/ 4614 h 10000"/>
                  <a:gd name="connsiteX49" fmla="*/ 4838 w 10000"/>
                  <a:gd name="connsiteY49" fmla="*/ 4403 h 10000"/>
                  <a:gd name="connsiteX50" fmla="*/ 4752 w 10000"/>
                  <a:gd name="connsiteY50" fmla="*/ 4139 h 10000"/>
                  <a:gd name="connsiteX51" fmla="*/ 4663 w 10000"/>
                  <a:gd name="connsiteY51" fmla="*/ 4351 h 10000"/>
                  <a:gd name="connsiteX52" fmla="*/ 4545 w 10000"/>
                  <a:gd name="connsiteY52" fmla="*/ 4668 h 10000"/>
                  <a:gd name="connsiteX53" fmla="*/ 4340 w 10000"/>
                  <a:gd name="connsiteY53" fmla="*/ 3981 h 10000"/>
                  <a:gd name="connsiteX54" fmla="*/ 4253 w 10000"/>
                  <a:gd name="connsiteY54" fmla="*/ 3611 h 10000"/>
                  <a:gd name="connsiteX55" fmla="*/ 4164 w 10000"/>
                  <a:gd name="connsiteY55" fmla="*/ 3611 h 10000"/>
                  <a:gd name="connsiteX56" fmla="*/ 4253 w 10000"/>
                  <a:gd name="connsiteY56" fmla="*/ 3084 h 10000"/>
                  <a:gd name="connsiteX57" fmla="*/ 4400 w 10000"/>
                  <a:gd name="connsiteY57" fmla="*/ 3084 h 10000"/>
                  <a:gd name="connsiteX58" fmla="*/ 4458 w 10000"/>
                  <a:gd name="connsiteY58" fmla="*/ 3400 h 10000"/>
                  <a:gd name="connsiteX59" fmla="*/ 4487 w 10000"/>
                  <a:gd name="connsiteY59" fmla="*/ 3189 h 10000"/>
                  <a:gd name="connsiteX60" fmla="*/ 4429 w 10000"/>
                  <a:gd name="connsiteY60" fmla="*/ 3031 h 10000"/>
                  <a:gd name="connsiteX61" fmla="*/ 4282 w 10000"/>
                  <a:gd name="connsiteY61" fmla="*/ 2925 h 10000"/>
                  <a:gd name="connsiteX62" fmla="*/ 4311 w 10000"/>
                  <a:gd name="connsiteY62" fmla="*/ 2503 h 10000"/>
                  <a:gd name="connsiteX63" fmla="*/ 4253 w 10000"/>
                  <a:gd name="connsiteY63" fmla="*/ 2291 h 10000"/>
                  <a:gd name="connsiteX64" fmla="*/ 4222 w 10000"/>
                  <a:gd name="connsiteY64" fmla="*/ 1659 h 10000"/>
                  <a:gd name="connsiteX65" fmla="*/ 4282 w 10000"/>
                  <a:gd name="connsiteY65" fmla="*/ 1659 h 10000"/>
                  <a:gd name="connsiteX66" fmla="*/ 4194 w 10000"/>
                  <a:gd name="connsiteY66" fmla="*/ 1552 h 10000"/>
                  <a:gd name="connsiteX67" fmla="*/ 3930 w 10000"/>
                  <a:gd name="connsiteY67" fmla="*/ 1763 h 10000"/>
                  <a:gd name="connsiteX68" fmla="*/ 3871 w 10000"/>
                  <a:gd name="connsiteY68" fmla="*/ 1341 h 10000"/>
                  <a:gd name="connsiteX69" fmla="*/ 4077 w 10000"/>
                  <a:gd name="connsiteY69" fmla="*/ 602 h 10000"/>
                  <a:gd name="connsiteX70" fmla="*/ 3902 w 10000"/>
                  <a:gd name="connsiteY70" fmla="*/ 338 h 10000"/>
                  <a:gd name="connsiteX71" fmla="*/ 4493 w 10000"/>
                  <a:gd name="connsiteY71" fmla="*/ 0 h 10000"/>
                  <a:gd name="connsiteX72" fmla="*/ 3636 w 10000"/>
                  <a:gd name="connsiteY72" fmla="*/ 21 h 10000"/>
                  <a:gd name="connsiteX73" fmla="*/ 3550 w 10000"/>
                  <a:gd name="connsiteY73" fmla="*/ 233 h 10000"/>
                  <a:gd name="connsiteX74" fmla="*/ 3460 w 10000"/>
                  <a:gd name="connsiteY74" fmla="*/ 655 h 10000"/>
                  <a:gd name="connsiteX75" fmla="*/ 3343 w 10000"/>
                  <a:gd name="connsiteY75" fmla="*/ 708 h 10000"/>
                  <a:gd name="connsiteX76" fmla="*/ 3519 w 10000"/>
                  <a:gd name="connsiteY76" fmla="*/ 919 h 10000"/>
                  <a:gd name="connsiteX77" fmla="*/ 3550 w 10000"/>
                  <a:gd name="connsiteY77" fmla="*/ 1183 h 10000"/>
                  <a:gd name="connsiteX78" fmla="*/ 3460 w 10000"/>
                  <a:gd name="connsiteY78" fmla="*/ 1341 h 10000"/>
                  <a:gd name="connsiteX79" fmla="*/ 3550 w 10000"/>
                  <a:gd name="connsiteY79" fmla="*/ 1816 h 10000"/>
                  <a:gd name="connsiteX80" fmla="*/ 3489 w 10000"/>
                  <a:gd name="connsiteY80" fmla="*/ 2239 h 10000"/>
                  <a:gd name="connsiteX81" fmla="*/ 3050 w 10000"/>
                  <a:gd name="connsiteY81" fmla="*/ 2555 h 10000"/>
                  <a:gd name="connsiteX82" fmla="*/ 3021 w 10000"/>
                  <a:gd name="connsiteY82" fmla="*/ 2397 h 10000"/>
                  <a:gd name="connsiteX83" fmla="*/ 2992 w 10000"/>
                  <a:gd name="connsiteY83" fmla="*/ 2609 h 10000"/>
                  <a:gd name="connsiteX84" fmla="*/ 3108 w 10000"/>
                  <a:gd name="connsiteY84" fmla="*/ 2819 h 10000"/>
                  <a:gd name="connsiteX85" fmla="*/ 3402 w 10000"/>
                  <a:gd name="connsiteY85" fmla="*/ 2609 h 10000"/>
                  <a:gd name="connsiteX86" fmla="*/ 3519 w 10000"/>
                  <a:gd name="connsiteY86" fmla="*/ 2767 h 10000"/>
                  <a:gd name="connsiteX87" fmla="*/ 3314 w 10000"/>
                  <a:gd name="connsiteY87" fmla="*/ 2819 h 10000"/>
                  <a:gd name="connsiteX88" fmla="*/ 2378 w 10000"/>
                  <a:gd name="connsiteY88" fmla="*/ 2638 h 10000"/>
                  <a:gd name="connsiteX89" fmla="*/ 2570 w 10000"/>
                  <a:gd name="connsiteY89" fmla="*/ 2488 h 10000"/>
                  <a:gd name="connsiteX90" fmla="*/ 1994 w 10000"/>
                  <a:gd name="connsiteY90" fmla="*/ 2940 h 10000"/>
                  <a:gd name="connsiteX91" fmla="*/ 1929 w 10000"/>
                  <a:gd name="connsiteY91" fmla="*/ 3317 h 10000"/>
                  <a:gd name="connsiteX92" fmla="*/ 1929 w 10000"/>
                  <a:gd name="connsiteY92" fmla="*/ 3317 h 10000"/>
                  <a:gd name="connsiteX93" fmla="*/ 1789 w 10000"/>
                  <a:gd name="connsiteY93" fmla="*/ 3559 h 10000"/>
                  <a:gd name="connsiteX94" fmla="*/ 1554 w 10000"/>
                  <a:gd name="connsiteY94" fmla="*/ 3559 h 10000"/>
                  <a:gd name="connsiteX95" fmla="*/ 1378 w 10000"/>
                  <a:gd name="connsiteY95" fmla="*/ 3770 h 10000"/>
                  <a:gd name="connsiteX96" fmla="*/ 1145 w 10000"/>
                  <a:gd name="connsiteY96" fmla="*/ 3770 h 10000"/>
                  <a:gd name="connsiteX97" fmla="*/ 968 w 10000"/>
                  <a:gd name="connsiteY97" fmla="*/ 3981 h 10000"/>
                  <a:gd name="connsiteX98" fmla="*/ 851 w 10000"/>
                  <a:gd name="connsiteY98" fmla="*/ 3770 h 10000"/>
                  <a:gd name="connsiteX99" fmla="*/ 558 w 10000"/>
                  <a:gd name="connsiteY99" fmla="*/ 3717 h 10000"/>
                  <a:gd name="connsiteX100" fmla="*/ 0 w 10000"/>
                  <a:gd name="connsiteY100" fmla="*/ 4984 h 10000"/>
                  <a:gd name="connsiteX101" fmla="*/ 59 w 10000"/>
                  <a:gd name="connsiteY101" fmla="*/ 5249 h 10000"/>
                  <a:gd name="connsiteX102" fmla="*/ 118 w 10000"/>
                  <a:gd name="connsiteY102" fmla="*/ 5618 h 10000"/>
                  <a:gd name="connsiteX103" fmla="*/ 294 w 10000"/>
                  <a:gd name="connsiteY103" fmla="*/ 5935 h 10000"/>
                  <a:gd name="connsiteX104" fmla="*/ 528 w 10000"/>
                  <a:gd name="connsiteY104" fmla="*/ 6462 h 10000"/>
                  <a:gd name="connsiteX105" fmla="*/ 381 w 10000"/>
                  <a:gd name="connsiteY105" fmla="*/ 6358 h 10000"/>
                  <a:gd name="connsiteX106" fmla="*/ 733 w 10000"/>
                  <a:gd name="connsiteY106" fmla="*/ 6832 h 10000"/>
                  <a:gd name="connsiteX107" fmla="*/ 938 w 10000"/>
                  <a:gd name="connsiteY107" fmla="*/ 6780 h 10000"/>
                  <a:gd name="connsiteX108" fmla="*/ 910 w 10000"/>
                  <a:gd name="connsiteY108" fmla="*/ 6462 h 10000"/>
                  <a:gd name="connsiteX109" fmla="*/ 1085 w 10000"/>
                  <a:gd name="connsiteY109" fmla="*/ 6515 h 10000"/>
                  <a:gd name="connsiteX110" fmla="*/ 880 w 10000"/>
                  <a:gd name="connsiteY110" fmla="*/ 5882 h 10000"/>
                  <a:gd name="connsiteX111" fmla="*/ 1261 w 10000"/>
                  <a:gd name="connsiteY111" fmla="*/ 5618 h 10000"/>
                  <a:gd name="connsiteX112" fmla="*/ 1468 w 10000"/>
                  <a:gd name="connsiteY112" fmla="*/ 5618 h 10000"/>
                  <a:gd name="connsiteX113" fmla="*/ 1468 w 10000"/>
                  <a:gd name="connsiteY113" fmla="*/ 5882 h 10000"/>
                  <a:gd name="connsiteX114" fmla="*/ 1290 w 10000"/>
                  <a:gd name="connsiteY114" fmla="*/ 6040 h 10000"/>
                  <a:gd name="connsiteX115" fmla="*/ 1174 w 10000"/>
                  <a:gd name="connsiteY115" fmla="*/ 6727 h 10000"/>
                  <a:gd name="connsiteX116" fmla="*/ 1115 w 10000"/>
                  <a:gd name="connsiteY116" fmla="*/ 7043 h 10000"/>
                  <a:gd name="connsiteX117" fmla="*/ 1203 w 10000"/>
                  <a:gd name="connsiteY117" fmla="*/ 7466 h 10000"/>
                  <a:gd name="connsiteX118" fmla="*/ 1378 w 10000"/>
                  <a:gd name="connsiteY118" fmla="*/ 7783 h 10000"/>
                  <a:gd name="connsiteX119" fmla="*/ 1965 w 10000"/>
                  <a:gd name="connsiteY119" fmla="*/ 8416 h 10000"/>
                  <a:gd name="connsiteX120" fmla="*/ 2433 w 10000"/>
                  <a:gd name="connsiteY120" fmla="*/ 8891 h 10000"/>
                  <a:gd name="connsiteX121" fmla="*/ 2785 w 10000"/>
                  <a:gd name="connsiteY121" fmla="*/ 9103 h 10000"/>
                  <a:gd name="connsiteX122" fmla="*/ 3167 w 10000"/>
                  <a:gd name="connsiteY122" fmla="*/ 9313 h 10000"/>
                  <a:gd name="connsiteX123" fmla="*/ 3550 w 10000"/>
                  <a:gd name="connsiteY123" fmla="*/ 9525 h 10000"/>
                  <a:gd name="connsiteX124" fmla="*/ 3902 w 10000"/>
                  <a:gd name="connsiteY124" fmla="*/ 9631 h 10000"/>
                  <a:gd name="connsiteX125" fmla="*/ 4282 w 10000"/>
                  <a:gd name="connsiteY125" fmla="*/ 9789 h 10000"/>
                  <a:gd name="connsiteX126" fmla="*/ 4722 w 10000"/>
                  <a:gd name="connsiteY126" fmla="*/ 9948 h 10000"/>
                  <a:gd name="connsiteX127" fmla="*/ 5190 w 10000"/>
                  <a:gd name="connsiteY127" fmla="*/ 10000 h 10000"/>
                  <a:gd name="connsiteX128" fmla="*/ 5601 w 10000"/>
                  <a:gd name="connsiteY128" fmla="*/ 10000 h 10000"/>
                  <a:gd name="connsiteX129" fmla="*/ 6100 w 10000"/>
                  <a:gd name="connsiteY129" fmla="*/ 9948 h 10000"/>
                  <a:gd name="connsiteX130" fmla="*/ 6452 w 10000"/>
                  <a:gd name="connsiteY130" fmla="*/ 9841 h 10000"/>
                  <a:gd name="connsiteX131" fmla="*/ 6804 w 10000"/>
                  <a:gd name="connsiteY131" fmla="*/ 9737 h 10000"/>
                  <a:gd name="connsiteX132" fmla="*/ 7186 w 10000"/>
                  <a:gd name="connsiteY132" fmla="*/ 9578 h 10000"/>
                  <a:gd name="connsiteX133" fmla="*/ 7537 w 10000"/>
                  <a:gd name="connsiteY133" fmla="*/ 9419 h 10000"/>
                  <a:gd name="connsiteX134" fmla="*/ 7860 w 10000"/>
                  <a:gd name="connsiteY134" fmla="*/ 9209 h 10000"/>
                  <a:gd name="connsiteX135" fmla="*/ 8212 w 10000"/>
                  <a:gd name="connsiteY135" fmla="*/ 8997 h 10000"/>
                  <a:gd name="connsiteX136" fmla="*/ 8535 w 10000"/>
                  <a:gd name="connsiteY136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5015 w 10000"/>
                  <a:gd name="connsiteY48" fmla="*/ 4614 h 10000"/>
                  <a:gd name="connsiteX49" fmla="*/ 4838 w 10000"/>
                  <a:gd name="connsiteY49" fmla="*/ 4403 h 10000"/>
                  <a:gd name="connsiteX50" fmla="*/ 4752 w 10000"/>
                  <a:gd name="connsiteY50" fmla="*/ 4139 h 10000"/>
                  <a:gd name="connsiteX51" fmla="*/ 4545 w 10000"/>
                  <a:gd name="connsiteY51" fmla="*/ 4668 h 10000"/>
                  <a:gd name="connsiteX52" fmla="*/ 4340 w 10000"/>
                  <a:gd name="connsiteY52" fmla="*/ 3981 h 10000"/>
                  <a:gd name="connsiteX53" fmla="*/ 4253 w 10000"/>
                  <a:gd name="connsiteY53" fmla="*/ 3611 h 10000"/>
                  <a:gd name="connsiteX54" fmla="*/ 4164 w 10000"/>
                  <a:gd name="connsiteY54" fmla="*/ 3611 h 10000"/>
                  <a:gd name="connsiteX55" fmla="*/ 4253 w 10000"/>
                  <a:gd name="connsiteY55" fmla="*/ 3084 h 10000"/>
                  <a:gd name="connsiteX56" fmla="*/ 4400 w 10000"/>
                  <a:gd name="connsiteY56" fmla="*/ 3084 h 10000"/>
                  <a:gd name="connsiteX57" fmla="*/ 4458 w 10000"/>
                  <a:gd name="connsiteY57" fmla="*/ 3400 h 10000"/>
                  <a:gd name="connsiteX58" fmla="*/ 4487 w 10000"/>
                  <a:gd name="connsiteY58" fmla="*/ 3189 h 10000"/>
                  <a:gd name="connsiteX59" fmla="*/ 4429 w 10000"/>
                  <a:gd name="connsiteY59" fmla="*/ 3031 h 10000"/>
                  <a:gd name="connsiteX60" fmla="*/ 4282 w 10000"/>
                  <a:gd name="connsiteY60" fmla="*/ 2925 h 10000"/>
                  <a:gd name="connsiteX61" fmla="*/ 4311 w 10000"/>
                  <a:gd name="connsiteY61" fmla="*/ 2503 h 10000"/>
                  <a:gd name="connsiteX62" fmla="*/ 4253 w 10000"/>
                  <a:gd name="connsiteY62" fmla="*/ 2291 h 10000"/>
                  <a:gd name="connsiteX63" fmla="*/ 4222 w 10000"/>
                  <a:gd name="connsiteY63" fmla="*/ 1659 h 10000"/>
                  <a:gd name="connsiteX64" fmla="*/ 4282 w 10000"/>
                  <a:gd name="connsiteY64" fmla="*/ 1659 h 10000"/>
                  <a:gd name="connsiteX65" fmla="*/ 4194 w 10000"/>
                  <a:gd name="connsiteY65" fmla="*/ 1552 h 10000"/>
                  <a:gd name="connsiteX66" fmla="*/ 3930 w 10000"/>
                  <a:gd name="connsiteY66" fmla="*/ 1763 h 10000"/>
                  <a:gd name="connsiteX67" fmla="*/ 3871 w 10000"/>
                  <a:gd name="connsiteY67" fmla="*/ 1341 h 10000"/>
                  <a:gd name="connsiteX68" fmla="*/ 4077 w 10000"/>
                  <a:gd name="connsiteY68" fmla="*/ 602 h 10000"/>
                  <a:gd name="connsiteX69" fmla="*/ 3902 w 10000"/>
                  <a:gd name="connsiteY69" fmla="*/ 338 h 10000"/>
                  <a:gd name="connsiteX70" fmla="*/ 4493 w 10000"/>
                  <a:gd name="connsiteY70" fmla="*/ 0 h 10000"/>
                  <a:gd name="connsiteX71" fmla="*/ 3636 w 10000"/>
                  <a:gd name="connsiteY71" fmla="*/ 21 h 10000"/>
                  <a:gd name="connsiteX72" fmla="*/ 3550 w 10000"/>
                  <a:gd name="connsiteY72" fmla="*/ 233 h 10000"/>
                  <a:gd name="connsiteX73" fmla="*/ 3460 w 10000"/>
                  <a:gd name="connsiteY73" fmla="*/ 655 h 10000"/>
                  <a:gd name="connsiteX74" fmla="*/ 3343 w 10000"/>
                  <a:gd name="connsiteY74" fmla="*/ 708 h 10000"/>
                  <a:gd name="connsiteX75" fmla="*/ 3519 w 10000"/>
                  <a:gd name="connsiteY75" fmla="*/ 919 h 10000"/>
                  <a:gd name="connsiteX76" fmla="*/ 3550 w 10000"/>
                  <a:gd name="connsiteY76" fmla="*/ 1183 h 10000"/>
                  <a:gd name="connsiteX77" fmla="*/ 3460 w 10000"/>
                  <a:gd name="connsiteY77" fmla="*/ 1341 h 10000"/>
                  <a:gd name="connsiteX78" fmla="*/ 3550 w 10000"/>
                  <a:gd name="connsiteY78" fmla="*/ 1816 h 10000"/>
                  <a:gd name="connsiteX79" fmla="*/ 3489 w 10000"/>
                  <a:gd name="connsiteY79" fmla="*/ 2239 h 10000"/>
                  <a:gd name="connsiteX80" fmla="*/ 3050 w 10000"/>
                  <a:gd name="connsiteY80" fmla="*/ 2555 h 10000"/>
                  <a:gd name="connsiteX81" fmla="*/ 3021 w 10000"/>
                  <a:gd name="connsiteY81" fmla="*/ 2397 h 10000"/>
                  <a:gd name="connsiteX82" fmla="*/ 2992 w 10000"/>
                  <a:gd name="connsiteY82" fmla="*/ 2609 h 10000"/>
                  <a:gd name="connsiteX83" fmla="*/ 3108 w 10000"/>
                  <a:gd name="connsiteY83" fmla="*/ 2819 h 10000"/>
                  <a:gd name="connsiteX84" fmla="*/ 3402 w 10000"/>
                  <a:gd name="connsiteY84" fmla="*/ 2609 h 10000"/>
                  <a:gd name="connsiteX85" fmla="*/ 3519 w 10000"/>
                  <a:gd name="connsiteY85" fmla="*/ 2767 h 10000"/>
                  <a:gd name="connsiteX86" fmla="*/ 3314 w 10000"/>
                  <a:gd name="connsiteY86" fmla="*/ 2819 h 10000"/>
                  <a:gd name="connsiteX87" fmla="*/ 2378 w 10000"/>
                  <a:gd name="connsiteY87" fmla="*/ 2638 h 10000"/>
                  <a:gd name="connsiteX88" fmla="*/ 2570 w 10000"/>
                  <a:gd name="connsiteY88" fmla="*/ 2488 h 10000"/>
                  <a:gd name="connsiteX89" fmla="*/ 1994 w 10000"/>
                  <a:gd name="connsiteY89" fmla="*/ 2940 h 10000"/>
                  <a:gd name="connsiteX90" fmla="*/ 1929 w 10000"/>
                  <a:gd name="connsiteY90" fmla="*/ 3317 h 10000"/>
                  <a:gd name="connsiteX91" fmla="*/ 1929 w 10000"/>
                  <a:gd name="connsiteY91" fmla="*/ 3317 h 10000"/>
                  <a:gd name="connsiteX92" fmla="*/ 1789 w 10000"/>
                  <a:gd name="connsiteY92" fmla="*/ 3559 h 10000"/>
                  <a:gd name="connsiteX93" fmla="*/ 1554 w 10000"/>
                  <a:gd name="connsiteY93" fmla="*/ 3559 h 10000"/>
                  <a:gd name="connsiteX94" fmla="*/ 1378 w 10000"/>
                  <a:gd name="connsiteY94" fmla="*/ 3770 h 10000"/>
                  <a:gd name="connsiteX95" fmla="*/ 1145 w 10000"/>
                  <a:gd name="connsiteY95" fmla="*/ 3770 h 10000"/>
                  <a:gd name="connsiteX96" fmla="*/ 968 w 10000"/>
                  <a:gd name="connsiteY96" fmla="*/ 3981 h 10000"/>
                  <a:gd name="connsiteX97" fmla="*/ 851 w 10000"/>
                  <a:gd name="connsiteY97" fmla="*/ 3770 h 10000"/>
                  <a:gd name="connsiteX98" fmla="*/ 558 w 10000"/>
                  <a:gd name="connsiteY98" fmla="*/ 3717 h 10000"/>
                  <a:gd name="connsiteX99" fmla="*/ 0 w 10000"/>
                  <a:gd name="connsiteY99" fmla="*/ 4984 h 10000"/>
                  <a:gd name="connsiteX100" fmla="*/ 59 w 10000"/>
                  <a:gd name="connsiteY100" fmla="*/ 5249 h 10000"/>
                  <a:gd name="connsiteX101" fmla="*/ 118 w 10000"/>
                  <a:gd name="connsiteY101" fmla="*/ 5618 h 10000"/>
                  <a:gd name="connsiteX102" fmla="*/ 294 w 10000"/>
                  <a:gd name="connsiteY102" fmla="*/ 5935 h 10000"/>
                  <a:gd name="connsiteX103" fmla="*/ 528 w 10000"/>
                  <a:gd name="connsiteY103" fmla="*/ 6462 h 10000"/>
                  <a:gd name="connsiteX104" fmla="*/ 381 w 10000"/>
                  <a:gd name="connsiteY104" fmla="*/ 6358 h 10000"/>
                  <a:gd name="connsiteX105" fmla="*/ 733 w 10000"/>
                  <a:gd name="connsiteY105" fmla="*/ 6832 h 10000"/>
                  <a:gd name="connsiteX106" fmla="*/ 938 w 10000"/>
                  <a:gd name="connsiteY106" fmla="*/ 6780 h 10000"/>
                  <a:gd name="connsiteX107" fmla="*/ 910 w 10000"/>
                  <a:gd name="connsiteY107" fmla="*/ 6462 h 10000"/>
                  <a:gd name="connsiteX108" fmla="*/ 1085 w 10000"/>
                  <a:gd name="connsiteY108" fmla="*/ 6515 h 10000"/>
                  <a:gd name="connsiteX109" fmla="*/ 880 w 10000"/>
                  <a:gd name="connsiteY109" fmla="*/ 5882 h 10000"/>
                  <a:gd name="connsiteX110" fmla="*/ 1261 w 10000"/>
                  <a:gd name="connsiteY110" fmla="*/ 5618 h 10000"/>
                  <a:gd name="connsiteX111" fmla="*/ 1468 w 10000"/>
                  <a:gd name="connsiteY111" fmla="*/ 5618 h 10000"/>
                  <a:gd name="connsiteX112" fmla="*/ 1468 w 10000"/>
                  <a:gd name="connsiteY112" fmla="*/ 5882 h 10000"/>
                  <a:gd name="connsiteX113" fmla="*/ 1290 w 10000"/>
                  <a:gd name="connsiteY113" fmla="*/ 6040 h 10000"/>
                  <a:gd name="connsiteX114" fmla="*/ 1174 w 10000"/>
                  <a:gd name="connsiteY114" fmla="*/ 6727 h 10000"/>
                  <a:gd name="connsiteX115" fmla="*/ 1115 w 10000"/>
                  <a:gd name="connsiteY115" fmla="*/ 7043 h 10000"/>
                  <a:gd name="connsiteX116" fmla="*/ 1203 w 10000"/>
                  <a:gd name="connsiteY116" fmla="*/ 7466 h 10000"/>
                  <a:gd name="connsiteX117" fmla="*/ 1378 w 10000"/>
                  <a:gd name="connsiteY117" fmla="*/ 7783 h 10000"/>
                  <a:gd name="connsiteX118" fmla="*/ 1965 w 10000"/>
                  <a:gd name="connsiteY118" fmla="*/ 8416 h 10000"/>
                  <a:gd name="connsiteX119" fmla="*/ 2433 w 10000"/>
                  <a:gd name="connsiteY119" fmla="*/ 8891 h 10000"/>
                  <a:gd name="connsiteX120" fmla="*/ 2785 w 10000"/>
                  <a:gd name="connsiteY120" fmla="*/ 9103 h 10000"/>
                  <a:gd name="connsiteX121" fmla="*/ 3167 w 10000"/>
                  <a:gd name="connsiteY121" fmla="*/ 9313 h 10000"/>
                  <a:gd name="connsiteX122" fmla="*/ 3550 w 10000"/>
                  <a:gd name="connsiteY122" fmla="*/ 9525 h 10000"/>
                  <a:gd name="connsiteX123" fmla="*/ 3902 w 10000"/>
                  <a:gd name="connsiteY123" fmla="*/ 9631 h 10000"/>
                  <a:gd name="connsiteX124" fmla="*/ 4282 w 10000"/>
                  <a:gd name="connsiteY124" fmla="*/ 9789 h 10000"/>
                  <a:gd name="connsiteX125" fmla="*/ 4722 w 10000"/>
                  <a:gd name="connsiteY125" fmla="*/ 9948 h 10000"/>
                  <a:gd name="connsiteX126" fmla="*/ 5190 w 10000"/>
                  <a:gd name="connsiteY126" fmla="*/ 10000 h 10000"/>
                  <a:gd name="connsiteX127" fmla="*/ 5601 w 10000"/>
                  <a:gd name="connsiteY127" fmla="*/ 10000 h 10000"/>
                  <a:gd name="connsiteX128" fmla="*/ 6100 w 10000"/>
                  <a:gd name="connsiteY128" fmla="*/ 9948 h 10000"/>
                  <a:gd name="connsiteX129" fmla="*/ 6452 w 10000"/>
                  <a:gd name="connsiteY129" fmla="*/ 9841 h 10000"/>
                  <a:gd name="connsiteX130" fmla="*/ 6804 w 10000"/>
                  <a:gd name="connsiteY130" fmla="*/ 9737 h 10000"/>
                  <a:gd name="connsiteX131" fmla="*/ 7186 w 10000"/>
                  <a:gd name="connsiteY131" fmla="*/ 9578 h 10000"/>
                  <a:gd name="connsiteX132" fmla="*/ 7537 w 10000"/>
                  <a:gd name="connsiteY132" fmla="*/ 9419 h 10000"/>
                  <a:gd name="connsiteX133" fmla="*/ 7860 w 10000"/>
                  <a:gd name="connsiteY133" fmla="*/ 9209 h 10000"/>
                  <a:gd name="connsiteX134" fmla="*/ 8212 w 10000"/>
                  <a:gd name="connsiteY134" fmla="*/ 8997 h 10000"/>
                  <a:gd name="connsiteX135" fmla="*/ 8535 w 10000"/>
                  <a:gd name="connsiteY135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5015 w 10000"/>
                  <a:gd name="connsiteY48" fmla="*/ 4614 h 10000"/>
                  <a:gd name="connsiteX49" fmla="*/ 4838 w 10000"/>
                  <a:gd name="connsiteY49" fmla="*/ 4403 h 10000"/>
                  <a:gd name="connsiteX50" fmla="*/ 4752 w 10000"/>
                  <a:gd name="connsiteY50" fmla="*/ 4139 h 10000"/>
                  <a:gd name="connsiteX51" fmla="*/ 4340 w 10000"/>
                  <a:gd name="connsiteY51" fmla="*/ 3981 h 10000"/>
                  <a:gd name="connsiteX52" fmla="*/ 4253 w 10000"/>
                  <a:gd name="connsiteY52" fmla="*/ 3611 h 10000"/>
                  <a:gd name="connsiteX53" fmla="*/ 4164 w 10000"/>
                  <a:gd name="connsiteY53" fmla="*/ 3611 h 10000"/>
                  <a:gd name="connsiteX54" fmla="*/ 4253 w 10000"/>
                  <a:gd name="connsiteY54" fmla="*/ 3084 h 10000"/>
                  <a:gd name="connsiteX55" fmla="*/ 4400 w 10000"/>
                  <a:gd name="connsiteY55" fmla="*/ 3084 h 10000"/>
                  <a:gd name="connsiteX56" fmla="*/ 4458 w 10000"/>
                  <a:gd name="connsiteY56" fmla="*/ 3400 h 10000"/>
                  <a:gd name="connsiteX57" fmla="*/ 4487 w 10000"/>
                  <a:gd name="connsiteY57" fmla="*/ 3189 h 10000"/>
                  <a:gd name="connsiteX58" fmla="*/ 4429 w 10000"/>
                  <a:gd name="connsiteY58" fmla="*/ 3031 h 10000"/>
                  <a:gd name="connsiteX59" fmla="*/ 4282 w 10000"/>
                  <a:gd name="connsiteY59" fmla="*/ 2925 h 10000"/>
                  <a:gd name="connsiteX60" fmla="*/ 4311 w 10000"/>
                  <a:gd name="connsiteY60" fmla="*/ 2503 h 10000"/>
                  <a:gd name="connsiteX61" fmla="*/ 4253 w 10000"/>
                  <a:gd name="connsiteY61" fmla="*/ 2291 h 10000"/>
                  <a:gd name="connsiteX62" fmla="*/ 4222 w 10000"/>
                  <a:gd name="connsiteY62" fmla="*/ 1659 h 10000"/>
                  <a:gd name="connsiteX63" fmla="*/ 4282 w 10000"/>
                  <a:gd name="connsiteY63" fmla="*/ 1659 h 10000"/>
                  <a:gd name="connsiteX64" fmla="*/ 4194 w 10000"/>
                  <a:gd name="connsiteY64" fmla="*/ 1552 h 10000"/>
                  <a:gd name="connsiteX65" fmla="*/ 3930 w 10000"/>
                  <a:gd name="connsiteY65" fmla="*/ 1763 h 10000"/>
                  <a:gd name="connsiteX66" fmla="*/ 3871 w 10000"/>
                  <a:gd name="connsiteY66" fmla="*/ 1341 h 10000"/>
                  <a:gd name="connsiteX67" fmla="*/ 4077 w 10000"/>
                  <a:gd name="connsiteY67" fmla="*/ 602 h 10000"/>
                  <a:gd name="connsiteX68" fmla="*/ 3902 w 10000"/>
                  <a:gd name="connsiteY68" fmla="*/ 338 h 10000"/>
                  <a:gd name="connsiteX69" fmla="*/ 4493 w 10000"/>
                  <a:gd name="connsiteY69" fmla="*/ 0 h 10000"/>
                  <a:gd name="connsiteX70" fmla="*/ 3636 w 10000"/>
                  <a:gd name="connsiteY70" fmla="*/ 21 h 10000"/>
                  <a:gd name="connsiteX71" fmla="*/ 3550 w 10000"/>
                  <a:gd name="connsiteY71" fmla="*/ 233 h 10000"/>
                  <a:gd name="connsiteX72" fmla="*/ 3460 w 10000"/>
                  <a:gd name="connsiteY72" fmla="*/ 655 h 10000"/>
                  <a:gd name="connsiteX73" fmla="*/ 3343 w 10000"/>
                  <a:gd name="connsiteY73" fmla="*/ 708 h 10000"/>
                  <a:gd name="connsiteX74" fmla="*/ 3519 w 10000"/>
                  <a:gd name="connsiteY74" fmla="*/ 919 h 10000"/>
                  <a:gd name="connsiteX75" fmla="*/ 3550 w 10000"/>
                  <a:gd name="connsiteY75" fmla="*/ 1183 h 10000"/>
                  <a:gd name="connsiteX76" fmla="*/ 3460 w 10000"/>
                  <a:gd name="connsiteY76" fmla="*/ 1341 h 10000"/>
                  <a:gd name="connsiteX77" fmla="*/ 3550 w 10000"/>
                  <a:gd name="connsiteY77" fmla="*/ 1816 h 10000"/>
                  <a:gd name="connsiteX78" fmla="*/ 3489 w 10000"/>
                  <a:gd name="connsiteY78" fmla="*/ 2239 h 10000"/>
                  <a:gd name="connsiteX79" fmla="*/ 3050 w 10000"/>
                  <a:gd name="connsiteY79" fmla="*/ 2555 h 10000"/>
                  <a:gd name="connsiteX80" fmla="*/ 3021 w 10000"/>
                  <a:gd name="connsiteY80" fmla="*/ 2397 h 10000"/>
                  <a:gd name="connsiteX81" fmla="*/ 2992 w 10000"/>
                  <a:gd name="connsiteY81" fmla="*/ 2609 h 10000"/>
                  <a:gd name="connsiteX82" fmla="*/ 3108 w 10000"/>
                  <a:gd name="connsiteY82" fmla="*/ 2819 h 10000"/>
                  <a:gd name="connsiteX83" fmla="*/ 3402 w 10000"/>
                  <a:gd name="connsiteY83" fmla="*/ 2609 h 10000"/>
                  <a:gd name="connsiteX84" fmla="*/ 3519 w 10000"/>
                  <a:gd name="connsiteY84" fmla="*/ 2767 h 10000"/>
                  <a:gd name="connsiteX85" fmla="*/ 3314 w 10000"/>
                  <a:gd name="connsiteY85" fmla="*/ 2819 h 10000"/>
                  <a:gd name="connsiteX86" fmla="*/ 2378 w 10000"/>
                  <a:gd name="connsiteY86" fmla="*/ 2638 h 10000"/>
                  <a:gd name="connsiteX87" fmla="*/ 2570 w 10000"/>
                  <a:gd name="connsiteY87" fmla="*/ 2488 h 10000"/>
                  <a:gd name="connsiteX88" fmla="*/ 1994 w 10000"/>
                  <a:gd name="connsiteY88" fmla="*/ 2940 h 10000"/>
                  <a:gd name="connsiteX89" fmla="*/ 1929 w 10000"/>
                  <a:gd name="connsiteY89" fmla="*/ 3317 h 10000"/>
                  <a:gd name="connsiteX90" fmla="*/ 1929 w 10000"/>
                  <a:gd name="connsiteY90" fmla="*/ 3317 h 10000"/>
                  <a:gd name="connsiteX91" fmla="*/ 1789 w 10000"/>
                  <a:gd name="connsiteY91" fmla="*/ 3559 h 10000"/>
                  <a:gd name="connsiteX92" fmla="*/ 1554 w 10000"/>
                  <a:gd name="connsiteY92" fmla="*/ 3559 h 10000"/>
                  <a:gd name="connsiteX93" fmla="*/ 1378 w 10000"/>
                  <a:gd name="connsiteY93" fmla="*/ 3770 h 10000"/>
                  <a:gd name="connsiteX94" fmla="*/ 1145 w 10000"/>
                  <a:gd name="connsiteY94" fmla="*/ 3770 h 10000"/>
                  <a:gd name="connsiteX95" fmla="*/ 968 w 10000"/>
                  <a:gd name="connsiteY95" fmla="*/ 3981 h 10000"/>
                  <a:gd name="connsiteX96" fmla="*/ 851 w 10000"/>
                  <a:gd name="connsiteY96" fmla="*/ 3770 h 10000"/>
                  <a:gd name="connsiteX97" fmla="*/ 558 w 10000"/>
                  <a:gd name="connsiteY97" fmla="*/ 3717 h 10000"/>
                  <a:gd name="connsiteX98" fmla="*/ 0 w 10000"/>
                  <a:gd name="connsiteY98" fmla="*/ 4984 h 10000"/>
                  <a:gd name="connsiteX99" fmla="*/ 59 w 10000"/>
                  <a:gd name="connsiteY99" fmla="*/ 5249 h 10000"/>
                  <a:gd name="connsiteX100" fmla="*/ 118 w 10000"/>
                  <a:gd name="connsiteY100" fmla="*/ 5618 h 10000"/>
                  <a:gd name="connsiteX101" fmla="*/ 294 w 10000"/>
                  <a:gd name="connsiteY101" fmla="*/ 5935 h 10000"/>
                  <a:gd name="connsiteX102" fmla="*/ 528 w 10000"/>
                  <a:gd name="connsiteY102" fmla="*/ 6462 h 10000"/>
                  <a:gd name="connsiteX103" fmla="*/ 381 w 10000"/>
                  <a:gd name="connsiteY103" fmla="*/ 6358 h 10000"/>
                  <a:gd name="connsiteX104" fmla="*/ 733 w 10000"/>
                  <a:gd name="connsiteY104" fmla="*/ 6832 h 10000"/>
                  <a:gd name="connsiteX105" fmla="*/ 938 w 10000"/>
                  <a:gd name="connsiteY105" fmla="*/ 6780 h 10000"/>
                  <a:gd name="connsiteX106" fmla="*/ 910 w 10000"/>
                  <a:gd name="connsiteY106" fmla="*/ 6462 h 10000"/>
                  <a:gd name="connsiteX107" fmla="*/ 1085 w 10000"/>
                  <a:gd name="connsiteY107" fmla="*/ 6515 h 10000"/>
                  <a:gd name="connsiteX108" fmla="*/ 880 w 10000"/>
                  <a:gd name="connsiteY108" fmla="*/ 5882 h 10000"/>
                  <a:gd name="connsiteX109" fmla="*/ 1261 w 10000"/>
                  <a:gd name="connsiteY109" fmla="*/ 5618 h 10000"/>
                  <a:gd name="connsiteX110" fmla="*/ 1468 w 10000"/>
                  <a:gd name="connsiteY110" fmla="*/ 5618 h 10000"/>
                  <a:gd name="connsiteX111" fmla="*/ 1468 w 10000"/>
                  <a:gd name="connsiteY111" fmla="*/ 5882 h 10000"/>
                  <a:gd name="connsiteX112" fmla="*/ 1290 w 10000"/>
                  <a:gd name="connsiteY112" fmla="*/ 6040 h 10000"/>
                  <a:gd name="connsiteX113" fmla="*/ 1174 w 10000"/>
                  <a:gd name="connsiteY113" fmla="*/ 6727 h 10000"/>
                  <a:gd name="connsiteX114" fmla="*/ 1115 w 10000"/>
                  <a:gd name="connsiteY114" fmla="*/ 7043 h 10000"/>
                  <a:gd name="connsiteX115" fmla="*/ 1203 w 10000"/>
                  <a:gd name="connsiteY115" fmla="*/ 7466 h 10000"/>
                  <a:gd name="connsiteX116" fmla="*/ 1378 w 10000"/>
                  <a:gd name="connsiteY116" fmla="*/ 7783 h 10000"/>
                  <a:gd name="connsiteX117" fmla="*/ 1965 w 10000"/>
                  <a:gd name="connsiteY117" fmla="*/ 8416 h 10000"/>
                  <a:gd name="connsiteX118" fmla="*/ 2433 w 10000"/>
                  <a:gd name="connsiteY118" fmla="*/ 8891 h 10000"/>
                  <a:gd name="connsiteX119" fmla="*/ 2785 w 10000"/>
                  <a:gd name="connsiteY119" fmla="*/ 9103 h 10000"/>
                  <a:gd name="connsiteX120" fmla="*/ 3167 w 10000"/>
                  <a:gd name="connsiteY120" fmla="*/ 9313 h 10000"/>
                  <a:gd name="connsiteX121" fmla="*/ 3550 w 10000"/>
                  <a:gd name="connsiteY121" fmla="*/ 9525 h 10000"/>
                  <a:gd name="connsiteX122" fmla="*/ 3902 w 10000"/>
                  <a:gd name="connsiteY122" fmla="*/ 9631 h 10000"/>
                  <a:gd name="connsiteX123" fmla="*/ 4282 w 10000"/>
                  <a:gd name="connsiteY123" fmla="*/ 9789 h 10000"/>
                  <a:gd name="connsiteX124" fmla="*/ 4722 w 10000"/>
                  <a:gd name="connsiteY124" fmla="*/ 9948 h 10000"/>
                  <a:gd name="connsiteX125" fmla="*/ 5190 w 10000"/>
                  <a:gd name="connsiteY125" fmla="*/ 10000 h 10000"/>
                  <a:gd name="connsiteX126" fmla="*/ 5601 w 10000"/>
                  <a:gd name="connsiteY126" fmla="*/ 10000 h 10000"/>
                  <a:gd name="connsiteX127" fmla="*/ 6100 w 10000"/>
                  <a:gd name="connsiteY127" fmla="*/ 9948 h 10000"/>
                  <a:gd name="connsiteX128" fmla="*/ 6452 w 10000"/>
                  <a:gd name="connsiteY128" fmla="*/ 9841 h 10000"/>
                  <a:gd name="connsiteX129" fmla="*/ 6804 w 10000"/>
                  <a:gd name="connsiteY129" fmla="*/ 9737 h 10000"/>
                  <a:gd name="connsiteX130" fmla="*/ 7186 w 10000"/>
                  <a:gd name="connsiteY130" fmla="*/ 9578 h 10000"/>
                  <a:gd name="connsiteX131" fmla="*/ 7537 w 10000"/>
                  <a:gd name="connsiteY131" fmla="*/ 9419 h 10000"/>
                  <a:gd name="connsiteX132" fmla="*/ 7860 w 10000"/>
                  <a:gd name="connsiteY132" fmla="*/ 9209 h 10000"/>
                  <a:gd name="connsiteX133" fmla="*/ 8212 w 10000"/>
                  <a:gd name="connsiteY133" fmla="*/ 8997 h 10000"/>
                  <a:gd name="connsiteX134" fmla="*/ 8535 w 10000"/>
                  <a:gd name="connsiteY134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4838 w 10000"/>
                  <a:gd name="connsiteY48" fmla="*/ 4403 h 10000"/>
                  <a:gd name="connsiteX49" fmla="*/ 4752 w 10000"/>
                  <a:gd name="connsiteY49" fmla="*/ 4139 h 10000"/>
                  <a:gd name="connsiteX50" fmla="*/ 4340 w 10000"/>
                  <a:gd name="connsiteY50" fmla="*/ 3981 h 10000"/>
                  <a:gd name="connsiteX51" fmla="*/ 4253 w 10000"/>
                  <a:gd name="connsiteY51" fmla="*/ 3611 h 10000"/>
                  <a:gd name="connsiteX52" fmla="*/ 4164 w 10000"/>
                  <a:gd name="connsiteY52" fmla="*/ 3611 h 10000"/>
                  <a:gd name="connsiteX53" fmla="*/ 4253 w 10000"/>
                  <a:gd name="connsiteY53" fmla="*/ 3084 h 10000"/>
                  <a:gd name="connsiteX54" fmla="*/ 4400 w 10000"/>
                  <a:gd name="connsiteY54" fmla="*/ 3084 h 10000"/>
                  <a:gd name="connsiteX55" fmla="*/ 4458 w 10000"/>
                  <a:gd name="connsiteY55" fmla="*/ 3400 h 10000"/>
                  <a:gd name="connsiteX56" fmla="*/ 4487 w 10000"/>
                  <a:gd name="connsiteY56" fmla="*/ 3189 h 10000"/>
                  <a:gd name="connsiteX57" fmla="*/ 4429 w 10000"/>
                  <a:gd name="connsiteY57" fmla="*/ 3031 h 10000"/>
                  <a:gd name="connsiteX58" fmla="*/ 4282 w 10000"/>
                  <a:gd name="connsiteY58" fmla="*/ 2925 h 10000"/>
                  <a:gd name="connsiteX59" fmla="*/ 4311 w 10000"/>
                  <a:gd name="connsiteY59" fmla="*/ 2503 h 10000"/>
                  <a:gd name="connsiteX60" fmla="*/ 4253 w 10000"/>
                  <a:gd name="connsiteY60" fmla="*/ 2291 h 10000"/>
                  <a:gd name="connsiteX61" fmla="*/ 4222 w 10000"/>
                  <a:gd name="connsiteY61" fmla="*/ 1659 h 10000"/>
                  <a:gd name="connsiteX62" fmla="*/ 4282 w 10000"/>
                  <a:gd name="connsiteY62" fmla="*/ 1659 h 10000"/>
                  <a:gd name="connsiteX63" fmla="*/ 4194 w 10000"/>
                  <a:gd name="connsiteY63" fmla="*/ 1552 h 10000"/>
                  <a:gd name="connsiteX64" fmla="*/ 3930 w 10000"/>
                  <a:gd name="connsiteY64" fmla="*/ 1763 h 10000"/>
                  <a:gd name="connsiteX65" fmla="*/ 3871 w 10000"/>
                  <a:gd name="connsiteY65" fmla="*/ 1341 h 10000"/>
                  <a:gd name="connsiteX66" fmla="*/ 4077 w 10000"/>
                  <a:gd name="connsiteY66" fmla="*/ 602 h 10000"/>
                  <a:gd name="connsiteX67" fmla="*/ 3902 w 10000"/>
                  <a:gd name="connsiteY67" fmla="*/ 338 h 10000"/>
                  <a:gd name="connsiteX68" fmla="*/ 4493 w 10000"/>
                  <a:gd name="connsiteY68" fmla="*/ 0 h 10000"/>
                  <a:gd name="connsiteX69" fmla="*/ 3636 w 10000"/>
                  <a:gd name="connsiteY69" fmla="*/ 21 h 10000"/>
                  <a:gd name="connsiteX70" fmla="*/ 3550 w 10000"/>
                  <a:gd name="connsiteY70" fmla="*/ 233 h 10000"/>
                  <a:gd name="connsiteX71" fmla="*/ 3460 w 10000"/>
                  <a:gd name="connsiteY71" fmla="*/ 655 h 10000"/>
                  <a:gd name="connsiteX72" fmla="*/ 3343 w 10000"/>
                  <a:gd name="connsiteY72" fmla="*/ 708 h 10000"/>
                  <a:gd name="connsiteX73" fmla="*/ 3519 w 10000"/>
                  <a:gd name="connsiteY73" fmla="*/ 919 h 10000"/>
                  <a:gd name="connsiteX74" fmla="*/ 3550 w 10000"/>
                  <a:gd name="connsiteY74" fmla="*/ 1183 h 10000"/>
                  <a:gd name="connsiteX75" fmla="*/ 3460 w 10000"/>
                  <a:gd name="connsiteY75" fmla="*/ 1341 h 10000"/>
                  <a:gd name="connsiteX76" fmla="*/ 3550 w 10000"/>
                  <a:gd name="connsiteY76" fmla="*/ 1816 h 10000"/>
                  <a:gd name="connsiteX77" fmla="*/ 3489 w 10000"/>
                  <a:gd name="connsiteY77" fmla="*/ 2239 h 10000"/>
                  <a:gd name="connsiteX78" fmla="*/ 3050 w 10000"/>
                  <a:gd name="connsiteY78" fmla="*/ 2555 h 10000"/>
                  <a:gd name="connsiteX79" fmla="*/ 3021 w 10000"/>
                  <a:gd name="connsiteY79" fmla="*/ 2397 h 10000"/>
                  <a:gd name="connsiteX80" fmla="*/ 2992 w 10000"/>
                  <a:gd name="connsiteY80" fmla="*/ 2609 h 10000"/>
                  <a:gd name="connsiteX81" fmla="*/ 3108 w 10000"/>
                  <a:gd name="connsiteY81" fmla="*/ 2819 h 10000"/>
                  <a:gd name="connsiteX82" fmla="*/ 3402 w 10000"/>
                  <a:gd name="connsiteY82" fmla="*/ 2609 h 10000"/>
                  <a:gd name="connsiteX83" fmla="*/ 3519 w 10000"/>
                  <a:gd name="connsiteY83" fmla="*/ 2767 h 10000"/>
                  <a:gd name="connsiteX84" fmla="*/ 3314 w 10000"/>
                  <a:gd name="connsiteY84" fmla="*/ 2819 h 10000"/>
                  <a:gd name="connsiteX85" fmla="*/ 2378 w 10000"/>
                  <a:gd name="connsiteY85" fmla="*/ 2638 h 10000"/>
                  <a:gd name="connsiteX86" fmla="*/ 2570 w 10000"/>
                  <a:gd name="connsiteY86" fmla="*/ 2488 h 10000"/>
                  <a:gd name="connsiteX87" fmla="*/ 1994 w 10000"/>
                  <a:gd name="connsiteY87" fmla="*/ 2940 h 10000"/>
                  <a:gd name="connsiteX88" fmla="*/ 1929 w 10000"/>
                  <a:gd name="connsiteY88" fmla="*/ 3317 h 10000"/>
                  <a:gd name="connsiteX89" fmla="*/ 1929 w 10000"/>
                  <a:gd name="connsiteY89" fmla="*/ 3317 h 10000"/>
                  <a:gd name="connsiteX90" fmla="*/ 1789 w 10000"/>
                  <a:gd name="connsiteY90" fmla="*/ 3559 h 10000"/>
                  <a:gd name="connsiteX91" fmla="*/ 1554 w 10000"/>
                  <a:gd name="connsiteY91" fmla="*/ 3559 h 10000"/>
                  <a:gd name="connsiteX92" fmla="*/ 1378 w 10000"/>
                  <a:gd name="connsiteY92" fmla="*/ 3770 h 10000"/>
                  <a:gd name="connsiteX93" fmla="*/ 1145 w 10000"/>
                  <a:gd name="connsiteY93" fmla="*/ 3770 h 10000"/>
                  <a:gd name="connsiteX94" fmla="*/ 968 w 10000"/>
                  <a:gd name="connsiteY94" fmla="*/ 3981 h 10000"/>
                  <a:gd name="connsiteX95" fmla="*/ 851 w 10000"/>
                  <a:gd name="connsiteY95" fmla="*/ 3770 h 10000"/>
                  <a:gd name="connsiteX96" fmla="*/ 558 w 10000"/>
                  <a:gd name="connsiteY96" fmla="*/ 3717 h 10000"/>
                  <a:gd name="connsiteX97" fmla="*/ 0 w 10000"/>
                  <a:gd name="connsiteY97" fmla="*/ 4984 h 10000"/>
                  <a:gd name="connsiteX98" fmla="*/ 59 w 10000"/>
                  <a:gd name="connsiteY98" fmla="*/ 5249 h 10000"/>
                  <a:gd name="connsiteX99" fmla="*/ 118 w 10000"/>
                  <a:gd name="connsiteY99" fmla="*/ 5618 h 10000"/>
                  <a:gd name="connsiteX100" fmla="*/ 294 w 10000"/>
                  <a:gd name="connsiteY100" fmla="*/ 5935 h 10000"/>
                  <a:gd name="connsiteX101" fmla="*/ 528 w 10000"/>
                  <a:gd name="connsiteY101" fmla="*/ 6462 h 10000"/>
                  <a:gd name="connsiteX102" fmla="*/ 381 w 10000"/>
                  <a:gd name="connsiteY102" fmla="*/ 6358 h 10000"/>
                  <a:gd name="connsiteX103" fmla="*/ 733 w 10000"/>
                  <a:gd name="connsiteY103" fmla="*/ 6832 h 10000"/>
                  <a:gd name="connsiteX104" fmla="*/ 938 w 10000"/>
                  <a:gd name="connsiteY104" fmla="*/ 6780 h 10000"/>
                  <a:gd name="connsiteX105" fmla="*/ 910 w 10000"/>
                  <a:gd name="connsiteY105" fmla="*/ 6462 h 10000"/>
                  <a:gd name="connsiteX106" fmla="*/ 1085 w 10000"/>
                  <a:gd name="connsiteY106" fmla="*/ 6515 h 10000"/>
                  <a:gd name="connsiteX107" fmla="*/ 880 w 10000"/>
                  <a:gd name="connsiteY107" fmla="*/ 5882 h 10000"/>
                  <a:gd name="connsiteX108" fmla="*/ 1261 w 10000"/>
                  <a:gd name="connsiteY108" fmla="*/ 5618 h 10000"/>
                  <a:gd name="connsiteX109" fmla="*/ 1468 w 10000"/>
                  <a:gd name="connsiteY109" fmla="*/ 5618 h 10000"/>
                  <a:gd name="connsiteX110" fmla="*/ 1468 w 10000"/>
                  <a:gd name="connsiteY110" fmla="*/ 5882 h 10000"/>
                  <a:gd name="connsiteX111" fmla="*/ 1290 w 10000"/>
                  <a:gd name="connsiteY111" fmla="*/ 6040 h 10000"/>
                  <a:gd name="connsiteX112" fmla="*/ 1174 w 10000"/>
                  <a:gd name="connsiteY112" fmla="*/ 6727 h 10000"/>
                  <a:gd name="connsiteX113" fmla="*/ 1115 w 10000"/>
                  <a:gd name="connsiteY113" fmla="*/ 7043 h 10000"/>
                  <a:gd name="connsiteX114" fmla="*/ 1203 w 10000"/>
                  <a:gd name="connsiteY114" fmla="*/ 7466 h 10000"/>
                  <a:gd name="connsiteX115" fmla="*/ 1378 w 10000"/>
                  <a:gd name="connsiteY115" fmla="*/ 7783 h 10000"/>
                  <a:gd name="connsiteX116" fmla="*/ 1965 w 10000"/>
                  <a:gd name="connsiteY116" fmla="*/ 8416 h 10000"/>
                  <a:gd name="connsiteX117" fmla="*/ 2433 w 10000"/>
                  <a:gd name="connsiteY117" fmla="*/ 8891 h 10000"/>
                  <a:gd name="connsiteX118" fmla="*/ 2785 w 10000"/>
                  <a:gd name="connsiteY118" fmla="*/ 9103 h 10000"/>
                  <a:gd name="connsiteX119" fmla="*/ 3167 w 10000"/>
                  <a:gd name="connsiteY119" fmla="*/ 9313 h 10000"/>
                  <a:gd name="connsiteX120" fmla="*/ 3550 w 10000"/>
                  <a:gd name="connsiteY120" fmla="*/ 9525 h 10000"/>
                  <a:gd name="connsiteX121" fmla="*/ 3902 w 10000"/>
                  <a:gd name="connsiteY121" fmla="*/ 9631 h 10000"/>
                  <a:gd name="connsiteX122" fmla="*/ 4282 w 10000"/>
                  <a:gd name="connsiteY122" fmla="*/ 9789 h 10000"/>
                  <a:gd name="connsiteX123" fmla="*/ 4722 w 10000"/>
                  <a:gd name="connsiteY123" fmla="*/ 9948 h 10000"/>
                  <a:gd name="connsiteX124" fmla="*/ 5190 w 10000"/>
                  <a:gd name="connsiteY124" fmla="*/ 10000 h 10000"/>
                  <a:gd name="connsiteX125" fmla="*/ 5601 w 10000"/>
                  <a:gd name="connsiteY125" fmla="*/ 10000 h 10000"/>
                  <a:gd name="connsiteX126" fmla="*/ 6100 w 10000"/>
                  <a:gd name="connsiteY126" fmla="*/ 9948 h 10000"/>
                  <a:gd name="connsiteX127" fmla="*/ 6452 w 10000"/>
                  <a:gd name="connsiteY127" fmla="*/ 9841 h 10000"/>
                  <a:gd name="connsiteX128" fmla="*/ 6804 w 10000"/>
                  <a:gd name="connsiteY128" fmla="*/ 9737 h 10000"/>
                  <a:gd name="connsiteX129" fmla="*/ 7186 w 10000"/>
                  <a:gd name="connsiteY129" fmla="*/ 9578 h 10000"/>
                  <a:gd name="connsiteX130" fmla="*/ 7537 w 10000"/>
                  <a:gd name="connsiteY130" fmla="*/ 9419 h 10000"/>
                  <a:gd name="connsiteX131" fmla="*/ 7860 w 10000"/>
                  <a:gd name="connsiteY131" fmla="*/ 9209 h 10000"/>
                  <a:gd name="connsiteX132" fmla="*/ 8212 w 10000"/>
                  <a:gd name="connsiteY132" fmla="*/ 8997 h 10000"/>
                  <a:gd name="connsiteX133" fmla="*/ 8535 w 10000"/>
                  <a:gd name="connsiteY133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4752 w 10000"/>
                  <a:gd name="connsiteY48" fmla="*/ 4139 h 10000"/>
                  <a:gd name="connsiteX49" fmla="*/ 4340 w 10000"/>
                  <a:gd name="connsiteY49" fmla="*/ 3981 h 10000"/>
                  <a:gd name="connsiteX50" fmla="*/ 4253 w 10000"/>
                  <a:gd name="connsiteY50" fmla="*/ 3611 h 10000"/>
                  <a:gd name="connsiteX51" fmla="*/ 4164 w 10000"/>
                  <a:gd name="connsiteY51" fmla="*/ 3611 h 10000"/>
                  <a:gd name="connsiteX52" fmla="*/ 4253 w 10000"/>
                  <a:gd name="connsiteY52" fmla="*/ 3084 h 10000"/>
                  <a:gd name="connsiteX53" fmla="*/ 4400 w 10000"/>
                  <a:gd name="connsiteY53" fmla="*/ 3084 h 10000"/>
                  <a:gd name="connsiteX54" fmla="*/ 4458 w 10000"/>
                  <a:gd name="connsiteY54" fmla="*/ 3400 h 10000"/>
                  <a:gd name="connsiteX55" fmla="*/ 4487 w 10000"/>
                  <a:gd name="connsiteY55" fmla="*/ 3189 h 10000"/>
                  <a:gd name="connsiteX56" fmla="*/ 4429 w 10000"/>
                  <a:gd name="connsiteY56" fmla="*/ 3031 h 10000"/>
                  <a:gd name="connsiteX57" fmla="*/ 4282 w 10000"/>
                  <a:gd name="connsiteY57" fmla="*/ 2925 h 10000"/>
                  <a:gd name="connsiteX58" fmla="*/ 4311 w 10000"/>
                  <a:gd name="connsiteY58" fmla="*/ 2503 h 10000"/>
                  <a:gd name="connsiteX59" fmla="*/ 4253 w 10000"/>
                  <a:gd name="connsiteY59" fmla="*/ 2291 h 10000"/>
                  <a:gd name="connsiteX60" fmla="*/ 4222 w 10000"/>
                  <a:gd name="connsiteY60" fmla="*/ 1659 h 10000"/>
                  <a:gd name="connsiteX61" fmla="*/ 4282 w 10000"/>
                  <a:gd name="connsiteY61" fmla="*/ 1659 h 10000"/>
                  <a:gd name="connsiteX62" fmla="*/ 4194 w 10000"/>
                  <a:gd name="connsiteY62" fmla="*/ 1552 h 10000"/>
                  <a:gd name="connsiteX63" fmla="*/ 3930 w 10000"/>
                  <a:gd name="connsiteY63" fmla="*/ 1763 h 10000"/>
                  <a:gd name="connsiteX64" fmla="*/ 3871 w 10000"/>
                  <a:gd name="connsiteY64" fmla="*/ 1341 h 10000"/>
                  <a:gd name="connsiteX65" fmla="*/ 4077 w 10000"/>
                  <a:gd name="connsiteY65" fmla="*/ 602 h 10000"/>
                  <a:gd name="connsiteX66" fmla="*/ 3902 w 10000"/>
                  <a:gd name="connsiteY66" fmla="*/ 338 h 10000"/>
                  <a:gd name="connsiteX67" fmla="*/ 4493 w 10000"/>
                  <a:gd name="connsiteY67" fmla="*/ 0 h 10000"/>
                  <a:gd name="connsiteX68" fmla="*/ 3636 w 10000"/>
                  <a:gd name="connsiteY68" fmla="*/ 21 h 10000"/>
                  <a:gd name="connsiteX69" fmla="*/ 3550 w 10000"/>
                  <a:gd name="connsiteY69" fmla="*/ 233 h 10000"/>
                  <a:gd name="connsiteX70" fmla="*/ 3460 w 10000"/>
                  <a:gd name="connsiteY70" fmla="*/ 655 h 10000"/>
                  <a:gd name="connsiteX71" fmla="*/ 3343 w 10000"/>
                  <a:gd name="connsiteY71" fmla="*/ 708 h 10000"/>
                  <a:gd name="connsiteX72" fmla="*/ 3519 w 10000"/>
                  <a:gd name="connsiteY72" fmla="*/ 919 h 10000"/>
                  <a:gd name="connsiteX73" fmla="*/ 3550 w 10000"/>
                  <a:gd name="connsiteY73" fmla="*/ 1183 h 10000"/>
                  <a:gd name="connsiteX74" fmla="*/ 3460 w 10000"/>
                  <a:gd name="connsiteY74" fmla="*/ 1341 h 10000"/>
                  <a:gd name="connsiteX75" fmla="*/ 3550 w 10000"/>
                  <a:gd name="connsiteY75" fmla="*/ 1816 h 10000"/>
                  <a:gd name="connsiteX76" fmla="*/ 3489 w 10000"/>
                  <a:gd name="connsiteY76" fmla="*/ 2239 h 10000"/>
                  <a:gd name="connsiteX77" fmla="*/ 3050 w 10000"/>
                  <a:gd name="connsiteY77" fmla="*/ 2555 h 10000"/>
                  <a:gd name="connsiteX78" fmla="*/ 3021 w 10000"/>
                  <a:gd name="connsiteY78" fmla="*/ 2397 h 10000"/>
                  <a:gd name="connsiteX79" fmla="*/ 2992 w 10000"/>
                  <a:gd name="connsiteY79" fmla="*/ 2609 h 10000"/>
                  <a:gd name="connsiteX80" fmla="*/ 3108 w 10000"/>
                  <a:gd name="connsiteY80" fmla="*/ 2819 h 10000"/>
                  <a:gd name="connsiteX81" fmla="*/ 3402 w 10000"/>
                  <a:gd name="connsiteY81" fmla="*/ 2609 h 10000"/>
                  <a:gd name="connsiteX82" fmla="*/ 3519 w 10000"/>
                  <a:gd name="connsiteY82" fmla="*/ 2767 h 10000"/>
                  <a:gd name="connsiteX83" fmla="*/ 3314 w 10000"/>
                  <a:gd name="connsiteY83" fmla="*/ 2819 h 10000"/>
                  <a:gd name="connsiteX84" fmla="*/ 2378 w 10000"/>
                  <a:gd name="connsiteY84" fmla="*/ 2638 h 10000"/>
                  <a:gd name="connsiteX85" fmla="*/ 2570 w 10000"/>
                  <a:gd name="connsiteY85" fmla="*/ 2488 h 10000"/>
                  <a:gd name="connsiteX86" fmla="*/ 1994 w 10000"/>
                  <a:gd name="connsiteY86" fmla="*/ 2940 h 10000"/>
                  <a:gd name="connsiteX87" fmla="*/ 1929 w 10000"/>
                  <a:gd name="connsiteY87" fmla="*/ 3317 h 10000"/>
                  <a:gd name="connsiteX88" fmla="*/ 1929 w 10000"/>
                  <a:gd name="connsiteY88" fmla="*/ 3317 h 10000"/>
                  <a:gd name="connsiteX89" fmla="*/ 1789 w 10000"/>
                  <a:gd name="connsiteY89" fmla="*/ 3559 h 10000"/>
                  <a:gd name="connsiteX90" fmla="*/ 1554 w 10000"/>
                  <a:gd name="connsiteY90" fmla="*/ 3559 h 10000"/>
                  <a:gd name="connsiteX91" fmla="*/ 1378 w 10000"/>
                  <a:gd name="connsiteY91" fmla="*/ 3770 h 10000"/>
                  <a:gd name="connsiteX92" fmla="*/ 1145 w 10000"/>
                  <a:gd name="connsiteY92" fmla="*/ 3770 h 10000"/>
                  <a:gd name="connsiteX93" fmla="*/ 968 w 10000"/>
                  <a:gd name="connsiteY93" fmla="*/ 3981 h 10000"/>
                  <a:gd name="connsiteX94" fmla="*/ 851 w 10000"/>
                  <a:gd name="connsiteY94" fmla="*/ 3770 h 10000"/>
                  <a:gd name="connsiteX95" fmla="*/ 558 w 10000"/>
                  <a:gd name="connsiteY95" fmla="*/ 3717 h 10000"/>
                  <a:gd name="connsiteX96" fmla="*/ 0 w 10000"/>
                  <a:gd name="connsiteY96" fmla="*/ 4984 h 10000"/>
                  <a:gd name="connsiteX97" fmla="*/ 59 w 10000"/>
                  <a:gd name="connsiteY97" fmla="*/ 5249 h 10000"/>
                  <a:gd name="connsiteX98" fmla="*/ 118 w 10000"/>
                  <a:gd name="connsiteY98" fmla="*/ 5618 h 10000"/>
                  <a:gd name="connsiteX99" fmla="*/ 294 w 10000"/>
                  <a:gd name="connsiteY99" fmla="*/ 5935 h 10000"/>
                  <a:gd name="connsiteX100" fmla="*/ 528 w 10000"/>
                  <a:gd name="connsiteY100" fmla="*/ 6462 h 10000"/>
                  <a:gd name="connsiteX101" fmla="*/ 381 w 10000"/>
                  <a:gd name="connsiteY101" fmla="*/ 6358 h 10000"/>
                  <a:gd name="connsiteX102" fmla="*/ 733 w 10000"/>
                  <a:gd name="connsiteY102" fmla="*/ 6832 h 10000"/>
                  <a:gd name="connsiteX103" fmla="*/ 938 w 10000"/>
                  <a:gd name="connsiteY103" fmla="*/ 6780 h 10000"/>
                  <a:gd name="connsiteX104" fmla="*/ 910 w 10000"/>
                  <a:gd name="connsiteY104" fmla="*/ 6462 h 10000"/>
                  <a:gd name="connsiteX105" fmla="*/ 1085 w 10000"/>
                  <a:gd name="connsiteY105" fmla="*/ 6515 h 10000"/>
                  <a:gd name="connsiteX106" fmla="*/ 880 w 10000"/>
                  <a:gd name="connsiteY106" fmla="*/ 5882 h 10000"/>
                  <a:gd name="connsiteX107" fmla="*/ 1261 w 10000"/>
                  <a:gd name="connsiteY107" fmla="*/ 5618 h 10000"/>
                  <a:gd name="connsiteX108" fmla="*/ 1468 w 10000"/>
                  <a:gd name="connsiteY108" fmla="*/ 5618 h 10000"/>
                  <a:gd name="connsiteX109" fmla="*/ 1468 w 10000"/>
                  <a:gd name="connsiteY109" fmla="*/ 5882 h 10000"/>
                  <a:gd name="connsiteX110" fmla="*/ 1290 w 10000"/>
                  <a:gd name="connsiteY110" fmla="*/ 6040 h 10000"/>
                  <a:gd name="connsiteX111" fmla="*/ 1174 w 10000"/>
                  <a:gd name="connsiteY111" fmla="*/ 6727 h 10000"/>
                  <a:gd name="connsiteX112" fmla="*/ 1115 w 10000"/>
                  <a:gd name="connsiteY112" fmla="*/ 7043 h 10000"/>
                  <a:gd name="connsiteX113" fmla="*/ 1203 w 10000"/>
                  <a:gd name="connsiteY113" fmla="*/ 7466 h 10000"/>
                  <a:gd name="connsiteX114" fmla="*/ 1378 w 10000"/>
                  <a:gd name="connsiteY114" fmla="*/ 7783 h 10000"/>
                  <a:gd name="connsiteX115" fmla="*/ 1965 w 10000"/>
                  <a:gd name="connsiteY115" fmla="*/ 8416 h 10000"/>
                  <a:gd name="connsiteX116" fmla="*/ 2433 w 10000"/>
                  <a:gd name="connsiteY116" fmla="*/ 8891 h 10000"/>
                  <a:gd name="connsiteX117" fmla="*/ 2785 w 10000"/>
                  <a:gd name="connsiteY117" fmla="*/ 9103 h 10000"/>
                  <a:gd name="connsiteX118" fmla="*/ 3167 w 10000"/>
                  <a:gd name="connsiteY118" fmla="*/ 9313 h 10000"/>
                  <a:gd name="connsiteX119" fmla="*/ 3550 w 10000"/>
                  <a:gd name="connsiteY119" fmla="*/ 9525 h 10000"/>
                  <a:gd name="connsiteX120" fmla="*/ 3902 w 10000"/>
                  <a:gd name="connsiteY120" fmla="*/ 9631 h 10000"/>
                  <a:gd name="connsiteX121" fmla="*/ 4282 w 10000"/>
                  <a:gd name="connsiteY121" fmla="*/ 9789 h 10000"/>
                  <a:gd name="connsiteX122" fmla="*/ 4722 w 10000"/>
                  <a:gd name="connsiteY122" fmla="*/ 9948 h 10000"/>
                  <a:gd name="connsiteX123" fmla="*/ 5190 w 10000"/>
                  <a:gd name="connsiteY123" fmla="*/ 10000 h 10000"/>
                  <a:gd name="connsiteX124" fmla="*/ 5601 w 10000"/>
                  <a:gd name="connsiteY124" fmla="*/ 10000 h 10000"/>
                  <a:gd name="connsiteX125" fmla="*/ 6100 w 10000"/>
                  <a:gd name="connsiteY125" fmla="*/ 9948 h 10000"/>
                  <a:gd name="connsiteX126" fmla="*/ 6452 w 10000"/>
                  <a:gd name="connsiteY126" fmla="*/ 9841 h 10000"/>
                  <a:gd name="connsiteX127" fmla="*/ 6804 w 10000"/>
                  <a:gd name="connsiteY127" fmla="*/ 9737 h 10000"/>
                  <a:gd name="connsiteX128" fmla="*/ 7186 w 10000"/>
                  <a:gd name="connsiteY128" fmla="*/ 9578 h 10000"/>
                  <a:gd name="connsiteX129" fmla="*/ 7537 w 10000"/>
                  <a:gd name="connsiteY129" fmla="*/ 9419 h 10000"/>
                  <a:gd name="connsiteX130" fmla="*/ 7860 w 10000"/>
                  <a:gd name="connsiteY130" fmla="*/ 9209 h 10000"/>
                  <a:gd name="connsiteX131" fmla="*/ 8212 w 10000"/>
                  <a:gd name="connsiteY131" fmla="*/ 8997 h 10000"/>
                  <a:gd name="connsiteX132" fmla="*/ 8535 w 10000"/>
                  <a:gd name="connsiteY132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752 w 10000"/>
                  <a:gd name="connsiteY47" fmla="*/ 4139 h 10000"/>
                  <a:gd name="connsiteX48" fmla="*/ 4340 w 10000"/>
                  <a:gd name="connsiteY48" fmla="*/ 3981 h 10000"/>
                  <a:gd name="connsiteX49" fmla="*/ 4253 w 10000"/>
                  <a:gd name="connsiteY49" fmla="*/ 3611 h 10000"/>
                  <a:gd name="connsiteX50" fmla="*/ 4164 w 10000"/>
                  <a:gd name="connsiteY50" fmla="*/ 3611 h 10000"/>
                  <a:gd name="connsiteX51" fmla="*/ 4253 w 10000"/>
                  <a:gd name="connsiteY51" fmla="*/ 3084 h 10000"/>
                  <a:gd name="connsiteX52" fmla="*/ 4400 w 10000"/>
                  <a:gd name="connsiteY52" fmla="*/ 3084 h 10000"/>
                  <a:gd name="connsiteX53" fmla="*/ 4458 w 10000"/>
                  <a:gd name="connsiteY53" fmla="*/ 3400 h 10000"/>
                  <a:gd name="connsiteX54" fmla="*/ 4487 w 10000"/>
                  <a:gd name="connsiteY54" fmla="*/ 3189 h 10000"/>
                  <a:gd name="connsiteX55" fmla="*/ 4429 w 10000"/>
                  <a:gd name="connsiteY55" fmla="*/ 3031 h 10000"/>
                  <a:gd name="connsiteX56" fmla="*/ 4282 w 10000"/>
                  <a:gd name="connsiteY56" fmla="*/ 2925 h 10000"/>
                  <a:gd name="connsiteX57" fmla="*/ 4311 w 10000"/>
                  <a:gd name="connsiteY57" fmla="*/ 2503 h 10000"/>
                  <a:gd name="connsiteX58" fmla="*/ 4253 w 10000"/>
                  <a:gd name="connsiteY58" fmla="*/ 2291 h 10000"/>
                  <a:gd name="connsiteX59" fmla="*/ 4222 w 10000"/>
                  <a:gd name="connsiteY59" fmla="*/ 1659 h 10000"/>
                  <a:gd name="connsiteX60" fmla="*/ 4282 w 10000"/>
                  <a:gd name="connsiteY60" fmla="*/ 1659 h 10000"/>
                  <a:gd name="connsiteX61" fmla="*/ 4194 w 10000"/>
                  <a:gd name="connsiteY61" fmla="*/ 1552 h 10000"/>
                  <a:gd name="connsiteX62" fmla="*/ 3930 w 10000"/>
                  <a:gd name="connsiteY62" fmla="*/ 1763 h 10000"/>
                  <a:gd name="connsiteX63" fmla="*/ 3871 w 10000"/>
                  <a:gd name="connsiteY63" fmla="*/ 1341 h 10000"/>
                  <a:gd name="connsiteX64" fmla="*/ 4077 w 10000"/>
                  <a:gd name="connsiteY64" fmla="*/ 602 h 10000"/>
                  <a:gd name="connsiteX65" fmla="*/ 3902 w 10000"/>
                  <a:gd name="connsiteY65" fmla="*/ 338 h 10000"/>
                  <a:gd name="connsiteX66" fmla="*/ 4493 w 10000"/>
                  <a:gd name="connsiteY66" fmla="*/ 0 h 10000"/>
                  <a:gd name="connsiteX67" fmla="*/ 3636 w 10000"/>
                  <a:gd name="connsiteY67" fmla="*/ 21 h 10000"/>
                  <a:gd name="connsiteX68" fmla="*/ 3550 w 10000"/>
                  <a:gd name="connsiteY68" fmla="*/ 233 h 10000"/>
                  <a:gd name="connsiteX69" fmla="*/ 3460 w 10000"/>
                  <a:gd name="connsiteY69" fmla="*/ 655 h 10000"/>
                  <a:gd name="connsiteX70" fmla="*/ 3343 w 10000"/>
                  <a:gd name="connsiteY70" fmla="*/ 708 h 10000"/>
                  <a:gd name="connsiteX71" fmla="*/ 3519 w 10000"/>
                  <a:gd name="connsiteY71" fmla="*/ 919 h 10000"/>
                  <a:gd name="connsiteX72" fmla="*/ 3550 w 10000"/>
                  <a:gd name="connsiteY72" fmla="*/ 1183 h 10000"/>
                  <a:gd name="connsiteX73" fmla="*/ 3460 w 10000"/>
                  <a:gd name="connsiteY73" fmla="*/ 1341 h 10000"/>
                  <a:gd name="connsiteX74" fmla="*/ 3550 w 10000"/>
                  <a:gd name="connsiteY74" fmla="*/ 1816 h 10000"/>
                  <a:gd name="connsiteX75" fmla="*/ 3489 w 10000"/>
                  <a:gd name="connsiteY75" fmla="*/ 2239 h 10000"/>
                  <a:gd name="connsiteX76" fmla="*/ 3050 w 10000"/>
                  <a:gd name="connsiteY76" fmla="*/ 2555 h 10000"/>
                  <a:gd name="connsiteX77" fmla="*/ 3021 w 10000"/>
                  <a:gd name="connsiteY77" fmla="*/ 2397 h 10000"/>
                  <a:gd name="connsiteX78" fmla="*/ 2992 w 10000"/>
                  <a:gd name="connsiteY78" fmla="*/ 2609 h 10000"/>
                  <a:gd name="connsiteX79" fmla="*/ 3108 w 10000"/>
                  <a:gd name="connsiteY79" fmla="*/ 2819 h 10000"/>
                  <a:gd name="connsiteX80" fmla="*/ 3402 w 10000"/>
                  <a:gd name="connsiteY80" fmla="*/ 2609 h 10000"/>
                  <a:gd name="connsiteX81" fmla="*/ 3519 w 10000"/>
                  <a:gd name="connsiteY81" fmla="*/ 2767 h 10000"/>
                  <a:gd name="connsiteX82" fmla="*/ 3314 w 10000"/>
                  <a:gd name="connsiteY82" fmla="*/ 2819 h 10000"/>
                  <a:gd name="connsiteX83" fmla="*/ 2378 w 10000"/>
                  <a:gd name="connsiteY83" fmla="*/ 2638 h 10000"/>
                  <a:gd name="connsiteX84" fmla="*/ 2570 w 10000"/>
                  <a:gd name="connsiteY84" fmla="*/ 2488 h 10000"/>
                  <a:gd name="connsiteX85" fmla="*/ 1994 w 10000"/>
                  <a:gd name="connsiteY85" fmla="*/ 2940 h 10000"/>
                  <a:gd name="connsiteX86" fmla="*/ 1929 w 10000"/>
                  <a:gd name="connsiteY86" fmla="*/ 3317 h 10000"/>
                  <a:gd name="connsiteX87" fmla="*/ 1929 w 10000"/>
                  <a:gd name="connsiteY87" fmla="*/ 3317 h 10000"/>
                  <a:gd name="connsiteX88" fmla="*/ 1789 w 10000"/>
                  <a:gd name="connsiteY88" fmla="*/ 3559 h 10000"/>
                  <a:gd name="connsiteX89" fmla="*/ 1554 w 10000"/>
                  <a:gd name="connsiteY89" fmla="*/ 3559 h 10000"/>
                  <a:gd name="connsiteX90" fmla="*/ 1378 w 10000"/>
                  <a:gd name="connsiteY90" fmla="*/ 3770 h 10000"/>
                  <a:gd name="connsiteX91" fmla="*/ 1145 w 10000"/>
                  <a:gd name="connsiteY91" fmla="*/ 3770 h 10000"/>
                  <a:gd name="connsiteX92" fmla="*/ 968 w 10000"/>
                  <a:gd name="connsiteY92" fmla="*/ 3981 h 10000"/>
                  <a:gd name="connsiteX93" fmla="*/ 851 w 10000"/>
                  <a:gd name="connsiteY93" fmla="*/ 3770 h 10000"/>
                  <a:gd name="connsiteX94" fmla="*/ 558 w 10000"/>
                  <a:gd name="connsiteY94" fmla="*/ 3717 h 10000"/>
                  <a:gd name="connsiteX95" fmla="*/ 0 w 10000"/>
                  <a:gd name="connsiteY95" fmla="*/ 4984 h 10000"/>
                  <a:gd name="connsiteX96" fmla="*/ 59 w 10000"/>
                  <a:gd name="connsiteY96" fmla="*/ 5249 h 10000"/>
                  <a:gd name="connsiteX97" fmla="*/ 118 w 10000"/>
                  <a:gd name="connsiteY97" fmla="*/ 5618 h 10000"/>
                  <a:gd name="connsiteX98" fmla="*/ 294 w 10000"/>
                  <a:gd name="connsiteY98" fmla="*/ 5935 h 10000"/>
                  <a:gd name="connsiteX99" fmla="*/ 528 w 10000"/>
                  <a:gd name="connsiteY99" fmla="*/ 6462 h 10000"/>
                  <a:gd name="connsiteX100" fmla="*/ 381 w 10000"/>
                  <a:gd name="connsiteY100" fmla="*/ 6358 h 10000"/>
                  <a:gd name="connsiteX101" fmla="*/ 733 w 10000"/>
                  <a:gd name="connsiteY101" fmla="*/ 6832 h 10000"/>
                  <a:gd name="connsiteX102" fmla="*/ 938 w 10000"/>
                  <a:gd name="connsiteY102" fmla="*/ 6780 h 10000"/>
                  <a:gd name="connsiteX103" fmla="*/ 910 w 10000"/>
                  <a:gd name="connsiteY103" fmla="*/ 6462 h 10000"/>
                  <a:gd name="connsiteX104" fmla="*/ 1085 w 10000"/>
                  <a:gd name="connsiteY104" fmla="*/ 6515 h 10000"/>
                  <a:gd name="connsiteX105" fmla="*/ 880 w 10000"/>
                  <a:gd name="connsiteY105" fmla="*/ 5882 h 10000"/>
                  <a:gd name="connsiteX106" fmla="*/ 1261 w 10000"/>
                  <a:gd name="connsiteY106" fmla="*/ 5618 h 10000"/>
                  <a:gd name="connsiteX107" fmla="*/ 1468 w 10000"/>
                  <a:gd name="connsiteY107" fmla="*/ 5618 h 10000"/>
                  <a:gd name="connsiteX108" fmla="*/ 1468 w 10000"/>
                  <a:gd name="connsiteY108" fmla="*/ 5882 h 10000"/>
                  <a:gd name="connsiteX109" fmla="*/ 1290 w 10000"/>
                  <a:gd name="connsiteY109" fmla="*/ 6040 h 10000"/>
                  <a:gd name="connsiteX110" fmla="*/ 1174 w 10000"/>
                  <a:gd name="connsiteY110" fmla="*/ 6727 h 10000"/>
                  <a:gd name="connsiteX111" fmla="*/ 1115 w 10000"/>
                  <a:gd name="connsiteY111" fmla="*/ 7043 h 10000"/>
                  <a:gd name="connsiteX112" fmla="*/ 1203 w 10000"/>
                  <a:gd name="connsiteY112" fmla="*/ 7466 h 10000"/>
                  <a:gd name="connsiteX113" fmla="*/ 1378 w 10000"/>
                  <a:gd name="connsiteY113" fmla="*/ 7783 h 10000"/>
                  <a:gd name="connsiteX114" fmla="*/ 1965 w 10000"/>
                  <a:gd name="connsiteY114" fmla="*/ 8416 h 10000"/>
                  <a:gd name="connsiteX115" fmla="*/ 2433 w 10000"/>
                  <a:gd name="connsiteY115" fmla="*/ 8891 h 10000"/>
                  <a:gd name="connsiteX116" fmla="*/ 2785 w 10000"/>
                  <a:gd name="connsiteY116" fmla="*/ 9103 h 10000"/>
                  <a:gd name="connsiteX117" fmla="*/ 3167 w 10000"/>
                  <a:gd name="connsiteY117" fmla="*/ 9313 h 10000"/>
                  <a:gd name="connsiteX118" fmla="*/ 3550 w 10000"/>
                  <a:gd name="connsiteY118" fmla="*/ 9525 h 10000"/>
                  <a:gd name="connsiteX119" fmla="*/ 3902 w 10000"/>
                  <a:gd name="connsiteY119" fmla="*/ 9631 h 10000"/>
                  <a:gd name="connsiteX120" fmla="*/ 4282 w 10000"/>
                  <a:gd name="connsiteY120" fmla="*/ 9789 h 10000"/>
                  <a:gd name="connsiteX121" fmla="*/ 4722 w 10000"/>
                  <a:gd name="connsiteY121" fmla="*/ 9948 h 10000"/>
                  <a:gd name="connsiteX122" fmla="*/ 5190 w 10000"/>
                  <a:gd name="connsiteY122" fmla="*/ 10000 h 10000"/>
                  <a:gd name="connsiteX123" fmla="*/ 5601 w 10000"/>
                  <a:gd name="connsiteY123" fmla="*/ 10000 h 10000"/>
                  <a:gd name="connsiteX124" fmla="*/ 6100 w 10000"/>
                  <a:gd name="connsiteY124" fmla="*/ 9948 h 10000"/>
                  <a:gd name="connsiteX125" fmla="*/ 6452 w 10000"/>
                  <a:gd name="connsiteY125" fmla="*/ 9841 h 10000"/>
                  <a:gd name="connsiteX126" fmla="*/ 6804 w 10000"/>
                  <a:gd name="connsiteY126" fmla="*/ 9737 h 10000"/>
                  <a:gd name="connsiteX127" fmla="*/ 7186 w 10000"/>
                  <a:gd name="connsiteY127" fmla="*/ 9578 h 10000"/>
                  <a:gd name="connsiteX128" fmla="*/ 7537 w 10000"/>
                  <a:gd name="connsiteY128" fmla="*/ 9419 h 10000"/>
                  <a:gd name="connsiteX129" fmla="*/ 7860 w 10000"/>
                  <a:gd name="connsiteY129" fmla="*/ 9209 h 10000"/>
                  <a:gd name="connsiteX130" fmla="*/ 8212 w 10000"/>
                  <a:gd name="connsiteY130" fmla="*/ 8997 h 10000"/>
                  <a:gd name="connsiteX131" fmla="*/ 8535 w 10000"/>
                  <a:gd name="connsiteY131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340 w 10000"/>
                  <a:gd name="connsiteY47" fmla="*/ 3981 h 10000"/>
                  <a:gd name="connsiteX48" fmla="*/ 4253 w 10000"/>
                  <a:gd name="connsiteY48" fmla="*/ 3611 h 10000"/>
                  <a:gd name="connsiteX49" fmla="*/ 4164 w 10000"/>
                  <a:gd name="connsiteY49" fmla="*/ 3611 h 10000"/>
                  <a:gd name="connsiteX50" fmla="*/ 4253 w 10000"/>
                  <a:gd name="connsiteY50" fmla="*/ 3084 h 10000"/>
                  <a:gd name="connsiteX51" fmla="*/ 4400 w 10000"/>
                  <a:gd name="connsiteY51" fmla="*/ 3084 h 10000"/>
                  <a:gd name="connsiteX52" fmla="*/ 4458 w 10000"/>
                  <a:gd name="connsiteY52" fmla="*/ 3400 h 10000"/>
                  <a:gd name="connsiteX53" fmla="*/ 4487 w 10000"/>
                  <a:gd name="connsiteY53" fmla="*/ 3189 h 10000"/>
                  <a:gd name="connsiteX54" fmla="*/ 4429 w 10000"/>
                  <a:gd name="connsiteY54" fmla="*/ 3031 h 10000"/>
                  <a:gd name="connsiteX55" fmla="*/ 4282 w 10000"/>
                  <a:gd name="connsiteY55" fmla="*/ 2925 h 10000"/>
                  <a:gd name="connsiteX56" fmla="*/ 4311 w 10000"/>
                  <a:gd name="connsiteY56" fmla="*/ 2503 h 10000"/>
                  <a:gd name="connsiteX57" fmla="*/ 4253 w 10000"/>
                  <a:gd name="connsiteY57" fmla="*/ 2291 h 10000"/>
                  <a:gd name="connsiteX58" fmla="*/ 4222 w 10000"/>
                  <a:gd name="connsiteY58" fmla="*/ 1659 h 10000"/>
                  <a:gd name="connsiteX59" fmla="*/ 4282 w 10000"/>
                  <a:gd name="connsiteY59" fmla="*/ 1659 h 10000"/>
                  <a:gd name="connsiteX60" fmla="*/ 4194 w 10000"/>
                  <a:gd name="connsiteY60" fmla="*/ 1552 h 10000"/>
                  <a:gd name="connsiteX61" fmla="*/ 3930 w 10000"/>
                  <a:gd name="connsiteY61" fmla="*/ 1763 h 10000"/>
                  <a:gd name="connsiteX62" fmla="*/ 3871 w 10000"/>
                  <a:gd name="connsiteY62" fmla="*/ 1341 h 10000"/>
                  <a:gd name="connsiteX63" fmla="*/ 4077 w 10000"/>
                  <a:gd name="connsiteY63" fmla="*/ 602 h 10000"/>
                  <a:gd name="connsiteX64" fmla="*/ 3902 w 10000"/>
                  <a:gd name="connsiteY64" fmla="*/ 338 h 10000"/>
                  <a:gd name="connsiteX65" fmla="*/ 4493 w 10000"/>
                  <a:gd name="connsiteY65" fmla="*/ 0 h 10000"/>
                  <a:gd name="connsiteX66" fmla="*/ 3636 w 10000"/>
                  <a:gd name="connsiteY66" fmla="*/ 21 h 10000"/>
                  <a:gd name="connsiteX67" fmla="*/ 3550 w 10000"/>
                  <a:gd name="connsiteY67" fmla="*/ 233 h 10000"/>
                  <a:gd name="connsiteX68" fmla="*/ 3460 w 10000"/>
                  <a:gd name="connsiteY68" fmla="*/ 655 h 10000"/>
                  <a:gd name="connsiteX69" fmla="*/ 3343 w 10000"/>
                  <a:gd name="connsiteY69" fmla="*/ 708 h 10000"/>
                  <a:gd name="connsiteX70" fmla="*/ 3519 w 10000"/>
                  <a:gd name="connsiteY70" fmla="*/ 919 h 10000"/>
                  <a:gd name="connsiteX71" fmla="*/ 3550 w 10000"/>
                  <a:gd name="connsiteY71" fmla="*/ 1183 h 10000"/>
                  <a:gd name="connsiteX72" fmla="*/ 3460 w 10000"/>
                  <a:gd name="connsiteY72" fmla="*/ 1341 h 10000"/>
                  <a:gd name="connsiteX73" fmla="*/ 3550 w 10000"/>
                  <a:gd name="connsiteY73" fmla="*/ 1816 h 10000"/>
                  <a:gd name="connsiteX74" fmla="*/ 3489 w 10000"/>
                  <a:gd name="connsiteY74" fmla="*/ 2239 h 10000"/>
                  <a:gd name="connsiteX75" fmla="*/ 3050 w 10000"/>
                  <a:gd name="connsiteY75" fmla="*/ 2555 h 10000"/>
                  <a:gd name="connsiteX76" fmla="*/ 3021 w 10000"/>
                  <a:gd name="connsiteY76" fmla="*/ 2397 h 10000"/>
                  <a:gd name="connsiteX77" fmla="*/ 2992 w 10000"/>
                  <a:gd name="connsiteY77" fmla="*/ 2609 h 10000"/>
                  <a:gd name="connsiteX78" fmla="*/ 3108 w 10000"/>
                  <a:gd name="connsiteY78" fmla="*/ 2819 h 10000"/>
                  <a:gd name="connsiteX79" fmla="*/ 3402 w 10000"/>
                  <a:gd name="connsiteY79" fmla="*/ 2609 h 10000"/>
                  <a:gd name="connsiteX80" fmla="*/ 3519 w 10000"/>
                  <a:gd name="connsiteY80" fmla="*/ 2767 h 10000"/>
                  <a:gd name="connsiteX81" fmla="*/ 3314 w 10000"/>
                  <a:gd name="connsiteY81" fmla="*/ 2819 h 10000"/>
                  <a:gd name="connsiteX82" fmla="*/ 2378 w 10000"/>
                  <a:gd name="connsiteY82" fmla="*/ 2638 h 10000"/>
                  <a:gd name="connsiteX83" fmla="*/ 2570 w 10000"/>
                  <a:gd name="connsiteY83" fmla="*/ 2488 h 10000"/>
                  <a:gd name="connsiteX84" fmla="*/ 1994 w 10000"/>
                  <a:gd name="connsiteY84" fmla="*/ 2940 h 10000"/>
                  <a:gd name="connsiteX85" fmla="*/ 1929 w 10000"/>
                  <a:gd name="connsiteY85" fmla="*/ 3317 h 10000"/>
                  <a:gd name="connsiteX86" fmla="*/ 1929 w 10000"/>
                  <a:gd name="connsiteY86" fmla="*/ 3317 h 10000"/>
                  <a:gd name="connsiteX87" fmla="*/ 1789 w 10000"/>
                  <a:gd name="connsiteY87" fmla="*/ 3559 h 10000"/>
                  <a:gd name="connsiteX88" fmla="*/ 1554 w 10000"/>
                  <a:gd name="connsiteY88" fmla="*/ 3559 h 10000"/>
                  <a:gd name="connsiteX89" fmla="*/ 1378 w 10000"/>
                  <a:gd name="connsiteY89" fmla="*/ 3770 h 10000"/>
                  <a:gd name="connsiteX90" fmla="*/ 1145 w 10000"/>
                  <a:gd name="connsiteY90" fmla="*/ 3770 h 10000"/>
                  <a:gd name="connsiteX91" fmla="*/ 968 w 10000"/>
                  <a:gd name="connsiteY91" fmla="*/ 3981 h 10000"/>
                  <a:gd name="connsiteX92" fmla="*/ 851 w 10000"/>
                  <a:gd name="connsiteY92" fmla="*/ 3770 h 10000"/>
                  <a:gd name="connsiteX93" fmla="*/ 558 w 10000"/>
                  <a:gd name="connsiteY93" fmla="*/ 3717 h 10000"/>
                  <a:gd name="connsiteX94" fmla="*/ 0 w 10000"/>
                  <a:gd name="connsiteY94" fmla="*/ 4984 h 10000"/>
                  <a:gd name="connsiteX95" fmla="*/ 59 w 10000"/>
                  <a:gd name="connsiteY95" fmla="*/ 5249 h 10000"/>
                  <a:gd name="connsiteX96" fmla="*/ 118 w 10000"/>
                  <a:gd name="connsiteY96" fmla="*/ 5618 h 10000"/>
                  <a:gd name="connsiteX97" fmla="*/ 294 w 10000"/>
                  <a:gd name="connsiteY97" fmla="*/ 5935 h 10000"/>
                  <a:gd name="connsiteX98" fmla="*/ 528 w 10000"/>
                  <a:gd name="connsiteY98" fmla="*/ 6462 h 10000"/>
                  <a:gd name="connsiteX99" fmla="*/ 381 w 10000"/>
                  <a:gd name="connsiteY99" fmla="*/ 6358 h 10000"/>
                  <a:gd name="connsiteX100" fmla="*/ 733 w 10000"/>
                  <a:gd name="connsiteY100" fmla="*/ 6832 h 10000"/>
                  <a:gd name="connsiteX101" fmla="*/ 938 w 10000"/>
                  <a:gd name="connsiteY101" fmla="*/ 6780 h 10000"/>
                  <a:gd name="connsiteX102" fmla="*/ 910 w 10000"/>
                  <a:gd name="connsiteY102" fmla="*/ 6462 h 10000"/>
                  <a:gd name="connsiteX103" fmla="*/ 1085 w 10000"/>
                  <a:gd name="connsiteY103" fmla="*/ 6515 h 10000"/>
                  <a:gd name="connsiteX104" fmla="*/ 880 w 10000"/>
                  <a:gd name="connsiteY104" fmla="*/ 5882 h 10000"/>
                  <a:gd name="connsiteX105" fmla="*/ 1261 w 10000"/>
                  <a:gd name="connsiteY105" fmla="*/ 5618 h 10000"/>
                  <a:gd name="connsiteX106" fmla="*/ 1468 w 10000"/>
                  <a:gd name="connsiteY106" fmla="*/ 5618 h 10000"/>
                  <a:gd name="connsiteX107" fmla="*/ 1468 w 10000"/>
                  <a:gd name="connsiteY107" fmla="*/ 5882 h 10000"/>
                  <a:gd name="connsiteX108" fmla="*/ 1290 w 10000"/>
                  <a:gd name="connsiteY108" fmla="*/ 6040 h 10000"/>
                  <a:gd name="connsiteX109" fmla="*/ 1174 w 10000"/>
                  <a:gd name="connsiteY109" fmla="*/ 6727 h 10000"/>
                  <a:gd name="connsiteX110" fmla="*/ 1115 w 10000"/>
                  <a:gd name="connsiteY110" fmla="*/ 7043 h 10000"/>
                  <a:gd name="connsiteX111" fmla="*/ 1203 w 10000"/>
                  <a:gd name="connsiteY111" fmla="*/ 7466 h 10000"/>
                  <a:gd name="connsiteX112" fmla="*/ 1378 w 10000"/>
                  <a:gd name="connsiteY112" fmla="*/ 7783 h 10000"/>
                  <a:gd name="connsiteX113" fmla="*/ 1965 w 10000"/>
                  <a:gd name="connsiteY113" fmla="*/ 8416 h 10000"/>
                  <a:gd name="connsiteX114" fmla="*/ 2433 w 10000"/>
                  <a:gd name="connsiteY114" fmla="*/ 8891 h 10000"/>
                  <a:gd name="connsiteX115" fmla="*/ 2785 w 10000"/>
                  <a:gd name="connsiteY115" fmla="*/ 9103 h 10000"/>
                  <a:gd name="connsiteX116" fmla="*/ 3167 w 10000"/>
                  <a:gd name="connsiteY116" fmla="*/ 9313 h 10000"/>
                  <a:gd name="connsiteX117" fmla="*/ 3550 w 10000"/>
                  <a:gd name="connsiteY117" fmla="*/ 9525 h 10000"/>
                  <a:gd name="connsiteX118" fmla="*/ 3902 w 10000"/>
                  <a:gd name="connsiteY118" fmla="*/ 9631 h 10000"/>
                  <a:gd name="connsiteX119" fmla="*/ 4282 w 10000"/>
                  <a:gd name="connsiteY119" fmla="*/ 9789 h 10000"/>
                  <a:gd name="connsiteX120" fmla="*/ 4722 w 10000"/>
                  <a:gd name="connsiteY120" fmla="*/ 9948 h 10000"/>
                  <a:gd name="connsiteX121" fmla="*/ 5190 w 10000"/>
                  <a:gd name="connsiteY121" fmla="*/ 10000 h 10000"/>
                  <a:gd name="connsiteX122" fmla="*/ 5601 w 10000"/>
                  <a:gd name="connsiteY122" fmla="*/ 10000 h 10000"/>
                  <a:gd name="connsiteX123" fmla="*/ 6100 w 10000"/>
                  <a:gd name="connsiteY123" fmla="*/ 9948 h 10000"/>
                  <a:gd name="connsiteX124" fmla="*/ 6452 w 10000"/>
                  <a:gd name="connsiteY124" fmla="*/ 9841 h 10000"/>
                  <a:gd name="connsiteX125" fmla="*/ 6804 w 10000"/>
                  <a:gd name="connsiteY125" fmla="*/ 9737 h 10000"/>
                  <a:gd name="connsiteX126" fmla="*/ 7186 w 10000"/>
                  <a:gd name="connsiteY126" fmla="*/ 9578 h 10000"/>
                  <a:gd name="connsiteX127" fmla="*/ 7537 w 10000"/>
                  <a:gd name="connsiteY127" fmla="*/ 9419 h 10000"/>
                  <a:gd name="connsiteX128" fmla="*/ 7860 w 10000"/>
                  <a:gd name="connsiteY128" fmla="*/ 9209 h 10000"/>
                  <a:gd name="connsiteX129" fmla="*/ 8212 w 10000"/>
                  <a:gd name="connsiteY129" fmla="*/ 8997 h 10000"/>
                  <a:gd name="connsiteX130" fmla="*/ 8535 w 10000"/>
                  <a:gd name="connsiteY130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81 w 10000"/>
                  <a:gd name="connsiteY45" fmla="*/ 4034 h 10000"/>
                  <a:gd name="connsiteX46" fmla="*/ 4340 w 10000"/>
                  <a:gd name="connsiteY46" fmla="*/ 3981 h 10000"/>
                  <a:gd name="connsiteX47" fmla="*/ 4253 w 10000"/>
                  <a:gd name="connsiteY47" fmla="*/ 3611 h 10000"/>
                  <a:gd name="connsiteX48" fmla="*/ 4164 w 10000"/>
                  <a:gd name="connsiteY48" fmla="*/ 3611 h 10000"/>
                  <a:gd name="connsiteX49" fmla="*/ 4253 w 10000"/>
                  <a:gd name="connsiteY49" fmla="*/ 3084 h 10000"/>
                  <a:gd name="connsiteX50" fmla="*/ 4400 w 10000"/>
                  <a:gd name="connsiteY50" fmla="*/ 3084 h 10000"/>
                  <a:gd name="connsiteX51" fmla="*/ 4458 w 10000"/>
                  <a:gd name="connsiteY51" fmla="*/ 3400 h 10000"/>
                  <a:gd name="connsiteX52" fmla="*/ 4487 w 10000"/>
                  <a:gd name="connsiteY52" fmla="*/ 3189 h 10000"/>
                  <a:gd name="connsiteX53" fmla="*/ 4429 w 10000"/>
                  <a:gd name="connsiteY53" fmla="*/ 3031 h 10000"/>
                  <a:gd name="connsiteX54" fmla="*/ 4282 w 10000"/>
                  <a:gd name="connsiteY54" fmla="*/ 2925 h 10000"/>
                  <a:gd name="connsiteX55" fmla="*/ 4311 w 10000"/>
                  <a:gd name="connsiteY55" fmla="*/ 2503 h 10000"/>
                  <a:gd name="connsiteX56" fmla="*/ 4253 w 10000"/>
                  <a:gd name="connsiteY56" fmla="*/ 2291 h 10000"/>
                  <a:gd name="connsiteX57" fmla="*/ 4222 w 10000"/>
                  <a:gd name="connsiteY57" fmla="*/ 1659 h 10000"/>
                  <a:gd name="connsiteX58" fmla="*/ 4282 w 10000"/>
                  <a:gd name="connsiteY58" fmla="*/ 1659 h 10000"/>
                  <a:gd name="connsiteX59" fmla="*/ 4194 w 10000"/>
                  <a:gd name="connsiteY59" fmla="*/ 1552 h 10000"/>
                  <a:gd name="connsiteX60" fmla="*/ 3930 w 10000"/>
                  <a:gd name="connsiteY60" fmla="*/ 1763 h 10000"/>
                  <a:gd name="connsiteX61" fmla="*/ 3871 w 10000"/>
                  <a:gd name="connsiteY61" fmla="*/ 1341 h 10000"/>
                  <a:gd name="connsiteX62" fmla="*/ 4077 w 10000"/>
                  <a:gd name="connsiteY62" fmla="*/ 602 h 10000"/>
                  <a:gd name="connsiteX63" fmla="*/ 3902 w 10000"/>
                  <a:gd name="connsiteY63" fmla="*/ 338 h 10000"/>
                  <a:gd name="connsiteX64" fmla="*/ 4493 w 10000"/>
                  <a:gd name="connsiteY64" fmla="*/ 0 h 10000"/>
                  <a:gd name="connsiteX65" fmla="*/ 3636 w 10000"/>
                  <a:gd name="connsiteY65" fmla="*/ 21 h 10000"/>
                  <a:gd name="connsiteX66" fmla="*/ 3550 w 10000"/>
                  <a:gd name="connsiteY66" fmla="*/ 233 h 10000"/>
                  <a:gd name="connsiteX67" fmla="*/ 3460 w 10000"/>
                  <a:gd name="connsiteY67" fmla="*/ 655 h 10000"/>
                  <a:gd name="connsiteX68" fmla="*/ 3343 w 10000"/>
                  <a:gd name="connsiteY68" fmla="*/ 708 h 10000"/>
                  <a:gd name="connsiteX69" fmla="*/ 3519 w 10000"/>
                  <a:gd name="connsiteY69" fmla="*/ 919 h 10000"/>
                  <a:gd name="connsiteX70" fmla="*/ 3550 w 10000"/>
                  <a:gd name="connsiteY70" fmla="*/ 1183 h 10000"/>
                  <a:gd name="connsiteX71" fmla="*/ 3460 w 10000"/>
                  <a:gd name="connsiteY71" fmla="*/ 1341 h 10000"/>
                  <a:gd name="connsiteX72" fmla="*/ 3550 w 10000"/>
                  <a:gd name="connsiteY72" fmla="*/ 1816 h 10000"/>
                  <a:gd name="connsiteX73" fmla="*/ 3489 w 10000"/>
                  <a:gd name="connsiteY73" fmla="*/ 2239 h 10000"/>
                  <a:gd name="connsiteX74" fmla="*/ 3050 w 10000"/>
                  <a:gd name="connsiteY74" fmla="*/ 2555 h 10000"/>
                  <a:gd name="connsiteX75" fmla="*/ 3021 w 10000"/>
                  <a:gd name="connsiteY75" fmla="*/ 2397 h 10000"/>
                  <a:gd name="connsiteX76" fmla="*/ 2992 w 10000"/>
                  <a:gd name="connsiteY76" fmla="*/ 2609 h 10000"/>
                  <a:gd name="connsiteX77" fmla="*/ 3108 w 10000"/>
                  <a:gd name="connsiteY77" fmla="*/ 2819 h 10000"/>
                  <a:gd name="connsiteX78" fmla="*/ 3402 w 10000"/>
                  <a:gd name="connsiteY78" fmla="*/ 2609 h 10000"/>
                  <a:gd name="connsiteX79" fmla="*/ 3519 w 10000"/>
                  <a:gd name="connsiteY79" fmla="*/ 2767 h 10000"/>
                  <a:gd name="connsiteX80" fmla="*/ 3314 w 10000"/>
                  <a:gd name="connsiteY80" fmla="*/ 2819 h 10000"/>
                  <a:gd name="connsiteX81" fmla="*/ 2378 w 10000"/>
                  <a:gd name="connsiteY81" fmla="*/ 2638 h 10000"/>
                  <a:gd name="connsiteX82" fmla="*/ 2570 w 10000"/>
                  <a:gd name="connsiteY82" fmla="*/ 2488 h 10000"/>
                  <a:gd name="connsiteX83" fmla="*/ 1994 w 10000"/>
                  <a:gd name="connsiteY83" fmla="*/ 2940 h 10000"/>
                  <a:gd name="connsiteX84" fmla="*/ 1929 w 10000"/>
                  <a:gd name="connsiteY84" fmla="*/ 3317 h 10000"/>
                  <a:gd name="connsiteX85" fmla="*/ 1929 w 10000"/>
                  <a:gd name="connsiteY85" fmla="*/ 3317 h 10000"/>
                  <a:gd name="connsiteX86" fmla="*/ 1789 w 10000"/>
                  <a:gd name="connsiteY86" fmla="*/ 3559 h 10000"/>
                  <a:gd name="connsiteX87" fmla="*/ 1554 w 10000"/>
                  <a:gd name="connsiteY87" fmla="*/ 3559 h 10000"/>
                  <a:gd name="connsiteX88" fmla="*/ 1378 w 10000"/>
                  <a:gd name="connsiteY88" fmla="*/ 3770 h 10000"/>
                  <a:gd name="connsiteX89" fmla="*/ 1145 w 10000"/>
                  <a:gd name="connsiteY89" fmla="*/ 3770 h 10000"/>
                  <a:gd name="connsiteX90" fmla="*/ 968 w 10000"/>
                  <a:gd name="connsiteY90" fmla="*/ 3981 h 10000"/>
                  <a:gd name="connsiteX91" fmla="*/ 851 w 10000"/>
                  <a:gd name="connsiteY91" fmla="*/ 3770 h 10000"/>
                  <a:gd name="connsiteX92" fmla="*/ 558 w 10000"/>
                  <a:gd name="connsiteY92" fmla="*/ 3717 h 10000"/>
                  <a:gd name="connsiteX93" fmla="*/ 0 w 10000"/>
                  <a:gd name="connsiteY93" fmla="*/ 4984 h 10000"/>
                  <a:gd name="connsiteX94" fmla="*/ 59 w 10000"/>
                  <a:gd name="connsiteY94" fmla="*/ 5249 h 10000"/>
                  <a:gd name="connsiteX95" fmla="*/ 118 w 10000"/>
                  <a:gd name="connsiteY95" fmla="*/ 5618 h 10000"/>
                  <a:gd name="connsiteX96" fmla="*/ 294 w 10000"/>
                  <a:gd name="connsiteY96" fmla="*/ 5935 h 10000"/>
                  <a:gd name="connsiteX97" fmla="*/ 528 w 10000"/>
                  <a:gd name="connsiteY97" fmla="*/ 6462 h 10000"/>
                  <a:gd name="connsiteX98" fmla="*/ 381 w 10000"/>
                  <a:gd name="connsiteY98" fmla="*/ 6358 h 10000"/>
                  <a:gd name="connsiteX99" fmla="*/ 733 w 10000"/>
                  <a:gd name="connsiteY99" fmla="*/ 6832 h 10000"/>
                  <a:gd name="connsiteX100" fmla="*/ 938 w 10000"/>
                  <a:gd name="connsiteY100" fmla="*/ 6780 h 10000"/>
                  <a:gd name="connsiteX101" fmla="*/ 910 w 10000"/>
                  <a:gd name="connsiteY101" fmla="*/ 6462 h 10000"/>
                  <a:gd name="connsiteX102" fmla="*/ 1085 w 10000"/>
                  <a:gd name="connsiteY102" fmla="*/ 6515 h 10000"/>
                  <a:gd name="connsiteX103" fmla="*/ 880 w 10000"/>
                  <a:gd name="connsiteY103" fmla="*/ 5882 h 10000"/>
                  <a:gd name="connsiteX104" fmla="*/ 1261 w 10000"/>
                  <a:gd name="connsiteY104" fmla="*/ 5618 h 10000"/>
                  <a:gd name="connsiteX105" fmla="*/ 1468 w 10000"/>
                  <a:gd name="connsiteY105" fmla="*/ 5618 h 10000"/>
                  <a:gd name="connsiteX106" fmla="*/ 1468 w 10000"/>
                  <a:gd name="connsiteY106" fmla="*/ 5882 h 10000"/>
                  <a:gd name="connsiteX107" fmla="*/ 1290 w 10000"/>
                  <a:gd name="connsiteY107" fmla="*/ 6040 h 10000"/>
                  <a:gd name="connsiteX108" fmla="*/ 1174 w 10000"/>
                  <a:gd name="connsiteY108" fmla="*/ 6727 h 10000"/>
                  <a:gd name="connsiteX109" fmla="*/ 1115 w 10000"/>
                  <a:gd name="connsiteY109" fmla="*/ 7043 h 10000"/>
                  <a:gd name="connsiteX110" fmla="*/ 1203 w 10000"/>
                  <a:gd name="connsiteY110" fmla="*/ 7466 h 10000"/>
                  <a:gd name="connsiteX111" fmla="*/ 1378 w 10000"/>
                  <a:gd name="connsiteY111" fmla="*/ 7783 h 10000"/>
                  <a:gd name="connsiteX112" fmla="*/ 1965 w 10000"/>
                  <a:gd name="connsiteY112" fmla="*/ 8416 h 10000"/>
                  <a:gd name="connsiteX113" fmla="*/ 2433 w 10000"/>
                  <a:gd name="connsiteY113" fmla="*/ 8891 h 10000"/>
                  <a:gd name="connsiteX114" fmla="*/ 2785 w 10000"/>
                  <a:gd name="connsiteY114" fmla="*/ 9103 h 10000"/>
                  <a:gd name="connsiteX115" fmla="*/ 3167 w 10000"/>
                  <a:gd name="connsiteY115" fmla="*/ 9313 h 10000"/>
                  <a:gd name="connsiteX116" fmla="*/ 3550 w 10000"/>
                  <a:gd name="connsiteY116" fmla="*/ 9525 h 10000"/>
                  <a:gd name="connsiteX117" fmla="*/ 3902 w 10000"/>
                  <a:gd name="connsiteY117" fmla="*/ 9631 h 10000"/>
                  <a:gd name="connsiteX118" fmla="*/ 4282 w 10000"/>
                  <a:gd name="connsiteY118" fmla="*/ 9789 h 10000"/>
                  <a:gd name="connsiteX119" fmla="*/ 4722 w 10000"/>
                  <a:gd name="connsiteY119" fmla="*/ 9948 h 10000"/>
                  <a:gd name="connsiteX120" fmla="*/ 5190 w 10000"/>
                  <a:gd name="connsiteY120" fmla="*/ 10000 h 10000"/>
                  <a:gd name="connsiteX121" fmla="*/ 5601 w 10000"/>
                  <a:gd name="connsiteY121" fmla="*/ 10000 h 10000"/>
                  <a:gd name="connsiteX122" fmla="*/ 6100 w 10000"/>
                  <a:gd name="connsiteY122" fmla="*/ 9948 h 10000"/>
                  <a:gd name="connsiteX123" fmla="*/ 6452 w 10000"/>
                  <a:gd name="connsiteY123" fmla="*/ 9841 h 10000"/>
                  <a:gd name="connsiteX124" fmla="*/ 6804 w 10000"/>
                  <a:gd name="connsiteY124" fmla="*/ 9737 h 10000"/>
                  <a:gd name="connsiteX125" fmla="*/ 7186 w 10000"/>
                  <a:gd name="connsiteY125" fmla="*/ 9578 h 10000"/>
                  <a:gd name="connsiteX126" fmla="*/ 7537 w 10000"/>
                  <a:gd name="connsiteY126" fmla="*/ 9419 h 10000"/>
                  <a:gd name="connsiteX127" fmla="*/ 7860 w 10000"/>
                  <a:gd name="connsiteY127" fmla="*/ 9209 h 10000"/>
                  <a:gd name="connsiteX128" fmla="*/ 8212 w 10000"/>
                  <a:gd name="connsiteY128" fmla="*/ 8997 h 10000"/>
                  <a:gd name="connsiteX129" fmla="*/ 8535 w 10000"/>
                  <a:gd name="connsiteY129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340 w 10000"/>
                  <a:gd name="connsiteY45" fmla="*/ 3981 h 10000"/>
                  <a:gd name="connsiteX46" fmla="*/ 4253 w 10000"/>
                  <a:gd name="connsiteY46" fmla="*/ 3611 h 10000"/>
                  <a:gd name="connsiteX47" fmla="*/ 4164 w 10000"/>
                  <a:gd name="connsiteY47" fmla="*/ 3611 h 10000"/>
                  <a:gd name="connsiteX48" fmla="*/ 4253 w 10000"/>
                  <a:gd name="connsiteY48" fmla="*/ 3084 h 10000"/>
                  <a:gd name="connsiteX49" fmla="*/ 4400 w 10000"/>
                  <a:gd name="connsiteY49" fmla="*/ 3084 h 10000"/>
                  <a:gd name="connsiteX50" fmla="*/ 4458 w 10000"/>
                  <a:gd name="connsiteY50" fmla="*/ 3400 h 10000"/>
                  <a:gd name="connsiteX51" fmla="*/ 4487 w 10000"/>
                  <a:gd name="connsiteY51" fmla="*/ 3189 h 10000"/>
                  <a:gd name="connsiteX52" fmla="*/ 4429 w 10000"/>
                  <a:gd name="connsiteY52" fmla="*/ 3031 h 10000"/>
                  <a:gd name="connsiteX53" fmla="*/ 4282 w 10000"/>
                  <a:gd name="connsiteY53" fmla="*/ 2925 h 10000"/>
                  <a:gd name="connsiteX54" fmla="*/ 4311 w 10000"/>
                  <a:gd name="connsiteY54" fmla="*/ 2503 h 10000"/>
                  <a:gd name="connsiteX55" fmla="*/ 4253 w 10000"/>
                  <a:gd name="connsiteY55" fmla="*/ 2291 h 10000"/>
                  <a:gd name="connsiteX56" fmla="*/ 4222 w 10000"/>
                  <a:gd name="connsiteY56" fmla="*/ 1659 h 10000"/>
                  <a:gd name="connsiteX57" fmla="*/ 4282 w 10000"/>
                  <a:gd name="connsiteY57" fmla="*/ 1659 h 10000"/>
                  <a:gd name="connsiteX58" fmla="*/ 4194 w 10000"/>
                  <a:gd name="connsiteY58" fmla="*/ 1552 h 10000"/>
                  <a:gd name="connsiteX59" fmla="*/ 3930 w 10000"/>
                  <a:gd name="connsiteY59" fmla="*/ 1763 h 10000"/>
                  <a:gd name="connsiteX60" fmla="*/ 3871 w 10000"/>
                  <a:gd name="connsiteY60" fmla="*/ 1341 h 10000"/>
                  <a:gd name="connsiteX61" fmla="*/ 4077 w 10000"/>
                  <a:gd name="connsiteY61" fmla="*/ 602 h 10000"/>
                  <a:gd name="connsiteX62" fmla="*/ 3902 w 10000"/>
                  <a:gd name="connsiteY62" fmla="*/ 338 h 10000"/>
                  <a:gd name="connsiteX63" fmla="*/ 4493 w 10000"/>
                  <a:gd name="connsiteY63" fmla="*/ 0 h 10000"/>
                  <a:gd name="connsiteX64" fmla="*/ 3636 w 10000"/>
                  <a:gd name="connsiteY64" fmla="*/ 21 h 10000"/>
                  <a:gd name="connsiteX65" fmla="*/ 3550 w 10000"/>
                  <a:gd name="connsiteY65" fmla="*/ 233 h 10000"/>
                  <a:gd name="connsiteX66" fmla="*/ 3460 w 10000"/>
                  <a:gd name="connsiteY66" fmla="*/ 655 h 10000"/>
                  <a:gd name="connsiteX67" fmla="*/ 3343 w 10000"/>
                  <a:gd name="connsiteY67" fmla="*/ 708 h 10000"/>
                  <a:gd name="connsiteX68" fmla="*/ 3519 w 10000"/>
                  <a:gd name="connsiteY68" fmla="*/ 919 h 10000"/>
                  <a:gd name="connsiteX69" fmla="*/ 3550 w 10000"/>
                  <a:gd name="connsiteY69" fmla="*/ 1183 h 10000"/>
                  <a:gd name="connsiteX70" fmla="*/ 3460 w 10000"/>
                  <a:gd name="connsiteY70" fmla="*/ 1341 h 10000"/>
                  <a:gd name="connsiteX71" fmla="*/ 3550 w 10000"/>
                  <a:gd name="connsiteY71" fmla="*/ 1816 h 10000"/>
                  <a:gd name="connsiteX72" fmla="*/ 3489 w 10000"/>
                  <a:gd name="connsiteY72" fmla="*/ 2239 h 10000"/>
                  <a:gd name="connsiteX73" fmla="*/ 3050 w 10000"/>
                  <a:gd name="connsiteY73" fmla="*/ 2555 h 10000"/>
                  <a:gd name="connsiteX74" fmla="*/ 3021 w 10000"/>
                  <a:gd name="connsiteY74" fmla="*/ 2397 h 10000"/>
                  <a:gd name="connsiteX75" fmla="*/ 2992 w 10000"/>
                  <a:gd name="connsiteY75" fmla="*/ 2609 h 10000"/>
                  <a:gd name="connsiteX76" fmla="*/ 3108 w 10000"/>
                  <a:gd name="connsiteY76" fmla="*/ 2819 h 10000"/>
                  <a:gd name="connsiteX77" fmla="*/ 3402 w 10000"/>
                  <a:gd name="connsiteY77" fmla="*/ 2609 h 10000"/>
                  <a:gd name="connsiteX78" fmla="*/ 3519 w 10000"/>
                  <a:gd name="connsiteY78" fmla="*/ 2767 h 10000"/>
                  <a:gd name="connsiteX79" fmla="*/ 3314 w 10000"/>
                  <a:gd name="connsiteY79" fmla="*/ 2819 h 10000"/>
                  <a:gd name="connsiteX80" fmla="*/ 2378 w 10000"/>
                  <a:gd name="connsiteY80" fmla="*/ 2638 h 10000"/>
                  <a:gd name="connsiteX81" fmla="*/ 2570 w 10000"/>
                  <a:gd name="connsiteY81" fmla="*/ 2488 h 10000"/>
                  <a:gd name="connsiteX82" fmla="*/ 1994 w 10000"/>
                  <a:gd name="connsiteY82" fmla="*/ 2940 h 10000"/>
                  <a:gd name="connsiteX83" fmla="*/ 1929 w 10000"/>
                  <a:gd name="connsiteY83" fmla="*/ 3317 h 10000"/>
                  <a:gd name="connsiteX84" fmla="*/ 1929 w 10000"/>
                  <a:gd name="connsiteY84" fmla="*/ 3317 h 10000"/>
                  <a:gd name="connsiteX85" fmla="*/ 1789 w 10000"/>
                  <a:gd name="connsiteY85" fmla="*/ 3559 h 10000"/>
                  <a:gd name="connsiteX86" fmla="*/ 1554 w 10000"/>
                  <a:gd name="connsiteY86" fmla="*/ 3559 h 10000"/>
                  <a:gd name="connsiteX87" fmla="*/ 1378 w 10000"/>
                  <a:gd name="connsiteY87" fmla="*/ 3770 h 10000"/>
                  <a:gd name="connsiteX88" fmla="*/ 1145 w 10000"/>
                  <a:gd name="connsiteY88" fmla="*/ 3770 h 10000"/>
                  <a:gd name="connsiteX89" fmla="*/ 968 w 10000"/>
                  <a:gd name="connsiteY89" fmla="*/ 3981 h 10000"/>
                  <a:gd name="connsiteX90" fmla="*/ 851 w 10000"/>
                  <a:gd name="connsiteY90" fmla="*/ 3770 h 10000"/>
                  <a:gd name="connsiteX91" fmla="*/ 558 w 10000"/>
                  <a:gd name="connsiteY91" fmla="*/ 3717 h 10000"/>
                  <a:gd name="connsiteX92" fmla="*/ 0 w 10000"/>
                  <a:gd name="connsiteY92" fmla="*/ 4984 h 10000"/>
                  <a:gd name="connsiteX93" fmla="*/ 59 w 10000"/>
                  <a:gd name="connsiteY93" fmla="*/ 5249 h 10000"/>
                  <a:gd name="connsiteX94" fmla="*/ 118 w 10000"/>
                  <a:gd name="connsiteY94" fmla="*/ 5618 h 10000"/>
                  <a:gd name="connsiteX95" fmla="*/ 294 w 10000"/>
                  <a:gd name="connsiteY95" fmla="*/ 5935 h 10000"/>
                  <a:gd name="connsiteX96" fmla="*/ 528 w 10000"/>
                  <a:gd name="connsiteY96" fmla="*/ 6462 h 10000"/>
                  <a:gd name="connsiteX97" fmla="*/ 381 w 10000"/>
                  <a:gd name="connsiteY97" fmla="*/ 6358 h 10000"/>
                  <a:gd name="connsiteX98" fmla="*/ 733 w 10000"/>
                  <a:gd name="connsiteY98" fmla="*/ 6832 h 10000"/>
                  <a:gd name="connsiteX99" fmla="*/ 938 w 10000"/>
                  <a:gd name="connsiteY99" fmla="*/ 6780 h 10000"/>
                  <a:gd name="connsiteX100" fmla="*/ 910 w 10000"/>
                  <a:gd name="connsiteY100" fmla="*/ 6462 h 10000"/>
                  <a:gd name="connsiteX101" fmla="*/ 1085 w 10000"/>
                  <a:gd name="connsiteY101" fmla="*/ 6515 h 10000"/>
                  <a:gd name="connsiteX102" fmla="*/ 880 w 10000"/>
                  <a:gd name="connsiteY102" fmla="*/ 5882 h 10000"/>
                  <a:gd name="connsiteX103" fmla="*/ 1261 w 10000"/>
                  <a:gd name="connsiteY103" fmla="*/ 5618 h 10000"/>
                  <a:gd name="connsiteX104" fmla="*/ 1468 w 10000"/>
                  <a:gd name="connsiteY104" fmla="*/ 5618 h 10000"/>
                  <a:gd name="connsiteX105" fmla="*/ 1468 w 10000"/>
                  <a:gd name="connsiteY105" fmla="*/ 5882 h 10000"/>
                  <a:gd name="connsiteX106" fmla="*/ 1290 w 10000"/>
                  <a:gd name="connsiteY106" fmla="*/ 6040 h 10000"/>
                  <a:gd name="connsiteX107" fmla="*/ 1174 w 10000"/>
                  <a:gd name="connsiteY107" fmla="*/ 6727 h 10000"/>
                  <a:gd name="connsiteX108" fmla="*/ 1115 w 10000"/>
                  <a:gd name="connsiteY108" fmla="*/ 7043 h 10000"/>
                  <a:gd name="connsiteX109" fmla="*/ 1203 w 10000"/>
                  <a:gd name="connsiteY109" fmla="*/ 7466 h 10000"/>
                  <a:gd name="connsiteX110" fmla="*/ 1378 w 10000"/>
                  <a:gd name="connsiteY110" fmla="*/ 7783 h 10000"/>
                  <a:gd name="connsiteX111" fmla="*/ 1965 w 10000"/>
                  <a:gd name="connsiteY111" fmla="*/ 8416 h 10000"/>
                  <a:gd name="connsiteX112" fmla="*/ 2433 w 10000"/>
                  <a:gd name="connsiteY112" fmla="*/ 8891 h 10000"/>
                  <a:gd name="connsiteX113" fmla="*/ 2785 w 10000"/>
                  <a:gd name="connsiteY113" fmla="*/ 9103 h 10000"/>
                  <a:gd name="connsiteX114" fmla="*/ 3167 w 10000"/>
                  <a:gd name="connsiteY114" fmla="*/ 9313 h 10000"/>
                  <a:gd name="connsiteX115" fmla="*/ 3550 w 10000"/>
                  <a:gd name="connsiteY115" fmla="*/ 9525 h 10000"/>
                  <a:gd name="connsiteX116" fmla="*/ 3902 w 10000"/>
                  <a:gd name="connsiteY116" fmla="*/ 9631 h 10000"/>
                  <a:gd name="connsiteX117" fmla="*/ 4282 w 10000"/>
                  <a:gd name="connsiteY117" fmla="*/ 9789 h 10000"/>
                  <a:gd name="connsiteX118" fmla="*/ 4722 w 10000"/>
                  <a:gd name="connsiteY118" fmla="*/ 9948 h 10000"/>
                  <a:gd name="connsiteX119" fmla="*/ 5190 w 10000"/>
                  <a:gd name="connsiteY119" fmla="*/ 10000 h 10000"/>
                  <a:gd name="connsiteX120" fmla="*/ 5601 w 10000"/>
                  <a:gd name="connsiteY120" fmla="*/ 10000 h 10000"/>
                  <a:gd name="connsiteX121" fmla="*/ 6100 w 10000"/>
                  <a:gd name="connsiteY121" fmla="*/ 9948 h 10000"/>
                  <a:gd name="connsiteX122" fmla="*/ 6452 w 10000"/>
                  <a:gd name="connsiteY122" fmla="*/ 9841 h 10000"/>
                  <a:gd name="connsiteX123" fmla="*/ 6804 w 10000"/>
                  <a:gd name="connsiteY123" fmla="*/ 9737 h 10000"/>
                  <a:gd name="connsiteX124" fmla="*/ 7186 w 10000"/>
                  <a:gd name="connsiteY124" fmla="*/ 9578 h 10000"/>
                  <a:gd name="connsiteX125" fmla="*/ 7537 w 10000"/>
                  <a:gd name="connsiteY125" fmla="*/ 9419 h 10000"/>
                  <a:gd name="connsiteX126" fmla="*/ 7860 w 10000"/>
                  <a:gd name="connsiteY126" fmla="*/ 9209 h 10000"/>
                  <a:gd name="connsiteX127" fmla="*/ 8212 w 10000"/>
                  <a:gd name="connsiteY127" fmla="*/ 8997 h 10000"/>
                  <a:gd name="connsiteX128" fmla="*/ 8535 w 10000"/>
                  <a:gd name="connsiteY128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340 w 10000"/>
                  <a:gd name="connsiteY44" fmla="*/ 3981 h 10000"/>
                  <a:gd name="connsiteX45" fmla="*/ 4253 w 10000"/>
                  <a:gd name="connsiteY45" fmla="*/ 3611 h 10000"/>
                  <a:gd name="connsiteX46" fmla="*/ 4164 w 10000"/>
                  <a:gd name="connsiteY46" fmla="*/ 3611 h 10000"/>
                  <a:gd name="connsiteX47" fmla="*/ 4253 w 10000"/>
                  <a:gd name="connsiteY47" fmla="*/ 3084 h 10000"/>
                  <a:gd name="connsiteX48" fmla="*/ 4400 w 10000"/>
                  <a:gd name="connsiteY48" fmla="*/ 3084 h 10000"/>
                  <a:gd name="connsiteX49" fmla="*/ 4458 w 10000"/>
                  <a:gd name="connsiteY49" fmla="*/ 3400 h 10000"/>
                  <a:gd name="connsiteX50" fmla="*/ 4487 w 10000"/>
                  <a:gd name="connsiteY50" fmla="*/ 3189 h 10000"/>
                  <a:gd name="connsiteX51" fmla="*/ 4429 w 10000"/>
                  <a:gd name="connsiteY51" fmla="*/ 3031 h 10000"/>
                  <a:gd name="connsiteX52" fmla="*/ 4282 w 10000"/>
                  <a:gd name="connsiteY52" fmla="*/ 2925 h 10000"/>
                  <a:gd name="connsiteX53" fmla="*/ 4311 w 10000"/>
                  <a:gd name="connsiteY53" fmla="*/ 2503 h 10000"/>
                  <a:gd name="connsiteX54" fmla="*/ 4253 w 10000"/>
                  <a:gd name="connsiteY54" fmla="*/ 2291 h 10000"/>
                  <a:gd name="connsiteX55" fmla="*/ 4222 w 10000"/>
                  <a:gd name="connsiteY55" fmla="*/ 1659 h 10000"/>
                  <a:gd name="connsiteX56" fmla="*/ 4282 w 10000"/>
                  <a:gd name="connsiteY56" fmla="*/ 1659 h 10000"/>
                  <a:gd name="connsiteX57" fmla="*/ 4194 w 10000"/>
                  <a:gd name="connsiteY57" fmla="*/ 1552 h 10000"/>
                  <a:gd name="connsiteX58" fmla="*/ 3930 w 10000"/>
                  <a:gd name="connsiteY58" fmla="*/ 1763 h 10000"/>
                  <a:gd name="connsiteX59" fmla="*/ 3871 w 10000"/>
                  <a:gd name="connsiteY59" fmla="*/ 1341 h 10000"/>
                  <a:gd name="connsiteX60" fmla="*/ 4077 w 10000"/>
                  <a:gd name="connsiteY60" fmla="*/ 602 h 10000"/>
                  <a:gd name="connsiteX61" fmla="*/ 3902 w 10000"/>
                  <a:gd name="connsiteY61" fmla="*/ 338 h 10000"/>
                  <a:gd name="connsiteX62" fmla="*/ 4493 w 10000"/>
                  <a:gd name="connsiteY62" fmla="*/ 0 h 10000"/>
                  <a:gd name="connsiteX63" fmla="*/ 3636 w 10000"/>
                  <a:gd name="connsiteY63" fmla="*/ 21 h 10000"/>
                  <a:gd name="connsiteX64" fmla="*/ 3550 w 10000"/>
                  <a:gd name="connsiteY64" fmla="*/ 233 h 10000"/>
                  <a:gd name="connsiteX65" fmla="*/ 3460 w 10000"/>
                  <a:gd name="connsiteY65" fmla="*/ 655 h 10000"/>
                  <a:gd name="connsiteX66" fmla="*/ 3343 w 10000"/>
                  <a:gd name="connsiteY66" fmla="*/ 708 h 10000"/>
                  <a:gd name="connsiteX67" fmla="*/ 3519 w 10000"/>
                  <a:gd name="connsiteY67" fmla="*/ 919 h 10000"/>
                  <a:gd name="connsiteX68" fmla="*/ 3550 w 10000"/>
                  <a:gd name="connsiteY68" fmla="*/ 1183 h 10000"/>
                  <a:gd name="connsiteX69" fmla="*/ 3460 w 10000"/>
                  <a:gd name="connsiteY69" fmla="*/ 1341 h 10000"/>
                  <a:gd name="connsiteX70" fmla="*/ 3550 w 10000"/>
                  <a:gd name="connsiteY70" fmla="*/ 1816 h 10000"/>
                  <a:gd name="connsiteX71" fmla="*/ 3489 w 10000"/>
                  <a:gd name="connsiteY71" fmla="*/ 2239 h 10000"/>
                  <a:gd name="connsiteX72" fmla="*/ 3050 w 10000"/>
                  <a:gd name="connsiteY72" fmla="*/ 2555 h 10000"/>
                  <a:gd name="connsiteX73" fmla="*/ 3021 w 10000"/>
                  <a:gd name="connsiteY73" fmla="*/ 2397 h 10000"/>
                  <a:gd name="connsiteX74" fmla="*/ 2992 w 10000"/>
                  <a:gd name="connsiteY74" fmla="*/ 2609 h 10000"/>
                  <a:gd name="connsiteX75" fmla="*/ 3108 w 10000"/>
                  <a:gd name="connsiteY75" fmla="*/ 2819 h 10000"/>
                  <a:gd name="connsiteX76" fmla="*/ 3402 w 10000"/>
                  <a:gd name="connsiteY76" fmla="*/ 2609 h 10000"/>
                  <a:gd name="connsiteX77" fmla="*/ 3519 w 10000"/>
                  <a:gd name="connsiteY77" fmla="*/ 2767 h 10000"/>
                  <a:gd name="connsiteX78" fmla="*/ 3314 w 10000"/>
                  <a:gd name="connsiteY78" fmla="*/ 2819 h 10000"/>
                  <a:gd name="connsiteX79" fmla="*/ 2378 w 10000"/>
                  <a:gd name="connsiteY79" fmla="*/ 2638 h 10000"/>
                  <a:gd name="connsiteX80" fmla="*/ 2570 w 10000"/>
                  <a:gd name="connsiteY80" fmla="*/ 2488 h 10000"/>
                  <a:gd name="connsiteX81" fmla="*/ 1994 w 10000"/>
                  <a:gd name="connsiteY81" fmla="*/ 2940 h 10000"/>
                  <a:gd name="connsiteX82" fmla="*/ 1929 w 10000"/>
                  <a:gd name="connsiteY82" fmla="*/ 3317 h 10000"/>
                  <a:gd name="connsiteX83" fmla="*/ 1929 w 10000"/>
                  <a:gd name="connsiteY83" fmla="*/ 3317 h 10000"/>
                  <a:gd name="connsiteX84" fmla="*/ 1789 w 10000"/>
                  <a:gd name="connsiteY84" fmla="*/ 3559 h 10000"/>
                  <a:gd name="connsiteX85" fmla="*/ 1554 w 10000"/>
                  <a:gd name="connsiteY85" fmla="*/ 3559 h 10000"/>
                  <a:gd name="connsiteX86" fmla="*/ 1378 w 10000"/>
                  <a:gd name="connsiteY86" fmla="*/ 3770 h 10000"/>
                  <a:gd name="connsiteX87" fmla="*/ 1145 w 10000"/>
                  <a:gd name="connsiteY87" fmla="*/ 3770 h 10000"/>
                  <a:gd name="connsiteX88" fmla="*/ 968 w 10000"/>
                  <a:gd name="connsiteY88" fmla="*/ 3981 h 10000"/>
                  <a:gd name="connsiteX89" fmla="*/ 851 w 10000"/>
                  <a:gd name="connsiteY89" fmla="*/ 3770 h 10000"/>
                  <a:gd name="connsiteX90" fmla="*/ 558 w 10000"/>
                  <a:gd name="connsiteY90" fmla="*/ 3717 h 10000"/>
                  <a:gd name="connsiteX91" fmla="*/ 0 w 10000"/>
                  <a:gd name="connsiteY91" fmla="*/ 4984 h 10000"/>
                  <a:gd name="connsiteX92" fmla="*/ 59 w 10000"/>
                  <a:gd name="connsiteY92" fmla="*/ 5249 h 10000"/>
                  <a:gd name="connsiteX93" fmla="*/ 118 w 10000"/>
                  <a:gd name="connsiteY93" fmla="*/ 5618 h 10000"/>
                  <a:gd name="connsiteX94" fmla="*/ 294 w 10000"/>
                  <a:gd name="connsiteY94" fmla="*/ 5935 h 10000"/>
                  <a:gd name="connsiteX95" fmla="*/ 528 w 10000"/>
                  <a:gd name="connsiteY95" fmla="*/ 6462 h 10000"/>
                  <a:gd name="connsiteX96" fmla="*/ 381 w 10000"/>
                  <a:gd name="connsiteY96" fmla="*/ 6358 h 10000"/>
                  <a:gd name="connsiteX97" fmla="*/ 733 w 10000"/>
                  <a:gd name="connsiteY97" fmla="*/ 6832 h 10000"/>
                  <a:gd name="connsiteX98" fmla="*/ 938 w 10000"/>
                  <a:gd name="connsiteY98" fmla="*/ 6780 h 10000"/>
                  <a:gd name="connsiteX99" fmla="*/ 910 w 10000"/>
                  <a:gd name="connsiteY99" fmla="*/ 6462 h 10000"/>
                  <a:gd name="connsiteX100" fmla="*/ 1085 w 10000"/>
                  <a:gd name="connsiteY100" fmla="*/ 6515 h 10000"/>
                  <a:gd name="connsiteX101" fmla="*/ 880 w 10000"/>
                  <a:gd name="connsiteY101" fmla="*/ 5882 h 10000"/>
                  <a:gd name="connsiteX102" fmla="*/ 1261 w 10000"/>
                  <a:gd name="connsiteY102" fmla="*/ 5618 h 10000"/>
                  <a:gd name="connsiteX103" fmla="*/ 1468 w 10000"/>
                  <a:gd name="connsiteY103" fmla="*/ 5618 h 10000"/>
                  <a:gd name="connsiteX104" fmla="*/ 1468 w 10000"/>
                  <a:gd name="connsiteY104" fmla="*/ 5882 h 10000"/>
                  <a:gd name="connsiteX105" fmla="*/ 1290 w 10000"/>
                  <a:gd name="connsiteY105" fmla="*/ 6040 h 10000"/>
                  <a:gd name="connsiteX106" fmla="*/ 1174 w 10000"/>
                  <a:gd name="connsiteY106" fmla="*/ 6727 h 10000"/>
                  <a:gd name="connsiteX107" fmla="*/ 1115 w 10000"/>
                  <a:gd name="connsiteY107" fmla="*/ 7043 h 10000"/>
                  <a:gd name="connsiteX108" fmla="*/ 1203 w 10000"/>
                  <a:gd name="connsiteY108" fmla="*/ 7466 h 10000"/>
                  <a:gd name="connsiteX109" fmla="*/ 1378 w 10000"/>
                  <a:gd name="connsiteY109" fmla="*/ 7783 h 10000"/>
                  <a:gd name="connsiteX110" fmla="*/ 1965 w 10000"/>
                  <a:gd name="connsiteY110" fmla="*/ 8416 h 10000"/>
                  <a:gd name="connsiteX111" fmla="*/ 2433 w 10000"/>
                  <a:gd name="connsiteY111" fmla="*/ 8891 h 10000"/>
                  <a:gd name="connsiteX112" fmla="*/ 2785 w 10000"/>
                  <a:gd name="connsiteY112" fmla="*/ 9103 h 10000"/>
                  <a:gd name="connsiteX113" fmla="*/ 3167 w 10000"/>
                  <a:gd name="connsiteY113" fmla="*/ 9313 h 10000"/>
                  <a:gd name="connsiteX114" fmla="*/ 3550 w 10000"/>
                  <a:gd name="connsiteY114" fmla="*/ 9525 h 10000"/>
                  <a:gd name="connsiteX115" fmla="*/ 3902 w 10000"/>
                  <a:gd name="connsiteY115" fmla="*/ 9631 h 10000"/>
                  <a:gd name="connsiteX116" fmla="*/ 4282 w 10000"/>
                  <a:gd name="connsiteY116" fmla="*/ 9789 h 10000"/>
                  <a:gd name="connsiteX117" fmla="*/ 4722 w 10000"/>
                  <a:gd name="connsiteY117" fmla="*/ 9948 h 10000"/>
                  <a:gd name="connsiteX118" fmla="*/ 5190 w 10000"/>
                  <a:gd name="connsiteY118" fmla="*/ 10000 h 10000"/>
                  <a:gd name="connsiteX119" fmla="*/ 5601 w 10000"/>
                  <a:gd name="connsiteY119" fmla="*/ 10000 h 10000"/>
                  <a:gd name="connsiteX120" fmla="*/ 6100 w 10000"/>
                  <a:gd name="connsiteY120" fmla="*/ 9948 h 10000"/>
                  <a:gd name="connsiteX121" fmla="*/ 6452 w 10000"/>
                  <a:gd name="connsiteY121" fmla="*/ 9841 h 10000"/>
                  <a:gd name="connsiteX122" fmla="*/ 6804 w 10000"/>
                  <a:gd name="connsiteY122" fmla="*/ 9737 h 10000"/>
                  <a:gd name="connsiteX123" fmla="*/ 7186 w 10000"/>
                  <a:gd name="connsiteY123" fmla="*/ 9578 h 10000"/>
                  <a:gd name="connsiteX124" fmla="*/ 7537 w 10000"/>
                  <a:gd name="connsiteY124" fmla="*/ 9419 h 10000"/>
                  <a:gd name="connsiteX125" fmla="*/ 7860 w 10000"/>
                  <a:gd name="connsiteY125" fmla="*/ 9209 h 10000"/>
                  <a:gd name="connsiteX126" fmla="*/ 8212 w 10000"/>
                  <a:gd name="connsiteY126" fmla="*/ 8997 h 10000"/>
                  <a:gd name="connsiteX127" fmla="*/ 8535 w 10000"/>
                  <a:gd name="connsiteY127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253 w 10000"/>
                  <a:gd name="connsiteY44" fmla="*/ 3611 h 10000"/>
                  <a:gd name="connsiteX45" fmla="*/ 4164 w 10000"/>
                  <a:gd name="connsiteY45" fmla="*/ 3611 h 10000"/>
                  <a:gd name="connsiteX46" fmla="*/ 4253 w 10000"/>
                  <a:gd name="connsiteY46" fmla="*/ 3084 h 10000"/>
                  <a:gd name="connsiteX47" fmla="*/ 4400 w 10000"/>
                  <a:gd name="connsiteY47" fmla="*/ 3084 h 10000"/>
                  <a:gd name="connsiteX48" fmla="*/ 4458 w 10000"/>
                  <a:gd name="connsiteY48" fmla="*/ 3400 h 10000"/>
                  <a:gd name="connsiteX49" fmla="*/ 4487 w 10000"/>
                  <a:gd name="connsiteY49" fmla="*/ 3189 h 10000"/>
                  <a:gd name="connsiteX50" fmla="*/ 4429 w 10000"/>
                  <a:gd name="connsiteY50" fmla="*/ 3031 h 10000"/>
                  <a:gd name="connsiteX51" fmla="*/ 4282 w 10000"/>
                  <a:gd name="connsiteY51" fmla="*/ 2925 h 10000"/>
                  <a:gd name="connsiteX52" fmla="*/ 4311 w 10000"/>
                  <a:gd name="connsiteY52" fmla="*/ 2503 h 10000"/>
                  <a:gd name="connsiteX53" fmla="*/ 4253 w 10000"/>
                  <a:gd name="connsiteY53" fmla="*/ 2291 h 10000"/>
                  <a:gd name="connsiteX54" fmla="*/ 4222 w 10000"/>
                  <a:gd name="connsiteY54" fmla="*/ 1659 h 10000"/>
                  <a:gd name="connsiteX55" fmla="*/ 4282 w 10000"/>
                  <a:gd name="connsiteY55" fmla="*/ 1659 h 10000"/>
                  <a:gd name="connsiteX56" fmla="*/ 4194 w 10000"/>
                  <a:gd name="connsiteY56" fmla="*/ 1552 h 10000"/>
                  <a:gd name="connsiteX57" fmla="*/ 3930 w 10000"/>
                  <a:gd name="connsiteY57" fmla="*/ 1763 h 10000"/>
                  <a:gd name="connsiteX58" fmla="*/ 3871 w 10000"/>
                  <a:gd name="connsiteY58" fmla="*/ 1341 h 10000"/>
                  <a:gd name="connsiteX59" fmla="*/ 4077 w 10000"/>
                  <a:gd name="connsiteY59" fmla="*/ 602 h 10000"/>
                  <a:gd name="connsiteX60" fmla="*/ 3902 w 10000"/>
                  <a:gd name="connsiteY60" fmla="*/ 338 h 10000"/>
                  <a:gd name="connsiteX61" fmla="*/ 4493 w 10000"/>
                  <a:gd name="connsiteY61" fmla="*/ 0 h 10000"/>
                  <a:gd name="connsiteX62" fmla="*/ 3636 w 10000"/>
                  <a:gd name="connsiteY62" fmla="*/ 21 h 10000"/>
                  <a:gd name="connsiteX63" fmla="*/ 3550 w 10000"/>
                  <a:gd name="connsiteY63" fmla="*/ 233 h 10000"/>
                  <a:gd name="connsiteX64" fmla="*/ 3460 w 10000"/>
                  <a:gd name="connsiteY64" fmla="*/ 655 h 10000"/>
                  <a:gd name="connsiteX65" fmla="*/ 3343 w 10000"/>
                  <a:gd name="connsiteY65" fmla="*/ 708 h 10000"/>
                  <a:gd name="connsiteX66" fmla="*/ 3519 w 10000"/>
                  <a:gd name="connsiteY66" fmla="*/ 919 h 10000"/>
                  <a:gd name="connsiteX67" fmla="*/ 3550 w 10000"/>
                  <a:gd name="connsiteY67" fmla="*/ 1183 h 10000"/>
                  <a:gd name="connsiteX68" fmla="*/ 3460 w 10000"/>
                  <a:gd name="connsiteY68" fmla="*/ 1341 h 10000"/>
                  <a:gd name="connsiteX69" fmla="*/ 3550 w 10000"/>
                  <a:gd name="connsiteY69" fmla="*/ 1816 h 10000"/>
                  <a:gd name="connsiteX70" fmla="*/ 3489 w 10000"/>
                  <a:gd name="connsiteY70" fmla="*/ 2239 h 10000"/>
                  <a:gd name="connsiteX71" fmla="*/ 3050 w 10000"/>
                  <a:gd name="connsiteY71" fmla="*/ 2555 h 10000"/>
                  <a:gd name="connsiteX72" fmla="*/ 3021 w 10000"/>
                  <a:gd name="connsiteY72" fmla="*/ 2397 h 10000"/>
                  <a:gd name="connsiteX73" fmla="*/ 2992 w 10000"/>
                  <a:gd name="connsiteY73" fmla="*/ 2609 h 10000"/>
                  <a:gd name="connsiteX74" fmla="*/ 3108 w 10000"/>
                  <a:gd name="connsiteY74" fmla="*/ 2819 h 10000"/>
                  <a:gd name="connsiteX75" fmla="*/ 3402 w 10000"/>
                  <a:gd name="connsiteY75" fmla="*/ 2609 h 10000"/>
                  <a:gd name="connsiteX76" fmla="*/ 3519 w 10000"/>
                  <a:gd name="connsiteY76" fmla="*/ 2767 h 10000"/>
                  <a:gd name="connsiteX77" fmla="*/ 3314 w 10000"/>
                  <a:gd name="connsiteY77" fmla="*/ 2819 h 10000"/>
                  <a:gd name="connsiteX78" fmla="*/ 2378 w 10000"/>
                  <a:gd name="connsiteY78" fmla="*/ 2638 h 10000"/>
                  <a:gd name="connsiteX79" fmla="*/ 2570 w 10000"/>
                  <a:gd name="connsiteY79" fmla="*/ 2488 h 10000"/>
                  <a:gd name="connsiteX80" fmla="*/ 1994 w 10000"/>
                  <a:gd name="connsiteY80" fmla="*/ 2940 h 10000"/>
                  <a:gd name="connsiteX81" fmla="*/ 1929 w 10000"/>
                  <a:gd name="connsiteY81" fmla="*/ 3317 h 10000"/>
                  <a:gd name="connsiteX82" fmla="*/ 1929 w 10000"/>
                  <a:gd name="connsiteY82" fmla="*/ 3317 h 10000"/>
                  <a:gd name="connsiteX83" fmla="*/ 1789 w 10000"/>
                  <a:gd name="connsiteY83" fmla="*/ 3559 h 10000"/>
                  <a:gd name="connsiteX84" fmla="*/ 1554 w 10000"/>
                  <a:gd name="connsiteY84" fmla="*/ 3559 h 10000"/>
                  <a:gd name="connsiteX85" fmla="*/ 1378 w 10000"/>
                  <a:gd name="connsiteY85" fmla="*/ 3770 h 10000"/>
                  <a:gd name="connsiteX86" fmla="*/ 1145 w 10000"/>
                  <a:gd name="connsiteY86" fmla="*/ 3770 h 10000"/>
                  <a:gd name="connsiteX87" fmla="*/ 968 w 10000"/>
                  <a:gd name="connsiteY87" fmla="*/ 3981 h 10000"/>
                  <a:gd name="connsiteX88" fmla="*/ 851 w 10000"/>
                  <a:gd name="connsiteY88" fmla="*/ 3770 h 10000"/>
                  <a:gd name="connsiteX89" fmla="*/ 558 w 10000"/>
                  <a:gd name="connsiteY89" fmla="*/ 3717 h 10000"/>
                  <a:gd name="connsiteX90" fmla="*/ 0 w 10000"/>
                  <a:gd name="connsiteY90" fmla="*/ 4984 h 10000"/>
                  <a:gd name="connsiteX91" fmla="*/ 59 w 10000"/>
                  <a:gd name="connsiteY91" fmla="*/ 5249 h 10000"/>
                  <a:gd name="connsiteX92" fmla="*/ 118 w 10000"/>
                  <a:gd name="connsiteY92" fmla="*/ 5618 h 10000"/>
                  <a:gd name="connsiteX93" fmla="*/ 294 w 10000"/>
                  <a:gd name="connsiteY93" fmla="*/ 5935 h 10000"/>
                  <a:gd name="connsiteX94" fmla="*/ 528 w 10000"/>
                  <a:gd name="connsiteY94" fmla="*/ 6462 h 10000"/>
                  <a:gd name="connsiteX95" fmla="*/ 381 w 10000"/>
                  <a:gd name="connsiteY95" fmla="*/ 6358 h 10000"/>
                  <a:gd name="connsiteX96" fmla="*/ 733 w 10000"/>
                  <a:gd name="connsiteY96" fmla="*/ 6832 h 10000"/>
                  <a:gd name="connsiteX97" fmla="*/ 938 w 10000"/>
                  <a:gd name="connsiteY97" fmla="*/ 6780 h 10000"/>
                  <a:gd name="connsiteX98" fmla="*/ 910 w 10000"/>
                  <a:gd name="connsiteY98" fmla="*/ 6462 h 10000"/>
                  <a:gd name="connsiteX99" fmla="*/ 1085 w 10000"/>
                  <a:gd name="connsiteY99" fmla="*/ 6515 h 10000"/>
                  <a:gd name="connsiteX100" fmla="*/ 880 w 10000"/>
                  <a:gd name="connsiteY100" fmla="*/ 5882 h 10000"/>
                  <a:gd name="connsiteX101" fmla="*/ 1261 w 10000"/>
                  <a:gd name="connsiteY101" fmla="*/ 5618 h 10000"/>
                  <a:gd name="connsiteX102" fmla="*/ 1468 w 10000"/>
                  <a:gd name="connsiteY102" fmla="*/ 5618 h 10000"/>
                  <a:gd name="connsiteX103" fmla="*/ 1468 w 10000"/>
                  <a:gd name="connsiteY103" fmla="*/ 5882 h 10000"/>
                  <a:gd name="connsiteX104" fmla="*/ 1290 w 10000"/>
                  <a:gd name="connsiteY104" fmla="*/ 6040 h 10000"/>
                  <a:gd name="connsiteX105" fmla="*/ 1174 w 10000"/>
                  <a:gd name="connsiteY105" fmla="*/ 6727 h 10000"/>
                  <a:gd name="connsiteX106" fmla="*/ 1115 w 10000"/>
                  <a:gd name="connsiteY106" fmla="*/ 7043 h 10000"/>
                  <a:gd name="connsiteX107" fmla="*/ 1203 w 10000"/>
                  <a:gd name="connsiteY107" fmla="*/ 7466 h 10000"/>
                  <a:gd name="connsiteX108" fmla="*/ 1378 w 10000"/>
                  <a:gd name="connsiteY108" fmla="*/ 7783 h 10000"/>
                  <a:gd name="connsiteX109" fmla="*/ 1965 w 10000"/>
                  <a:gd name="connsiteY109" fmla="*/ 8416 h 10000"/>
                  <a:gd name="connsiteX110" fmla="*/ 2433 w 10000"/>
                  <a:gd name="connsiteY110" fmla="*/ 8891 h 10000"/>
                  <a:gd name="connsiteX111" fmla="*/ 2785 w 10000"/>
                  <a:gd name="connsiteY111" fmla="*/ 9103 h 10000"/>
                  <a:gd name="connsiteX112" fmla="*/ 3167 w 10000"/>
                  <a:gd name="connsiteY112" fmla="*/ 9313 h 10000"/>
                  <a:gd name="connsiteX113" fmla="*/ 3550 w 10000"/>
                  <a:gd name="connsiteY113" fmla="*/ 9525 h 10000"/>
                  <a:gd name="connsiteX114" fmla="*/ 3902 w 10000"/>
                  <a:gd name="connsiteY114" fmla="*/ 9631 h 10000"/>
                  <a:gd name="connsiteX115" fmla="*/ 4282 w 10000"/>
                  <a:gd name="connsiteY115" fmla="*/ 9789 h 10000"/>
                  <a:gd name="connsiteX116" fmla="*/ 4722 w 10000"/>
                  <a:gd name="connsiteY116" fmla="*/ 9948 h 10000"/>
                  <a:gd name="connsiteX117" fmla="*/ 5190 w 10000"/>
                  <a:gd name="connsiteY117" fmla="*/ 10000 h 10000"/>
                  <a:gd name="connsiteX118" fmla="*/ 5601 w 10000"/>
                  <a:gd name="connsiteY118" fmla="*/ 10000 h 10000"/>
                  <a:gd name="connsiteX119" fmla="*/ 6100 w 10000"/>
                  <a:gd name="connsiteY119" fmla="*/ 9948 h 10000"/>
                  <a:gd name="connsiteX120" fmla="*/ 6452 w 10000"/>
                  <a:gd name="connsiteY120" fmla="*/ 9841 h 10000"/>
                  <a:gd name="connsiteX121" fmla="*/ 6804 w 10000"/>
                  <a:gd name="connsiteY121" fmla="*/ 9737 h 10000"/>
                  <a:gd name="connsiteX122" fmla="*/ 7186 w 10000"/>
                  <a:gd name="connsiteY122" fmla="*/ 9578 h 10000"/>
                  <a:gd name="connsiteX123" fmla="*/ 7537 w 10000"/>
                  <a:gd name="connsiteY123" fmla="*/ 9419 h 10000"/>
                  <a:gd name="connsiteX124" fmla="*/ 7860 w 10000"/>
                  <a:gd name="connsiteY124" fmla="*/ 9209 h 10000"/>
                  <a:gd name="connsiteX125" fmla="*/ 8212 w 10000"/>
                  <a:gd name="connsiteY125" fmla="*/ 8997 h 10000"/>
                  <a:gd name="connsiteX126" fmla="*/ 8535 w 10000"/>
                  <a:gd name="connsiteY126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253 w 10000"/>
                  <a:gd name="connsiteY44" fmla="*/ 3611 h 10000"/>
                  <a:gd name="connsiteX45" fmla="*/ 4253 w 10000"/>
                  <a:gd name="connsiteY45" fmla="*/ 3084 h 10000"/>
                  <a:gd name="connsiteX46" fmla="*/ 4400 w 10000"/>
                  <a:gd name="connsiteY46" fmla="*/ 3084 h 10000"/>
                  <a:gd name="connsiteX47" fmla="*/ 4458 w 10000"/>
                  <a:gd name="connsiteY47" fmla="*/ 3400 h 10000"/>
                  <a:gd name="connsiteX48" fmla="*/ 4487 w 10000"/>
                  <a:gd name="connsiteY48" fmla="*/ 3189 h 10000"/>
                  <a:gd name="connsiteX49" fmla="*/ 4429 w 10000"/>
                  <a:gd name="connsiteY49" fmla="*/ 3031 h 10000"/>
                  <a:gd name="connsiteX50" fmla="*/ 4282 w 10000"/>
                  <a:gd name="connsiteY50" fmla="*/ 2925 h 10000"/>
                  <a:gd name="connsiteX51" fmla="*/ 4311 w 10000"/>
                  <a:gd name="connsiteY51" fmla="*/ 2503 h 10000"/>
                  <a:gd name="connsiteX52" fmla="*/ 4253 w 10000"/>
                  <a:gd name="connsiteY52" fmla="*/ 2291 h 10000"/>
                  <a:gd name="connsiteX53" fmla="*/ 4222 w 10000"/>
                  <a:gd name="connsiteY53" fmla="*/ 1659 h 10000"/>
                  <a:gd name="connsiteX54" fmla="*/ 4282 w 10000"/>
                  <a:gd name="connsiteY54" fmla="*/ 1659 h 10000"/>
                  <a:gd name="connsiteX55" fmla="*/ 4194 w 10000"/>
                  <a:gd name="connsiteY55" fmla="*/ 1552 h 10000"/>
                  <a:gd name="connsiteX56" fmla="*/ 3930 w 10000"/>
                  <a:gd name="connsiteY56" fmla="*/ 1763 h 10000"/>
                  <a:gd name="connsiteX57" fmla="*/ 3871 w 10000"/>
                  <a:gd name="connsiteY57" fmla="*/ 1341 h 10000"/>
                  <a:gd name="connsiteX58" fmla="*/ 4077 w 10000"/>
                  <a:gd name="connsiteY58" fmla="*/ 602 h 10000"/>
                  <a:gd name="connsiteX59" fmla="*/ 3902 w 10000"/>
                  <a:gd name="connsiteY59" fmla="*/ 338 h 10000"/>
                  <a:gd name="connsiteX60" fmla="*/ 4493 w 10000"/>
                  <a:gd name="connsiteY60" fmla="*/ 0 h 10000"/>
                  <a:gd name="connsiteX61" fmla="*/ 3636 w 10000"/>
                  <a:gd name="connsiteY61" fmla="*/ 21 h 10000"/>
                  <a:gd name="connsiteX62" fmla="*/ 3550 w 10000"/>
                  <a:gd name="connsiteY62" fmla="*/ 233 h 10000"/>
                  <a:gd name="connsiteX63" fmla="*/ 3460 w 10000"/>
                  <a:gd name="connsiteY63" fmla="*/ 655 h 10000"/>
                  <a:gd name="connsiteX64" fmla="*/ 3343 w 10000"/>
                  <a:gd name="connsiteY64" fmla="*/ 708 h 10000"/>
                  <a:gd name="connsiteX65" fmla="*/ 3519 w 10000"/>
                  <a:gd name="connsiteY65" fmla="*/ 919 h 10000"/>
                  <a:gd name="connsiteX66" fmla="*/ 3550 w 10000"/>
                  <a:gd name="connsiteY66" fmla="*/ 1183 h 10000"/>
                  <a:gd name="connsiteX67" fmla="*/ 3460 w 10000"/>
                  <a:gd name="connsiteY67" fmla="*/ 1341 h 10000"/>
                  <a:gd name="connsiteX68" fmla="*/ 3550 w 10000"/>
                  <a:gd name="connsiteY68" fmla="*/ 1816 h 10000"/>
                  <a:gd name="connsiteX69" fmla="*/ 3489 w 10000"/>
                  <a:gd name="connsiteY69" fmla="*/ 2239 h 10000"/>
                  <a:gd name="connsiteX70" fmla="*/ 3050 w 10000"/>
                  <a:gd name="connsiteY70" fmla="*/ 2555 h 10000"/>
                  <a:gd name="connsiteX71" fmla="*/ 3021 w 10000"/>
                  <a:gd name="connsiteY71" fmla="*/ 2397 h 10000"/>
                  <a:gd name="connsiteX72" fmla="*/ 2992 w 10000"/>
                  <a:gd name="connsiteY72" fmla="*/ 2609 h 10000"/>
                  <a:gd name="connsiteX73" fmla="*/ 3108 w 10000"/>
                  <a:gd name="connsiteY73" fmla="*/ 2819 h 10000"/>
                  <a:gd name="connsiteX74" fmla="*/ 3402 w 10000"/>
                  <a:gd name="connsiteY74" fmla="*/ 2609 h 10000"/>
                  <a:gd name="connsiteX75" fmla="*/ 3519 w 10000"/>
                  <a:gd name="connsiteY75" fmla="*/ 2767 h 10000"/>
                  <a:gd name="connsiteX76" fmla="*/ 3314 w 10000"/>
                  <a:gd name="connsiteY76" fmla="*/ 2819 h 10000"/>
                  <a:gd name="connsiteX77" fmla="*/ 2378 w 10000"/>
                  <a:gd name="connsiteY77" fmla="*/ 2638 h 10000"/>
                  <a:gd name="connsiteX78" fmla="*/ 2570 w 10000"/>
                  <a:gd name="connsiteY78" fmla="*/ 2488 h 10000"/>
                  <a:gd name="connsiteX79" fmla="*/ 1994 w 10000"/>
                  <a:gd name="connsiteY79" fmla="*/ 2940 h 10000"/>
                  <a:gd name="connsiteX80" fmla="*/ 1929 w 10000"/>
                  <a:gd name="connsiteY80" fmla="*/ 3317 h 10000"/>
                  <a:gd name="connsiteX81" fmla="*/ 1929 w 10000"/>
                  <a:gd name="connsiteY81" fmla="*/ 3317 h 10000"/>
                  <a:gd name="connsiteX82" fmla="*/ 1789 w 10000"/>
                  <a:gd name="connsiteY82" fmla="*/ 3559 h 10000"/>
                  <a:gd name="connsiteX83" fmla="*/ 1554 w 10000"/>
                  <a:gd name="connsiteY83" fmla="*/ 3559 h 10000"/>
                  <a:gd name="connsiteX84" fmla="*/ 1378 w 10000"/>
                  <a:gd name="connsiteY84" fmla="*/ 3770 h 10000"/>
                  <a:gd name="connsiteX85" fmla="*/ 1145 w 10000"/>
                  <a:gd name="connsiteY85" fmla="*/ 3770 h 10000"/>
                  <a:gd name="connsiteX86" fmla="*/ 968 w 10000"/>
                  <a:gd name="connsiteY86" fmla="*/ 3981 h 10000"/>
                  <a:gd name="connsiteX87" fmla="*/ 851 w 10000"/>
                  <a:gd name="connsiteY87" fmla="*/ 3770 h 10000"/>
                  <a:gd name="connsiteX88" fmla="*/ 558 w 10000"/>
                  <a:gd name="connsiteY88" fmla="*/ 3717 h 10000"/>
                  <a:gd name="connsiteX89" fmla="*/ 0 w 10000"/>
                  <a:gd name="connsiteY89" fmla="*/ 4984 h 10000"/>
                  <a:gd name="connsiteX90" fmla="*/ 59 w 10000"/>
                  <a:gd name="connsiteY90" fmla="*/ 5249 h 10000"/>
                  <a:gd name="connsiteX91" fmla="*/ 118 w 10000"/>
                  <a:gd name="connsiteY91" fmla="*/ 5618 h 10000"/>
                  <a:gd name="connsiteX92" fmla="*/ 294 w 10000"/>
                  <a:gd name="connsiteY92" fmla="*/ 5935 h 10000"/>
                  <a:gd name="connsiteX93" fmla="*/ 528 w 10000"/>
                  <a:gd name="connsiteY93" fmla="*/ 6462 h 10000"/>
                  <a:gd name="connsiteX94" fmla="*/ 381 w 10000"/>
                  <a:gd name="connsiteY94" fmla="*/ 6358 h 10000"/>
                  <a:gd name="connsiteX95" fmla="*/ 733 w 10000"/>
                  <a:gd name="connsiteY95" fmla="*/ 6832 h 10000"/>
                  <a:gd name="connsiteX96" fmla="*/ 938 w 10000"/>
                  <a:gd name="connsiteY96" fmla="*/ 6780 h 10000"/>
                  <a:gd name="connsiteX97" fmla="*/ 910 w 10000"/>
                  <a:gd name="connsiteY97" fmla="*/ 6462 h 10000"/>
                  <a:gd name="connsiteX98" fmla="*/ 1085 w 10000"/>
                  <a:gd name="connsiteY98" fmla="*/ 6515 h 10000"/>
                  <a:gd name="connsiteX99" fmla="*/ 880 w 10000"/>
                  <a:gd name="connsiteY99" fmla="*/ 5882 h 10000"/>
                  <a:gd name="connsiteX100" fmla="*/ 1261 w 10000"/>
                  <a:gd name="connsiteY100" fmla="*/ 5618 h 10000"/>
                  <a:gd name="connsiteX101" fmla="*/ 1468 w 10000"/>
                  <a:gd name="connsiteY101" fmla="*/ 5618 h 10000"/>
                  <a:gd name="connsiteX102" fmla="*/ 1468 w 10000"/>
                  <a:gd name="connsiteY102" fmla="*/ 5882 h 10000"/>
                  <a:gd name="connsiteX103" fmla="*/ 1290 w 10000"/>
                  <a:gd name="connsiteY103" fmla="*/ 6040 h 10000"/>
                  <a:gd name="connsiteX104" fmla="*/ 1174 w 10000"/>
                  <a:gd name="connsiteY104" fmla="*/ 6727 h 10000"/>
                  <a:gd name="connsiteX105" fmla="*/ 1115 w 10000"/>
                  <a:gd name="connsiteY105" fmla="*/ 7043 h 10000"/>
                  <a:gd name="connsiteX106" fmla="*/ 1203 w 10000"/>
                  <a:gd name="connsiteY106" fmla="*/ 7466 h 10000"/>
                  <a:gd name="connsiteX107" fmla="*/ 1378 w 10000"/>
                  <a:gd name="connsiteY107" fmla="*/ 7783 h 10000"/>
                  <a:gd name="connsiteX108" fmla="*/ 1965 w 10000"/>
                  <a:gd name="connsiteY108" fmla="*/ 8416 h 10000"/>
                  <a:gd name="connsiteX109" fmla="*/ 2433 w 10000"/>
                  <a:gd name="connsiteY109" fmla="*/ 8891 h 10000"/>
                  <a:gd name="connsiteX110" fmla="*/ 2785 w 10000"/>
                  <a:gd name="connsiteY110" fmla="*/ 9103 h 10000"/>
                  <a:gd name="connsiteX111" fmla="*/ 3167 w 10000"/>
                  <a:gd name="connsiteY111" fmla="*/ 9313 h 10000"/>
                  <a:gd name="connsiteX112" fmla="*/ 3550 w 10000"/>
                  <a:gd name="connsiteY112" fmla="*/ 9525 h 10000"/>
                  <a:gd name="connsiteX113" fmla="*/ 3902 w 10000"/>
                  <a:gd name="connsiteY113" fmla="*/ 9631 h 10000"/>
                  <a:gd name="connsiteX114" fmla="*/ 4282 w 10000"/>
                  <a:gd name="connsiteY114" fmla="*/ 9789 h 10000"/>
                  <a:gd name="connsiteX115" fmla="*/ 4722 w 10000"/>
                  <a:gd name="connsiteY115" fmla="*/ 9948 h 10000"/>
                  <a:gd name="connsiteX116" fmla="*/ 5190 w 10000"/>
                  <a:gd name="connsiteY116" fmla="*/ 10000 h 10000"/>
                  <a:gd name="connsiteX117" fmla="*/ 5601 w 10000"/>
                  <a:gd name="connsiteY117" fmla="*/ 10000 h 10000"/>
                  <a:gd name="connsiteX118" fmla="*/ 6100 w 10000"/>
                  <a:gd name="connsiteY118" fmla="*/ 9948 h 10000"/>
                  <a:gd name="connsiteX119" fmla="*/ 6452 w 10000"/>
                  <a:gd name="connsiteY119" fmla="*/ 9841 h 10000"/>
                  <a:gd name="connsiteX120" fmla="*/ 6804 w 10000"/>
                  <a:gd name="connsiteY120" fmla="*/ 9737 h 10000"/>
                  <a:gd name="connsiteX121" fmla="*/ 7186 w 10000"/>
                  <a:gd name="connsiteY121" fmla="*/ 9578 h 10000"/>
                  <a:gd name="connsiteX122" fmla="*/ 7537 w 10000"/>
                  <a:gd name="connsiteY122" fmla="*/ 9419 h 10000"/>
                  <a:gd name="connsiteX123" fmla="*/ 7860 w 10000"/>
                  <a:gd name="connsiteY123" fmla="*/ 9209 h 10000"/>
                  <a:gd name="connsiteX124" fmla="*/ 8212 w 10000"/>
                  <a:gd name="connsiteY124" fmla="*/ 8997 h 10000"/>
                  <a:gd name="connsiteX125" fmla="*/ 8535 w 10000"/>
                  <a:gd name="connsiteY125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253 w 10000"/>
                  <a:gd name="connsiteY44" fmla="*/ 3084 h 10000"/>
                  <a:gd name="connsiteX45" fmla="*/ 4400 w 10000"/>
                  <a:gd name="connsiteY45" fmla="*/ 3084 h 10000"/>
                  <a:gd name="connsiteX46" fmla="*/ 4458 w 10000"/>
                  <a:gd name="connsiteY46" fmla="*/ 3400 h 10000"/>
                  <a:gd name="connsiteX47" fmla="*/ 4487 w 10000"/>
                  <a:gd name="connsiteY47" fmla="*/ 3189 h 10000"/>
                  <a:gd name="connsiteX48" fmla="*/ 4429 w 10000"/>
                  <a:gd name="connsiteY48" fmla="*/ 3031 h 10000"/>
                  <a:gd name="connsiteX49" fmla="*/ 4282 w 10000"/>
                  <a:gd name="connsiteY49" fmla="*/ 2925 h 10000"/>
                  <a:gd name="connsiteX50" fmla="*/ 4311 w 10000"/>
                  <a:gd name="connsiteY50" fmla="*/ 2503 h 10000"/>
                  <a:gd name="connsiteX51" fmla="*/ 4253 w 10000"/>
                  <a:gd name="connsiteY51" fmla="*/ 2291 h 10000"/>
                  <a:gd name="connsiteX52" fmla="*/ 4222 w 10000"/>
                  <a:gd name="connsiteY52" fmla="*/ 1659 h 10000"/>
                  <a:gd name="connsiteX53" fmla="*/ 4282 w 10000"/>
                  <a:gd name="connsiteY53" fmla="*/ 1659 h 10000"/>
                  <a:gd name="connsiteX54" fmla="*/ 4194 w 10000"/>
                  <a:gd name="connsiteY54" fmla="*/ 1552 h 10000"/>
                  <a:gd name="connsiteX55" fmla="*/ 3930 w 10000"/>
                  <a:gd name="connsiteY55" fmla="*/ 1763 h 10000"/>
                  <a:gd name="connsiteX56" fmla="*/ 3871 w 10000"/>
                  <a:gd name="connsiteY56" fmla="*/ 1341 h 10000"/>
                  <a:gd name="connsiteX57" fmla="*/ 4077 w 10000"/>
                  <a:gd name="connsiteY57" fmla="*/ 602 h 10000"/>
                  <a:gd name="connsiteX58" fmla="*/ 3902 w 10000"/>
                  <a:gd name="connsiteY58" fmla="*/ 338 h 10000"/>
                  <a:gd name="connsiteX59" fmla="*/ 4493 w 10000"/>
                  <a:gd name="connsiteY59" fmla="*/ 0 h 10000"/>
                  <a:gd name="connsiteX60" fmla="*/ 3636 w 10000"/>
                  <a:gd name="connsiteY60" fmla="*/ 21 h 10000"/>
                  <a:gd name="connsiteX61" fmla="*/ 3550 w 10000"/>
                  <a:gd name="connsiteY61" fmla="*/ 233 h 10000"/>
                  <a:gd name="connsiteX62" fmla="*/ 3460 w 10000"/>
                  <a:gd name="connsiteY62" fmla="*/ 655 h 10000"/>
                  <a:gd name="connsiteX63" fmla="*/ 3343 w 10000"/>
                  <a:gd name="connsiteY63" fmla="*/ 708 h 10000"/>
                  <a:gd name="connsiteX64" fmla="*/ 3519 w 10000"/>
                  <a:gd name="connsiteY64" fmla="*/ 919 h 10000"/>
                  <a:gd name="connsiteX65" fmla="*/ 3550 w 10000"/>
                  <a:gd name="connsiteY65" fmla="*/ 1183 h 10000"/>
                  <a:gd name="connsiteX66" fmla="*/ 3460 w 10000"/>
                  <a:gd name="connsiteY66" fmla="*/ 1341 h 10000"/>
                  <a:gd name="connsiteX67" fmla="*/ 3550 w 10000"/>
                  <a:gd name="connsiteY67" fmla="*/ 1816 h 10000"/>
                  <a:gd name="connsiteX68" fmla="*/ 3489 w 10000"/>
                  <a:gd name="connsiteY68" fmla="*/ 2239 h 10000"/>
                  <a:gd name="connsiteX69" fmla="*/ 3050 w 10000"/>
                  <a:gd name="connsiteY69" fmla="*/ 2555 h 10000"/>
                  <a:gd name="connsiteX70" fmla="*/ 3021 w 10000"/>
                  <a:gd name="connsiteY70" fmla="*/ 2397 h 10000"/>
                  <a:gd name="connsiteX71" fmla="*/ 2992 w 10000"/>
                  <a:gd name="connsiteY71" fmla="*/ 2609 h 10000"/>
                  <a:gd name="connsiteX72" fmla="*/ 3108 w 10000"/>
                  <a:gd name="connsiteY72" fmla="*/ 2819 h 10000"/>
                  <a:gd name="connsiteX73" fmla="*/ 3402 w 10000"/>
                  <a:gd name="connsiteY73" fmla="*/ 2609 h 10000"/>
                  <a:gd name="connsiteX74" fmla="*/ 3519 w 10000"/>
                  <a:gd name="connsiteY74" fmla="*/ 2767 h 10000"/>
                  <a:gd name="connsiteX75" fmla="*/ 3314 w 10000"/>
                  <a:gd name="connsiteY75" fmla="*/ 2819 h 10000"/>
                  <a:gd name="connsiteX76" fmla="*/ 2378 w 10000"/>
                  <a:gd name="connsiteY76" fmla="*/ 2638 h 10000"/>
                  <a:gd name="connsiteX77" fmla="*/ 2570 w 10000"/>
                  <a:gd name="connsiteY77" fmla="*/ 2488 h 10000"/>
                  <a:gd name="connsiteX78" fmla="*/ 1994 w 10000"/>
                  <a:gd name="connsiteY78" fmla="*/ 2940 h 10000"/>
                  <a:gd name="connsiteX79" fmla="*/ 1929 w 10000"/>
                  <a:gd name="connsiteY79" fmla="*/ 3317 h 10000"/>
                  <a:gd name="connsiteX80" fmla="*/ 1929 w 10000"/>
                  <a:gd name="connsiteY80" fmla="*/ 3317 h 10000"/>
                  <a:gd name="connsiteX81" fmla="*/ 1789 w 10000"/>
                  <a:gd name="connsiteY81" fmla="*/ 3559 h 10000"/>
                  <a:gd name="connsiteX82" fmla="*/ 1554 w 10000"/>
                  <a:gd name="connsiteY82" fmla="*/ 3559 h 10000"/>
                  <a:gd name="connsiteX83" fmla="*/ 1378 w 10000"/>
                  <a:gd name="connsiteY83" fmla="*/ 3770 h 10000"/>
                  <a:gd name="connsiteX84" fmla="*/ 1145 w 10000"/>
                  <a:gd name="connsiteY84" fmla="*/ 3770 h 10000"/>
                  <a:gd name="connsiteX85" fmla="*/ 968 w 10000"/>
                  <a:gd name="connsiteY85" fmla="*/ 3981 h 10000"/>
                  <a:gd name="connsiteX86" fmla="*/ 851 w 10000"/>
                  <a:gd name="connsiteY86" fmla="*/ 3770 h 10000"/>
                  <a:gd name="connsiteX87" fmla="*/ 558 w 10000"/>
                  <a:gd name="connsiteY87" fmla="*/ 3717 h 10000"/>
                  <a:gd name="connsiteX88" fmla="*/ 0 w 10000"/>
                  <a:gd name="connsiteY88" fmla="*/ 4984 h 10000"/>
                  <a:gd name="connsiteX89" fmla="*/ 59 w 10000"/>
                  <a:gd name="connsiteY89" fmla="*/ 5249 h 10000"/>
                  <a:gd name="connsiteX90" fmla="*/ 118 w 10000"/>
                  <a:gd name="connsiteY90" fmla="*/ 5618 h 10000"/>
                  <a:gd name="connsiteX91" fmla="*/ 294 w 10000"/>
                  <a:gd name="connsiteY91" fmla="*/ 5935 h 10000"/>
                  <a:gd name="connsiteX92" fmla="*/ 528 w 10000"/>
                  <a:gd name="connsiteY92" fmla="*/ 6462 h 10000"/>
                  <a:gd name="connsiteX93" fmla="*/ 381 w 10000"/>
                  <a:gd name="connsiteY93" fmla="*/ 6358 h 10000"/>
                  <a:gd name="connsiteX94" fmla="*/ 733 w 10000"/>
                  <a:gd name="connsiteY94" fmla="*/ 6832 h 10000"/>
                  <a:gd name="connsiteX95" fmla="*/ 938 w 10000"/>
                  <a:gd name="connsiteY95" fmla="*/ 6780 h 10000"/>
                  <a:gd name="connsiteX96" fmla="*/ 910 w 10000"/>
                  <a:gd name="connsiteY96" fmla="*/ 6462 h 10000"/>
                  <a:gd name="connsiteX97" fmla="*/ 1085 w 10000"/>
                  <a:gd name="connsiteY97" fmla="*/ 6515 h 10000"/>
                  <a:gd name="connsiteX98" fmla="*/ 880 w 10000"/>
                  <a:gd name="connsiteY98" fmla="*/ 5882 h 10000"/>
                  <a:gd name="connsiteX99" fmla="*/ 1261 w 10000"/>
                  <a:gd name="connsiteY99" fmla="*/ 5618 h 10000"/>
                  <a:gd name="connsiteX100" fmla="*/ 1468 w 10000"/>
                  <a:gd name="connsiteY100" fmla="*/ 5618 h 10000"/>
                  <a:gd name="connsiteX101" fmla="*/ 1468 w 10000"/>
                  <a:gd name="connsiteY101" fmla="*/ 5882 h 10000"/>
                  <a:gd name="connsiteX102" fmla="*/ 1290 w 10000"/>
                  <a:gd name="connsiteY102" fmla="*/ 6040 h 10000"/>
                  <a:gd name="connsiteX103" fmla="*/ 1174 w 10000"/>
                  <a:gd name="connsiteY103" fmla="*/ 6727 h 10000"/>
                  <a:gd name="connsiteX104" fmla="*/ 1115 w 10000"/>
                  <a:gd name="connsiteY104" fmla="*/ 7043 h 10000"/>
                  <a:gd name="connsiteX105" fmla="*/ 1203 w 10000"/>
                  <a:gd name="connsiteY105" fmla="*/ 7466 h 10000"/>
                  <a:gd name="connsiteX106" fmla="*/ 1378 w 10000"/>
                  <a:gd name="connsiteY106" fmla="*/ 7783 h 10000"/>
                  <a:gd name="connsiteX107" fmla="*/ 1965 w 10000"/>
                  <a:gd name="connsiteY107" fmla="*/ 8416 h 10000"/>
                  <a:gd name="connsiteX108" fmla="*/ 2433 w 10000"/>
                  <a:gd name="connsiteY108" fmla="*/ 8891 h 10000"/>
                  <a:gd name="connsiteX109" fmla="*/ 2785 w 10000"/>
                  <a:gd name="connsiteY109" fmla="*/ 9103 h 10000"/>
                  <a:gd name="connsiteX110" fmla="*/ 3167 w 10000"/>
                  <a:gd name="connsiteY110" fmla="*/ 9313 h 10000"/>
                  <a:gd name="connsiteX111" fmla="*/ 3550 w 10000"/>
                  <a:gd name="connsiteY111" fmla="*/ 9525 h 10000"/>
                  <a:gd name="connsiteX112" fmla="*/ 3902 w 10000"/>
                  <a:gd name="connsiteY112" fmla="*/ 9631 h 10000"/>
                  <a:gd name="connsiteX113" fmla="*/ 4282 w 10000"/>
                  <a:gd name="connsiteY113" fmla="*/ 9789 h 10000"/>
                  <a:gd name="connsiteX114" fmla="*/ 4722 w 10000"/>
                  <a:gd name="connsiteY114" fmla="*/ 9948 h 10000"/>
                  <a:gd name="connsiteX115" fmla="*/ 5190 w 10000"/>
                  <a:gd name="connsiteY115" fmla="*/ 10000 h 10000"/>
                  <a:gd name="connsiteX116" fmla="*/ 5601 w 10000"/>
                  <a:gd name="connsiteY116" fmla="*/ 10000 h 10000"/>
                  <a:gd name="connsiteX117" fmla="*/ 6100 w 10000"/>
                  <a:gd name="connsiteY117" fmla="*/ 9948 h 10000"/>
                  <a:gd name="connsiteX118" fmla="*/ 6452 w 10000"/>
                  <a:gd name="connsiteY118" fmla="*/ 9841 h 10000"/>
                  <a:gd name="connsiteX119" fmla="*/ 6804 w 10000"/>
                  <a:gd name="connsiteY119" fmla="*/ 9737 h 10000"/>
                  <a:gd name="connsiteX120" fmla="*/ 7186 w 10000"/>
                  <a:gd name="connsiteY120" fmla="*/ 9578 h 10000"/>
                  <a:gd name="connsiteX121" fmla="*/ 7537 w 10000"/>
                  <a:gd name="connsiteY121" fmla="*/ 9419 h 10000"/>
                  <a:gd name="connsiteX122" fmla="*/ 7860 w 10000"/>
                  <a:gd name="connsiteY122" fmla="*/ 9209 h 10000"/>
                  <a:gd name="connsiteX123" fmla="*/ 8212 w 10000"/>
                  <a:gd name="connsiteY123" fmla="*/ 8997 h 10000"/>
                  <a:gd name="connsiteX124" fmla="*/ 8535 w 10000"/>
                  <a:gd name="connsiteY124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253 w 10000"/>
                  <a:gd name="connsiteY44" fmla="*/ 3084 h 10000"/>
                  <a:gd name="connsiteX45" fmla="*/ 4400 w 10000"/>
                  <a:gd name="connsiteY45" fmla="*/ 3084 h 10000"/>
                  <a:gd name="connsiteX46" fmla="*/ 4487 w 10000"/>
                  <a:gd name="connsiteY46" fmla="*/ 3189 h 10000"/>
                  <a:gd name="connsiteX47" fmla="*/ 4429 w 10000"/>
                  <a:gd name="connsiteY47" fmla="*/ 3031 h 10000"/>
                  <a:gd name="connsiteX48" fmla="*/ 4282 w 10000"/>
                  <a:gd name="connsiteY48" fmla="*/ 2925 h 10000"/>
                  <a:gd name="connsiteX49" fmla="*/ 4311 w 10000"/>
                  <a:gd name="connsiteY49" fmla="*/ 2503 h 10000"/>
                  <a:gd name="connsiteX50" fmla="*/ 4253 w 10000"/>
                  <a:gd name="connsiteY50" fmla="*/ 2291 h 10000"/>
                  <a:gd name="connsiteX51" fmla="*/ 4222 w 10000"/>
                  <a:gd name="connsiteY51" fmla="*/ 1659 h 10000"/>
                  <a:gd name="connsiteX52" fmla="*/ 4282 w 10000"/>
                  <a:gd name="connsiteY52" fmla="*/ 1659 h 10000"/>
                  <a:gd name="connsiteX53" fmla="*/ 4194 w 10000"/>
                  <a:gd name="connsiteY53" fmla="*/ 1552 h 10000"/>
                  <a:gd name="connsiteX54" fmla="*/ 3930 w 10000"/>
                  <a:gd name="connsiteY54" fmla="*/ 1763 h 10000"/>
                  <a:gd name="connsiteX55" fmla="*/ 3871 w 10000"/>
                  <a:gd name="connsiteY55" fmla="*/ 1341 h 10000"/>
                  <a:gd name="connsiteX56" fmla="*/ 4077 w 10000"/>
                  <a:gd name="connsiteY56" fmla="*/ 602 h 10000"/>
                  <a:gd name="connsiteX57" fmla="*/ 3902 w 10000"/>
                  <a:gd name="connsiteY57" fmla="*/ 338 h 10000"/>
                  <a:gd name="connsiteX58" fmla="*/ 4493 w 10000"/>
                  <a:gd name="connsiteY58" fmla="*/ 0 h 10000"/>
                  <a:gd name="connsiteX59" fmla="*/ 3636 w 10000"/>
                  <a:gd name="connsiteY59" fmla="*/ 21 h 10000"/>
                  <a:gd name="connsiteX60" fmla="*/ 3550 w 10000"/>
                  <a:gd name="connsiteY60" fmla="*/ 233 h 10000"/>
                  <a:gd name="connsiteX61" fmla="*/ 3460 w 10000"/>
                  <a:gd name="connsiteY61" fmla="*/ 655 h 10000"/>
                  <a:gd name="connsiteX62" fmla="*/ 3343 w 10000"/>
                  <a:gd name="connsiteY62" fmla="*/ 708 h 10000"/>
                  <a:gd name="connsiteX63" fmla="*/ 3519 w 10000"/>
                  <a:gd name="connsiteY63" fmla="*/ 919 h 10000"/>
                  <a:gd name="connsiteX64" fmla="*/ 3550 w 10000"/>
                  <a:gd name="connsiteY64" fmla="*/ 1183 h 10000"/>
                  <a:gd name="connsiteX65" fmla="*/ 3460 w 10000"/>
                  <a:gd name="connsiteY65" fmla="*/ 1341 h 10000"/>
                  <a:gd name="connsiteX66" fmla="*/ 3550 w 10000"/>
                  <a:gd name="connsiteY66" fmla="*/ 1816 h 10000"/>
                  <a:gd name="connsiteX67" fmla="*/ 3489 w 10000"/>
                  <a:gd name="connsiteY67" fmla="*/ 2239 h 10000"/>
                  <a:gd name="connsiteX68" fmla="*/ 3050 w 10000"/>
                  <a:gd name="connsiteY68" fmla="*/ 2555 h 10000"/>
                  <a:gd name="connsiteX69" fmla="*/ 3021 w 10000"/>
                  <a:gd name="connsiteY69" fmla="*/ 2397 h 10000"/>
                  <a:gd name="connsiteX70" fmla="*/ 2992 w 10000"/>
                  <a:gd name="connsiteY70" fmla="*/ 2609 h 10000"/>
                  <a:gd name="connsiteX71" fmla="*/ 3108 w 10000"/>
                  <a:gd name="connsiteY71" fmla="*/ 2819 h 10000"/>
                  <a:gd name="connsiteX72" fmla="*/ 3402 w 10000"/>
                  <a:gd name="connsiteY72" fmla="*/ 2609 h 10000"/>
                  <a:gd name="connsiteX73" fmla="*/ 3519 w 10000"/>
                  <a:gd name="connsiteY73" fmla="*/ 2767 h 10000"/>
                  <a:gd name="connsiteX74" fmla="*/ 3314 w 10000"/>
                  <a:gd name="connsiteY74" fmla="*/ 2819 h 10000"/>
                  <a:gd name="connsiteX75" fmla="*/ 2378 w 10000"/>
                  <a:gd name="connsiteY75" fmla="*/ 2638 h 10000"/>
                  <a:gd name="connsiteX76" fmla="*/ 2570 w 10000"/>
                  <a:gd name="connsiteY76" fmla="*/ 2488 h 10000"/>
                  <a:gd name="connsiteX77" fmla="*/ 1994 w 10000"/>
                  <a:gd name="connsiteY77" fmla="*/ 2940 h 10000"/>
                  <a:gd name="connsiteX78" fmla="*/ 1929 w 10000"/>
                  <a:gd name="connsiteY78" fmla="*/ 3317 h 10000"/>
                  <a:gd name="connsiteX79" fmla="*/ 1929 w 10000"/>
                  <a:gd name="connsiteY79" fmla="*/ 3317 h 10000"/>
                  <a:gd name="connsiteX80" fmla="*/ 1789 w 10000"/>
                  <a:gd name="connsiteY80" fmla="*/ 3559 h 10000"/>
                  <a:gd name="connsiteX81" fmla="*/ 1554 w 10000"/>
                  <a:gd name="connsiteY81" fmla="*/ 3559 h 10000"/>
                  <a:gd name="connsiteX82" fmla="*/ 1378 w 10000"/>
                  <a:gd name="connsiteY82" fmla="*/ 3770 h 10000"/>
                  <a:gd name="connsiteX83" fmla="*/ 1145 w 10000"/>
                  <a:gd name="connsiteY83" fmla="*/ 3770 h 10000"/>
                  <a:gd name="connsiteX84" fmla="*/ 968 w 10000"/>
                  <a:gd name="connsiteY84" fmla="*/ 3981 h 10000"/>
                  <a:gd name="connsiteX85" fmla="*/ 851 w 10000"/>
                  <a:gd name="connsiteY85" fmla="*/ 3770 h 10000"/>
                  <a:gd name="connsiteX86" fmla="*/ 558 w 10000"/>
                  <a:gd name="connsiteY86" fmla="*/ 3717 h 10000"/>
                  <a:gd name="connsiteX87" fmla="*/ 0 w 10000"/>
                  <a:gd name="connsiteY87" fmla="*/ 4984 h 10000"/>
                  <a:gd name="connsiteX88" fmla="*/ 59 w 10000"/>
                  <a:gd name="connsiteY88" fmla="*/ 5249 h 10000"/>
                  <a:gd name="connsiteX89" fmla="*/ 118 w 10000"/>
                  <a:gd name="connsiteY89" fmla="*/ 5618 h 10000"/>
                  <a:gd name="connsiteX90" fmla="*/ 294 w 10000"/>
                  <a:gd name="connsiteY90" fmla="*/ 5935 h 10000"/>
                  <a:gd name="connsiteX91" fmla="*/ 528 w 10000"/>
                  <a:gd name="connsiteY91" fmla="*/ 6462 h 10000"/>
                  <a:gd name="connsiteX92" fmla="*/ 381 w 10000"/>
                  <a:gd name="connsiteY92" fmla="*/ 6358 h 10000"/>
                  <a:gd name="connsiteX93" fmla="*/ 733 w 10000"/>
                  <a:gd name="connsiteY93" fmla="*/ 6832 h 10000"/>
                  <a:gd name="connsiteX94" fmla="*/ 938 w 10000"/>
                  <a:gd name="connsiteY94" fmla="*/ 6780 h 10000"/>
                  <a:gd name="connsiteX95" fmla="*/ 910 w 10000"/>
                  <a:gd name="connsiteY95" fmla="*/ 6462 h 10000"/>
                  <a:gd name="connsiteX96" fmla="*/ 1085 w 10000"/>
                  <a:gd name="connsiteY96" fmla="*/ 6515 h 10000"/>
                  <a:gd name="connsiteX97" fmla="*/ 880 w 10000"/>
                  <a:gd name="connsiteY97" fmla="*/ 5882 h 10000"/>
                  <a:gd name="connsiteX98" fmla="*/ 1261 w 10000"/>
                  <a:gd name="connsiteY98" fmla="*/ 5618 h 10000"/>
                  <a:gd name="connsiteX99" fmla="*/ 1468 w 10000"/>
                  <a:gd name="connsiteY99" fmla="*/ 5618 h 10000"/>
                  <a:gd name="connsiteX100" fmla="*/ 1468 w 10000"/>
                  <a:gd name="connsiteY100" fmla="*/ 5882 h 10000"/>
                  <a:gd name="connsiteX101" fmla="*/ 1290 w 10000"/>
                  <a:gd name="connsiteY101" fmla="*/ 6040 h 10000"/>
                  <a:gd name="connsiteX102" fmla="*/ 1174 w 10000"/>
                  <a:gd name="connsiteY102" fmla="*/ 6727 h 10000"/>
                  <a:gd name="connsiteX103" fmla="*/ 1115 w 10000"/>
                  <a:gd name="connsiteY103" fmla="*/ 7043 h 10000"/>
                  <a:gd name="connsiteX104" fmla="*/ 1203 w 10000"/>
                  <a:gd name="connsiteY104" fmla="*/ 7466 h 10000"/>
                  <a:gd name="connsiteX105" fmla="*/ 1378 w 10000"/>
                  <a:gd name="connsiteY105" fmla="*/ 7783 h 10000"/>
                  <a:gd name="connsiteX106" fmla="*/ 1965 w 10000"/>
                  <a:gd name="connsiteY106" fmla="*/ 8416 h 10000"/>
                  <a:gd name="connsiteX107" fmla="*/ 2433 w 10000"/>
                  <a:gd name="connsiteY107" fmla="*/ 8891 h 10000"/>
                  <a:gd name="connsiteX108" fmla="*/ 2785 w 10000"/>
                  <a:gd name="connsiteY108" fmla="*/ 9103 h 10000"/>
                  <a:gd name="connsiteX109" fmla="*/ 3167 w 10000"/>
                  <a:gd name="connsiteY109" fmla="*/ 9313 h 10000"/>
                  <a:gd name="connsiteX110" fmla="*/ 3550 w 10000"/>
                  <a:gd name="connsiteY110" fmla="*/ 9525 h 10000"/>
                  <a:gd name="connsiteX111" fmla="*/ 3902 w 10000"/>
                  <a:gd name="connsiteY111" fmla="*/ 9631 h 10000"/>
                  <a:gd name="connsiteX112" fmla="*/ 4282 w 10000"/>
                  <a:gd name="connsiteY112" fmla="*/ 9789 h 10000"/>
                  <a:gd name="connsiteX113" fmla="*/ 4722 w 10000"/>
                  <a:gd name="connsiteY113" fmla="*/ 9948 h 10000"/>
                  <a:gd name="connsiteX114" fmla="*/ 5190 w 10000"/>
                  <a:gd name="connsiteY114" fmla="*/ 10000 h 10000"/>
                  <a:gd name="connsiteX115" fmla="*/ 5601 w 10000"/>
                  <a:gd name="connsiteY115" fmla="*/ 10000 h 10000"/>
                  <a:gd name="connsiteX116" fmla="*/ 6100 w 10000"/>
                  <a:gd name="connsiteY116" fmla="*/ 9948 h 10000"/>
                  <a:gd name="connsiteX117" fmla="*/ 6452 w 10000"/>
                  <a:gd name="connsiteY117" fmla="*/ 9841 h 10000"/>
                  <a:gd name="connsiteX118" fmla="*/ 6804 w 10000"/>
                  <a:gd name="connsiteY118" fmla="*/ 9737 h 10000"/>
                  <a:gd name="connsiteX119" fmla="*/ 7186 w 10000"/>
                  <a:gd name="connsiteY119" fmla="*/ 9578 h 10000"/>
                  <a:gd name="connsiteX120" fmla="*/ 7537 w 10000"/>
                  <a:gd name="connsiteY120" fmla="*/ 9419 h 10000"/>
                  <a:gd name="connsiteX121" fmla="*/ 7860 w 10000"/>
                  <a:gd name="connsiteY121" fmla="*/ 9209 h 10000"/>
                  <a:gd name="connsiteX122" fmla="*/ 8212 w 10000"/>
                  <a:gd name="connsiteY122" fmla="*/ 8997 h 10000"/>
                  <a:gd name="connsiteX123" fmla="*/ 8535 w 10000"/>
                  <a:gd name="connsiteY123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253 w 10000"/>
                  <a:gd name="connsiteY43" fmla="*/ 3084 h 10000"/>
                  <a:gd name="connsiteX44" fmla="*/ 4400 w 10000"/>
                  <a:gd name="connsiteY44" fmla="*/ 3084 h 10000"/>
                  <a:gd name="connsiteX45" fmla="*/ 4487 w 10000"/>
                  <a:gd name="connsiteY45" fmla="*/ 3189 h 10000"/>
                  <a:gd name="connsiteX46" fmla="*/ 4429 w 10000"/>
                  <a:gd name="connsiteY46" fmla="*/ 3031 h 10000"/>
                  <a:gd name="connsiteX47" fmla="*/ 4282 w 10000"/>
                  <a:gd name="connsiteY47" fmla="*/ 2925 h 10000"/>
                  <a:gd name="connsiteX48" fmla="*/ 4311 w 10000"/>
                  <a:gd name="connsiteY48" fmla="*/ 2503 h 10000"/>
                  <a:gd name="connsiteX49" fmla="*/ 4253 w 10000"/>
                  <a:gd name="connsiteY49" fmla="*/ 2291 h 10000"/>
                  <a:gd name="connsiteX50" fmla="*/ 4222 w 10000"/>
                  <a:gd name="connsiteY50" fmla="*/ 1659 h 10000"/>
                  <a:gd name="connsiteX51" fmla="*/ 4282 w 10000"/>
                  <a:gd name="connsiteY51" fmla="*/ 1659 h 10000"/>
                  <a:gd name="connsiteX52" fmla="*/ 4194 w 10000"/>
                  <a:gd name="connsiteY52" fmla="*/ 1552 h 10000"/>
                  <a:gd name="connsiteX53" fmla="*/ 3930 w 10000"/>
                  <a:gd name="connsiteY53" fmla="*/ 1763 h 10000"/>
                  <a:gd name="connsiteX54" fmla="*/ 3871 w 10000"/>
                  <a:gd name="connsiteY54" fmla="*/ 1341 h 10000"/>
                  <a:gd name="connsiteX55" fmla="*/ 4077 w 10000"/>
                  <a:gd name="connsiteY55" fmla="*/ 602 h 10000"/>
                  <a:gd name="connsiteX56" fmla="*/ 3902 w 10000"/>
                  <a:gd name="connsiteY56" fmla="*/ 338 h 10000"/>
                  <a:gd name="connsiteX57" fmla="*/ 4493 w 10000"/>
                  <a:gd name="connsiteY57" fmla="*/ 0 h 10000"/>
                  <a:gd name="connsiteX58" fmla="*/ 3636 w 10000"/>
                  <a:gd name="connsiteY58" fmla="*/ 21 h 10000"/>
                  <a:gd name="connsiteX59" fmla="*/ 3550 w 10000"/>
                  <a:gd name="connsiteY59" fmla="*/ 233 h 10000"/>
                  <a:gd name="connsiteX60" fmla="*/ 3460 w 10000"/>
                  <a:gd name="connsiteY60" fmla="*/ 655 h 10000"/>
                  <a:gd name="connsiteX61" fmla="*/ 3343 w 10000"/>
                  <a:gd name="connsiteY61" fmla="*/ 708 h 10000"/>
                  <a:gd name="connsiteX62" fmla="*/ 3519 w 10000"/>
                  <a:gd name="connsiteY62" fmla="*/ 919 h 10000"/>
                  <a:gd name="connsiteX63" fmla="*/ 3550 w 10000"/>
                  <a:gd name="connsiteY63" fmla="*/ 1183 h 10000"/>
                  <a:gd name="connsiteX64" fmla="*/ 3460 w 10000"/>
                  <a:gd name="connsiteY64" fmla="*/ 1341 h 10000"/>
                  <a:gd name="connsiteX65" fmla="*/ 3550 w 10000"/>
                  <a:gd name="connsiteY65" fmla="*/ 1816 h 10000"/>
                  <a:gd name="connsiteX66" fmla="*/ 3489 w 10000"/>
                  <a:gd name="connsiteY66" fmla="*/ 2239 h 10000"/>
                  <a:gd name="connsiteX67" fmla="*/ 3050 w 10000"/>
                  <a:gd name="connsiteY67" fmla="*/ 2555 h 10000"/>
                  <a:gd name="connsiteX68" fmla="*/ 3021 w 10000"/>
                  <a:gd name="connsiteY68" fmla="*/ 2397 h 10000"/>
                  <a:gd name="connsiteX69" fmla="*/ 2992 w 10000"/>
                  <a:gd name="connsiteY69" fmla="*/ 2609 h 10000"/>
                  <a:gd name="connsiteX70" fmla="*/ 3108 w 10000"/>
                  <a:gd name="connsiteY70" fmla="*/ 2819 h 10000"/>
                  <a:gd name="connsiteX71" fmla="*/ 3402 w 10000"/>
                  <a:gd name="connsiteY71" fmla="*/ 2609 h 10000"/>
                  <a:gd name="connsiteX72" fmla="*/ 3519 w 10000"/>
                  <a:gd name="connsiteY72" fmla="*/ 2767 h 10000"/>
                  <a:gd name="connsiteX73" fmla="*/ 3314 w 10000"/>
                  <a:gd name="connsiteY73" fmla="*/ 2819 h 10000"/>
                  <a:gd name="connsiteX74" fmla="*/ 2378 w 10000"/>
                  <a:gd name="connsiteY74" fmla="*/ 2638 h 10000"/>
                  <a:gd name="connsiteX75" fmla="*/ 2570 w 10000"/>
                  <a:gd name="connsiteY75" fmla="*/ 2488 h 10000"/>
                  <a:gd name="connsiteX76" fmla="*/ 1994 w 10000"/>
                  <a:gd name="connsiteY76" fmla="*/ 2940 h 10000"/>
                  <a:gd name="connsiteX77" fmla="*/ 1929 w 10000"/>
                  <a:gd name="connsiteY77" fmla="*/ 3317 h 10000"/>
                  <a:gd name="connsiteX78" fmla="*/ 1929 w 10000"/>
                  <a:gd name="connsiteY78" fmla="*/ 3317 h 10000"/>
                  <a:gd name="connsiteX79" fmla="*/ 1789 w 10000"/>
                  <a:gd name="connsiteY79" fmla="*/ 3559 h 10000"/>
                  <a:gd name="connsiteX80" fmla="*/ 1554 w 10000"/>
                  <a:gd name="connsiteY80" fmla="*/ 3559 h 10000"/>
                  <a:gd name="connsiteX81" fmla="*/ 1378 w 10000"/>
                  <a:gd name="connsiteY81" fmla="*/ 3770 h 10000"/>
                  <a:gd name="connsiteX82" fmla="*/ 1145 w 10000"/>
                  <a:gd name="connsiteY82" fmla="*/ 3770 h 10000"/>
                  <a:gd name="connsiteX83" fmla="*/ 968 w 10000"/>
                  <a:gd name="connsiteY83" fmla="*/ 3981 h 10000"/>
                  <a:gd name="connsiteX84" fmla="*/ 851 w 10000"/>
                  <a:gd name="connsiteY84" fmla="*/ 3770 h 10000"/>
                  <a:gd name="connsiteX85" fmla="*/ 558 w 10000"/>
                  <a:gd name="connsiteY85" fmla="*/ 3717 h 10000"/>
                  <a:gd name="connsiteX86" fmla="*/ 0 w 10000"/>
                  <a:gd name="connsiteY86" fmla="*/ 4984 h 10000"/>
                  <a:gd name="connsiteX87" fmla="*/ 59 w 10000"/>
                  <a:gd name="connsiteY87" fmla="*/ 5249 h 10000"/>
                  <a:gd name="connsiteX88" fmla="*/ 118 w 10000"/>
                  <a:gd name="connsiteY88" fmla="*/ 5618 h 10000"/>
                  <a:gd name="connsiteX89" fmla="*/ 294 w 10000"/>
                  <a:gd name="connsiteY89" fmla="*/ 5935 h 10000"/>
                  <a:gd name="connsiteX90" fmla="*/ 528 w 10000"/>
                  <a:gd name="connsiteY90" fmla="*/ 6462 h 10000"/>
                  <a:gd name="connsiteX91" fmla="*/ 381 w 10000"/>
                  <a:gd name="connsiteY91" fmla="*/ 6358 h 10000"/>
                  <a:gd name="connsiteX92" fmla="*/ 733 w 10000"/>
                  <a:gd name="connsiteY92" fmla="*/ 6832 h 10000"/>
                  <a:gd name="connsiteX93" fmla="*/ 938 w 10000"/>
                  <a:gd name="connsiteY93" fmla="*/ 6780 h 10000"/>
                  <a:gd name="connsiteX94" fmla="*/ 910 w 10000"/>
                  <a:gd name="connsiteY94" fmla="*/ 6462 h 10000"/>
                  <a:gd name="connsiteX95" fmla="*/ 1085 w 10000"/>
                  <a:gd name="connsiteY95" fmla="*/ 6515 h 10000"/>
                  <a:gd name="connsiteX96" fmla="*/ 880 w 10000"/>
                  <a:gd name="connsiteY96" fmla="*/ 5882 h 10000"/>
                  <a:gd name="connsiteX97" fmla="*/ 1261 w 10000"/>
                  <a:gd name="connsiteY97" fmla="*/ 5618 h 10000"/>
                  <a:gd name="connsiteX98" fmla="*/ 1468 w 10000"/>
                  <a:gd name="connsiteY98" fmla="*/ 5618 h 10000"/>
                  <a:gd name="connsiteX99" fmla="*/ 1468 w 10000"/>
                  <a:gd name="connsiteY99" fmla="*/ 5882 h 10000"/>
                  <a:gd name="connsiteX100" fmla="*/ 1290 w 10000"/>
                  <a:gd name="connsiteY100" fmla="*/ 6040 h 10000"/>
                  <a:gd name="connsiteX101" fmla="*/ 1174 w 10000"/>
                  <a:gd name="connsiteY101" fmla="*/ 6727 h 10000"/>
                  <a:gd name="connsiteX102" fmla="*/ 1115 w 10000"/>
                  <a:gd name="connsiteY102" fmla="*/ 7043 h 10000"/>
                  <a:gd name="connsiteX103" fmla="*/ 1203 w 10000"/>
                  <a:gd name="connsiteY103" fmla="*/ 7466 h 10000"/>
                  <a:gd name="connsiteX104" fmla="*/ 1378 w 10000"/>
                  <a:gd name="connsiteY104" fmla="*/ 7783 h 10000"/>
                  <a:gd name="connsiteX105" fmla="*/ 1965 w 10000"/>
                  <a:gd name="connsiteY105" fmla="*/ 8416 h 10000"/>
                  <a:gd name="connsiteX106" fmla="*/ 2433 w 10000"/>
                  <a:gd name="connsiteY106" fmla="*/ 8891 h 10000"/>
                  <a:gd name="connsiteX107" fmla="*/ 2785 w 10000"/>
                  <a:gd name="connsiteY107" fmla="*/ 9103 h 10000"/>
                  <a:gd name="connsiteX108" fmla="*/ 3167 w 10000"/>
                  <a:gd name="connsiteY108" fmla="*/ 9313 h 10000"/>
                  <a:gd name="connsiteX109" fmla="*/ 3550 w 10000"/>
                  <a:gd name="connsiteY109" fmla="*/ 9525 h 10000"/>
                  <a:gd name="connsiteX110" fmla="*/ 3902 w 10000"/>
                  <a:gd name="connsiteY110" fmla="*/ 9631 h 10000"/>
                  <a:gd name="connsiteX111" fmla="*/ 4282 w 10000"/>
                  <a:gd name="connsiteY111" fmla="*/ 9789 h 10000"/>
                  <a:gd name="connsiteX112" fmla="*/ 4722 w 10000"/>
                  <a:gd name="connsiteY112" fmla="*/ 9948 h 10000"/>
                  <a:gd name="connsiteX113" fmla="*/ 5190 w 10000"/>
                  <a:gd name="connsiteY113" fmla="*/ 10000 h 10000"/>
                  <a:gd name="connsiteX114" fmla="*/ 5601 w 10000"/>
                  <a:gd name="connsiteY114" fmla="*/ 10000 h 10000"/>
                  <a:gd name="connsiteX115" fmla="*/ 6100 w 10000"/>
                  <a:gd name="connsiteY115" fmla="*/ 9948 h 10000"/>
                  <a:gd name="connsiteX116" fmla="*/ 6452 w 10000"/>
                  <a:gd name="connsiteY116" fmla="*/ 9841 h 10000"/>
                  <a:gd name="connsiteX117" fmla="*/ 6804 w 10000"/>
                  <a:gd name="connsiteY117" fmla="*/ 9737 h 10000"/>
                  <a:gd name="connsiteX118" fmla="*/ 7186 w 10000"/>
                  <a:gd name="connsiteY118" fmla="*/ 9578 h 10000"/>
                  <a:gd name="connsiteX119" fmla="*/ 7537 w 10000"/>
                  <a:gd name="connsiteY119" fmla="*/ 9419 h 10000"/>
                  <a:gd name="connsiteX120" fmla="*/ 7860 w 10000"/>
                  <a:gd name="connsiteY120" fmla="*/ 9209 h 10000"/>
                  <a:gd name="connsiteX121" fmla="*/ 8212 w 10000"/>
                  <a:gd name="connsiteY121" fmla="*/ 8997 h 10000"/>
                  <a:gd name="connsiteX122" fmla="*/ 8535 w 10000"/>
                  <a:gd name="connsiteY122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253 w 10000"/>
                  <a:gd name="connsiteY42" fmla="*/ 3084 h 10000"/>
                  <a:gd name="connsiteX43" fmla="*/ 4400 w 10000"/>
                  <a:gd name="connsiteY43" fmla="*/ 3084 h 10000"/>
                  <a:gd name="connsiteX44" fmla="*/ 4487 w 10000"/>
                  <a:gd name="connsiteY44" fmla="*/ 3189 h 10000"/>
                  <a:gd name="connsiteX45" fmla="*/ 4429 w 10000"/>
                  <a:gd name="connsiteY45" fmla="*/ 3031 h 10000"/>
                  <a:gd name="connsiteX46" fmla="*/ 4282 w 10000"/>
                  <a:gd name="connsiteY46" fmla="*/ 2925 h 10000"/>
                  <a:gd name="connsiteX47" fmla="*/ 4311 w 10000"/>
                  <a:gd name="connsiteY47" fmla="*/ 2503 h 10000"/>
                  <a:gd name="connsiteX48" fmla="*/ 4253 w 10000"/>
                  <a:gd name="connsiteY48" fmla="*/ 2291 h 10000"/>
                  <a:gd name="connsiteX49" fmla="*/ 4222 w 10000"/>
                  <a:gd name="connsiteY49" fmla="*/ 1659 h 10000"/>
                  <a:gd name="connsiteX50" fmla="*/ 4282 w 10000"/>
                  <a:gd name="connsiteY50" fmla="*/ 1659 h 10000"/>
                  <a:gd name="connsiteX51" fmla="*/ 4194 w 10000"/>
                  <a:gd name="connsiteY51" fmla="*/ 1552 h 10000"/>
                  <a:gd name="connsiteX52" fmla="*/ 3930 w 10000"/>
                  <a:gd name="connsiteY52" fmla="*/ 1763 h 10000"/>
                  <a:gd name="connsiteX53" fmla="*/ 3871 w 10000"/>
                  <a:gd name="connsiteY53" fmla="*/ 1341 h 10000"/>
                  <a:gd name="connsiteX54" fmla="*/ 4077 w 10000"/>
                  <a:gd name="connsiteY54" fmla="*/ 602 h 10000"/>
                  <a:gd name="connsiteX55" fmla="*/ 3902 w 10000"/>
                  <a:gd name="connsiteY55" fmla="*/ 338 h 10000"/>
                  <a:gd name="connsiteX56" fmla="*/ 4493 w 10000"/>
                  <a:gd name="connsiteY56" fmla="*/ 0 h 10000"/>
                  <a:gd name="connsiteX57" fmla="*/ 3636 w 10000"/>
                  <a:gd name="connsiteY57" fmla="*/ 21 h 10000"/>
                  <a:gd name="connsiteX58" fmla="*/ 3550 w 10000"/>
                  <a:gd name="connsiteY58" fmla="*/ 233 h 10000"/>
                  <a:gd name="connsiteX59" fmla="*/ 3460 w 10000"/>
                  <a:gd name="connsiteY59" fmla="*/ 655 h 10000"/>
                  <a:gd name="connsiteX60" fmla="*/ 3343 w 10000"/>
                  <a:gd name="connsiteY60" fmla="*/ 708 h 10000"/>
                  <a:gd name="connsiteX61" fmla="*/ 3519 w 10000"/>
                  <a:gd name="connsiteY61" fmla="*/ 919 h 10000"/>
                  <a:gd name="connsiteX62" fmla="*/ 3550 w 10000"/>
                  <a:gd name="connsiteY62" fmla="*/ 1183 h 10000"/>
                  <a:gd name="connsiteX63" fmla="*/ 3460 w 10000"/>
                  <a:gd name="connsiteY63" fmla="*/ 1341 h 10000"/>
                  <a:gd name="connsiteX64" fmla="*/ 3550 w 10000"/>
                  <a:gd name="connsiteY64" fmla="*/ 1816 h 10000"/>
                  <a:gd name="connsiteX65" fmla="*/ 3489 w 10000"/>
                  <a:gd name="connsiteY65" fmla="*/ 2239 h 10000"/>
                  <a:gd name="connsiteX66" fmla="*/ 3050 w 10000"/>
                  <a:gd name="connsiteY66" fmla="*/ 2555 h 10000"/>
                  <a:gd name="connsiteX67" fmla="*/ 3021 w 10000"/>
                  <a:gd name="connsiteY67" fmla="*/ 2397 h 10000"/>
                  <a:gd name="connsiteX68" fmla="*/ 2992 w 10000"/>
                  <a:gd name="connsiteY68" fmla="*/ 2609 h 10000"/>
                  <a:gd name="connsiteX69" fmla="*/ 3108 w 10000"/>
                  <a:gd name="connsiteY69" fmla="*/ 2819 h 10000"/>
                  <a:gd name="connsiteX70" fmla="*/ 3402 w 10000"/>
                  <a:gd name="connsiteY70" fmla="*/ 2609 h 10000"/>
                  <a:gd name="connsiteX71" fmla="*/ 3519 w 10000"/>
                  <a:gd name="connsiteY71" fmla="*/ 2767 h 10000"/>
                  <a:gd name="connsiteX72" fmla="*/ 3314 w 10000"/>
                  <a:gd name="connsiteY72" fmla="*/ 2819 h 10000"/>
                  <a:gd name="connsiteX73" fmla="*/ 2378 w 10000"/>
                  <a:gd name="connsiteY73" fmla="*/ 2638 h 10000"/>
                  <a:gd name="connsiteX74" fmla="*/ 2570 w 10000"/>
                  <a:gd name="connsiteY74" fmla="*/ 2488 h 10000"/>
                  <a:gd name="connsiteX75" fmla="*/ 1994 w 10000"/>
                  <a:gd name="connsiteY75" fmla="*/ 2940 h 10000"/>
                  <a:gd name="connsiteX76" fmla="*/ 1929 w 10000"/>
                  <a:gd name="connsiteY76" fmla="*/ 3317 h 10000"/>
                  <a:gd name="connsiteX77" fmla="*/ 1929 w 10000"/>
                  <a:gd name="connsiteY77" fmla="*/ 3317 h 10000"/>
                  <a:gd name="connsiteX78" fmla="*/ 1789 w 10000"/>
                  <a:gd name="connsiteY78" fmla="*/ 3559 h 10000"/>
                  <a:gd name="connsiteX79" fmla="*/ 1554 w 10000"/>
                  <a:gd name="connsiteY79" fmla="*/ 3559 h 10000"/>
                  <a:gd name="connsiteX80" fmla="*/ 1378 w 10000"/>
                  <a:gd name="connsiteY80" fmla="*/ 3770 h 10000"/>
                  <a:gd name="connsiteX81" fmla="*/ 1145 w 10000"/>
                  <a:gd name="connsiteY81" fmla="*/ 3770 h 10000"/>
                  <a:gd name="connsiteX82" fmla="*/ 968 w 10000"/>
                  <a:gd name="connsiteY82" fmla="*/ 3981 h 10000"/>
                  <a:gd name="connsiteX83" fmla="*/ 851 w 10000"/>
                  <a:gd name="connsiteY83" fmla="*/ 3770 h 10000"/>
                  <a:gd name="connsiteX84" fmla="*/ 558 w 10000"/>
                  <a:gd name="connsiteY84" fmla="*/ 3717 h 10000"/>
                  <a:gd name="connsiteX85" fmla="*/ 0 w 10000"/>
                  <a:gd name="connsiteY85" fmla="*/ 4984 h 10000"/>
                  <a:gd name="connsiteX86" fmla="*/ 59 w 10000"/>
                  <a:gd name="connsiteY86" fmla="*/ 5249 h 10000"/>
                  <a:gd name="connsiteX87" fmla="*/ 118 w 10000"/>
                  <a:gd name="connsiteY87" fmla="*/ 5618 h 10000"/>
                  <a:gd name="connsiteX88" fmla="*/ 294 w 10000"/>
                  <a:gd name="connsiteY88" fmla="*/ 5935 h 10000"/>
                  <a:gd name="connsiteX89" fmla="*/ 528 w 10000"/>
                  <a:gd name="connsiteY89" fmla="*/ 6462 h 10000"/>
                  <a:gd name="connsiteX90" fmla="*/ 381 w 10000"/>
                  <a:gd name="connsiteY90" fmla="*/ 6358 h 10000"/>
                  <a:gd name="connsiteX91" fmla="*/ 733 w 10000"/>
                  <a:gd name="connsiteY91" fmla="*/ 6832 h 10000"/>
                  <a:gd name="connsiteX92" fmla="*/ 938 w 10000"/>
                  <a:gd name="connsiteY92" fmla="*/ 6780 h 10000"/>
                  <a:gd name="connsiteX93" fmla="*/ 910 w 10000"/>
                  <a:gd name="connsiteY93" fmla="*/ 6462 h 10000"/>
                  <a:gd name="connsiteX94" fmla="*/ 1085 w 10000"/>
                  <a:gd name="connsiteY94" fmla="*/ 6515 h 10000"/>
                  <a:gd name="connsiteX95" fmla="*/ 880 w 10000"/>
                  <a:gd name="connsiteY95" fmla="*/ 5882 h 10000"/>
                  <a:gd name="connsiteX96" fmla="*/ 1261 w 10000"/>
                  <a:gd name="connsiteY96" fmla="*/ 5618 h 10000"/>
                  <a:gd name="connsiteX97" fmla="*/ 1468 w 10000"/>
                  <a:gd name="connsiteY97" fmla="*/ 5618 h 10000"/>
                  <a:gd name="connsiteX98" fmla="*/ 1468 w 10000"/>
                  <a:gd name="connsiteY98" fmla="*/ 5882 h 10000"/>
                  <a:gd name="connsiteX99" fmla="*/ 1290 w 10000"/>
                  <a:gd name="connsiteY99" fmla="*/ 6040 h 10000"/>
                  <a:gd name="connsiteX100" fmla="*/ 1174 w 10000"/>
                  <a:gd name="connsiteY100" fmla="*/ 6727 h 10000"/>
                  <a:gd name="connsiteX101" fmla="*/ 1115 w 10000"/>
                  <a:gd name="connsiteY101" fmla="*/ 7043 h 10000"/>
                  <a:gd name="connsiteX102" fmla="*/ 1203 w 10000"/>
                  <a:gd name="connsiteY102" fmla="*/ 7466 h 10000"/>
                  <a:gd name="connsiteX103" fmla="*/ 1378 w 10000"/>
                  <a:gd name="connsiteY103" fmla="*/ 7783 h 10000"/>
                  <a:gd name="connsiteX104" fmla="*/ 1965 w 10000"/>
                  <a:gd name="connsiteY104" fmla="*/ 8416 h 10000"/>
                  <a:gd name="connsiteX105" fmla="*/ 2433 w 10000"/>
                  <a:gd name="connsiteY105" fmla="*/ 8891 h 10000"/>
                  <a:gd name="connsiteX106" fmla="*/ 2785 w 10000"/>
                  <a:gd name="connsiteY106" fmla="*/ 9103 h 10000"/>
                  <a:gd name="connsiteX107" fmla="*/ 3167 w 10000"/>
                  <a:gd name="connsiteY107" fmla="*/ 9313 h 10000"/>
                  <a:gd name="connsiteX108" fmla="*/ 3550 w 10000"/>
                  <a:gd name="connsiteY108" fmla="*/ 9525 h 10000"/>
                  <a:gd name="connsiteX109" fmla="*/ 3902 w 10000"/>
                  <a:gd name="connsiteY109" fmla="*/ 9631 h 10000"/>
                  <a:gd name="connsiteX110" fmla="*/ 4282 w 10000"/>
                  <a:gd name="connsiteY110" fmla="*/ 9789 h 10000"/>
                  <a:gd name="connsiteX111" fmla="*/ 4722 w 10000"/>
                  <a:gd name="connsiteY111" fmla="*/ 9948 h 10000"/>
                  <a:gd name="connsiteX112" fmla="*/ 5190 w 10000"/>
                  <a:gd name="connsiteY112" fmla="*/ 10000 h 10000"/>
                  <a:gd name="connsiteX113" fmla="*/ 5601 w 10000"/>
                  <a:gd name="connsiteY113" fmla="*/ 10000 h 10000"/>
                  <a:gd name="connsiteX114" fmla="*/ 6100 w 10000"/>
                  <a:gd name="connsiteY114" fmla="*/ 9948 h 10000"/>
                  <a:gd name="connsiteX115" fmla="*/ 6452 w 10000"/>
                  <a:gd name="connsiteY115" fmla="*/ 9841 h 10000"/>
                  <a:gd name="connsiteX116" fmla="*/ 6804 w 10000"/>
                  <a:gd name="connsiteY116" fmla="*/ 9737 h 10000"/>
                  <a:gd name="connsiteX117" fmla="*/ 7186 w 10000"/>
                  <a:gd name="connsiteY117" fmla="*/ 9578 h 10000"/>
                  <a:gd name="connsiteX118" fmla="*/ 7537 w 10000"/>
                  <a:gd name="connsiteY118" fmla="*/ 9419 h 10000"/>
                  <a:gd name="connsiteX119" fmla="*/ 7860 w 10000"/>
                  <a:gd name="connsiteY119" fmla="*/ 9209 h 10000"/>
                  <a:gd name="connsiteX120" fmla="*/ 8212 w 10000"/>
                  <a:gd name="connsiteY120" fmla="*/ 8997 h 10000"/>
                  <a:gd name="connsiteX121" fmla="*/ 8535 w 10000"/>
                  <a:gd name="connsiteY121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253 w 10000"/>
                  <a:gd name="connsiteY41" fmla="*/ 3084 h 10000"/>
                  <a:gd name="connsiteX42" fmla="*/ 4400 w 10000"/>
                  <a:gd name="connsiteY42" fmla="*/ 3084 h 10000"/>
                  <a:gd name="connsiteX43" fmla="*/ 4487 w 10000"/>
                  <a:gd name="connsiteY43" fmla="*/ 3189 h 10000"/>
                  <a:gd name="connsiteX44" fmla="*/ 4429 w 10000"/>
                  <a:gd name="connsiteY44" fmla="*/ 3031 h 10000"/>
                  <a:gd name="connsiteX45" fmla="*/ 4282 w 10000"/>
                  <a:gd name="connsiteY45" fmla="*/ 2925 h 10000"/>
                  <a:gd name="connsiteX46" fmla="*/ 4311 w 10000"/>
                  <a:gd name="connsiteY46" fmla="*/ 2503 h 10000"/>
                  <a:gd name="connsiteX47" fmla="*/ 4253 w 10000"/>
                  <a:gd name="connsiteY47" fmla="*/ 2291 h 10000"/>
                  <a:gd name="connsiteX48" fmla="*/ 4222 w 10000"/>
                  <a:gd name="connsiteY48" fmla="*/ 1659 h 10000"/>
                  <a:gd name="connsiteX49" fmla="*/ 4282 w 10000"/>
                  <a:gd name="connsiteY49" fmla="*/ 1659 h 10000"/>
                  <a:gd name="connsiteX50" fmla="*/ 4194 w 10000"/>
                  <a:gd name="connsiteY50" fmla="*/ 1552 h 10000"/>
                  <a:gd name="connsiteX51" fmla="*/ 3930 w 10000"/>
                  <a:gd name="connsiteY51" fmla="*/ 1763 h 10000"/>
                  <a:gd name="connsiteX52" fmla="*/ 3871 w 10000"/>
                  <a:gd name="connsiteY52" fmla="*/ 1341 h 10000"/>
                  <a:gd name="connsiteX53" fmla="*/ 4077 w 10000"/>
                  <a:gd name="connsiteY53" fmla="*/ 602 h 10000"/>
                  <a:gd name="connsiteX54" fmla="*/ 3902 w 10000"/>
                  <a:gd name="connsiteY54" fmla="*/ 338 h 10000"/>
                  <a:gd name="connsiteX55" fmla="*/ 4493 w 10000"/>
                  <a:gd name="connsiteY55" fmla="*/ 0 h 10000"/>
                  <a:gd name="connsiteX56" fmla="*/ 3636 w 10000"/>
                  <a:gd name="connsiteY56" fmla="*/ 21 h 10000"/>
                  <a:gd name="connsiteX57" fmla="*/ 3550 w 10000"/>
                  <a:gd name="connsiteY57" fmla="*/ 233 h 10000"/>
                  <a:gd name="connsiteX58" fmla="*/ 3460 w 10000"/>
                  <a:gd name="connsiteY58" fmla="*/ 655 h 10000"/>
                  <a:gd name="connsiteX59" fmla="*/ 3343 w 10000"/>
                  <a:gd name="connsiteY59" fmla="*/ 708 h 10000"/>
                  <a:gd name="connsiteX60" fmla="*/ 3519 w 10000"/>
                  <a:gd name="connsiteY60" fmla="*/ 919 h 10000"/>
                  <a:gd name="connsiteX61" fmla="*/ 3550 w 10000"/>
                  <a:gd name="connsiteY61" fmla="*/ 1183 h 10000"/>
                  <a:gd name="connsiteX62" fmla="*/ 3460 w 10000"/>
                  <a:gd name="connsiteY62" fmla="*/ 1341 h 10000"/>
                  <a:gd name="connsiteX63" fmla="*/ 3550 w 10000"/>
                  <a:gd name="connsiteY63" fmla="*/ 1816 h 10000"/>
                  <a:gd name="connsiteX64" fmla="*/ 3489 w 10000"/>
                  <a:gd name="connsiteY64" fmla="*/ 2239 h 10000"/>
                  <a:gd name="connsiteX65" fmla="*/ 3050 w 10000"/>
                  <a:gd name="connsiteY65" fmla="*/ 2555 h 10000"/>
                  <a:gd name="connsiteX66" fmla="*/ 3021 w 10000"/>
                  <a:gd name="connsiteY66" fmla="*/ 2397 h 10000"/>
                  <a:gd name="connsiteX67" fmla="*/ 2992 w 10000"/>
                  <a:gd name="connsiteY67" fmla="*/ 2609 h 10000"/>
                  <a:gd name="connsiteX68" fmla="*/ 3108 w 10000"/>
                  <a:gd name="connsiteY68" fmla="*/ 2819 h 10000"/>
                  <a:gd name="connsiteX69" fmla="*/ 3402 w 10000"/>
                  <a:gd name="connsiteY69" fmla="*/ 2609 h 10000"/>
                  <a:gd name="connsiteX70" fmla="*/ 3519 w 10000"/>
                  <a:gd name="connsiteY70" fmla="*/ 2767 h 10000"/>
                  <a:gd name="connsiteX71" fmla="*/ 3314 w 10000"/>
                  <a:gd name="connsiteY71" fmla="*/ 2819 h 10000"/>
                  <a:gd name="connsiteX72" fmla="*/ 2378 w 10000"/>
                  <a:gd name="connsiteY72" fmla="*/ 2638 h 10000"/>
                  <a:gd name="connsiteX73" fmla="*/ 2570 w 10000"/>
                  <a:gd name="connsiteY73" fmla="*/ 2488 h 10000"/>
                  <a:gd name="connsiteX74" fmla="*/ 1994 w 10000"/>
                  <a:gd name="connsiteY74" fmla="*/ 2940 h 10000"/>
                  <a:gd name="connsiteX75" fmla="*/ 1929 w 10000"/>
                  <a:gd name="connsiteY75" fmla="*/ 3317 h 10000"/>
                  <a:gd name="connsiteX76" fmla="*/ 1929 w 10000"/>
                  <a:gd name="connsiteY76" fmla="*/ 3317 h 10000"/>
                  <a:gd name="connsiteX77" fmla="*/ 1789 w 10000"/>
                  <a:gd name="connsiteY77" fmla="*/ 3559 h 10000"/>
                  <a:gd name="connsiteX78" fmla="*/ 1554 w 10000"/>
                  <a:gd name="connsiteY78" fmla="*/ 3559 h 10000"/>
                  <a:gd name="connsiteX79" fmla="*/ 1378 w 10000"/>
                  <a:gd name="connsiteY79" fmla="*/ 3770 h 10000"/>
                  <a:gd name="connsiteX80" fmla="*/ 1145 w 10000"/>
                  <a:gd name="connsiteY80" fmla="*/ 3770 h 10000"/>
                  <a:gd name="connsiteX81" fmla="*/ 968 w 10000"/>
                  <a:gd name="connsiteY81" fmla="*/ 3981 h 10000"/>
                  <a:gd name="connsiteX82" fmla="*/ 851 w 10000"/>
                  <a:gd name="connsiteY82" fmla="*/ 3770 h 10000"/>
                  <a:gd name="connsiteX83" fmla="*/ 558 w 10000"/>
                  <a:gd name="connsiteY83" fmla="*/ 3717 h 10000"/>
                  <a:gd name="connsiteX84" fmla="*/ 0 w 10000"/>
                  <a:gd name="connsiteY84" fmla="*/ 4984 h 10000"/>
                  <a:gd name="connsiteX85" fmla="*/ 59 w 10000"/>
                  <a:gd name="connsiteY85" fmla="*/ 5249 h 10000"/>
                  <a:gd name="connsiteX86" fmla="*/ 118 w 10000"/>
                  <a:gd name="connsiteY86" fmla="*/ 5618 h 10000"/>
                  <a:gd name="connsiteX87" fmla="*/ 294 w 10000"/>
                  <a:gd name="connsiteY87" fmla="*/ 5935 h 10000"/>
                  <a:gd name="connsiteX88" fmla="*/ 528 w 10000"/>
                  <a:gd name="connsiteY88" fmla="*/ 6462 h 10000"/>
                  <a:gd name="connsiteX89" fmla="*/ 381 w 10000"/>
                  <a:gd name="connsiteY89" fmla="*/ 6358 h 10000"/>
                  <a:gd name="connsiteX90" fmla="*/ 733 w 10000"/>
                  <a:gd name="connsiteY90" fmla="*/ 6832 h 10000"/>
                  <a:gd name="connsiteX91" fmla="*/ 938 w 10000"/>
                  <a:gd name="connsiteY91" fmla="*/ 6780 h 10000"/>
                  <a:gd name="connsiteX92" fmla="*/ 910 w 10000"/>
                  <a:gd name="connsiteY92" fmla="*/ 6462 h 10000"/>
                  <a:gd name="connsiteX93" fmla="*/ 1085 w 10000"/>
                  <a:gd name="connsiteY93" fmla="*/ 6515 h 10000"/>
                  <a:gd name="connsiteX94" fmla="*/ 880 w 10000"/>
                  <a:gd name="connsiteY94" fmla="*/ 5882 h 10000"/>
                  <a:gd name="connsiteX95" fmla="*/ 1261 w 10000"/>
                  <a:gd name="connsiteY95" fmla="*/ 5618 h 10000"/>
                  <a:gd name="connsiteX96" fmla="*/ 1468 w 10000"/>
                  <a:gd name="connsiteY96" fmla="*/ 5618 h 10000"/>
                  <a:gd name="connsiteX97" fmla="*/ 1468 w 10000"/>
                  <a:gd name="connsiteY97" fmla="*/ 5882 h 10000"/>
                  <a:gd name="connsiteX98" fmla="*/ 1290 w 10000"/>
                  <a:gd name="connsiteY98" fmla="*/ 6040 h 10000"/>
                  <a:gd name="connsiteX99" fmla="*/ 1174 w 10000"/>
                  <a:gd name="connsiteY99" fmla="*/ 6727 h 10000"/>
                  <a:gd name="connsiteX100" fmla="*/ 1115 w 10000"/>
                  <a:gd name="connsiteY100" fmla="*/ 7043 h 10000"/>
                  <a:gd name="connsiteX101" fmla="*/ 1203 w 10000"/>
                  <a:gd name="connsiteY101" fmla="*/ 7466 h 10000"/>
                  <a:gd name="connsiteX102" fmla="*/ 1378 w 10000"/>
                  <a:gd name="connsiteY102" fmla="*/ 7783 h 10000"/>
                  <a:gd name="connsiteX103" fmla="*/ 1965 w 10000"/>
                  <a:gd name="connsiteY103" fmla="*/ 8416 h 10000"/>
                  <a:gd name="connsiteX104" fmla="*/ 2433 w 10000"/>
                  <a:gd name="connsiteY104" fmla="*/ 8891 h 10000"/>
                  <a:gd name="connsiteX105" fmla="*/ 2785 w 10000"/>
                  <a:gd name="connsiteY105" fmla="*/ 9103 h 10000"/>
                  <a:gd name="connsiteX106" fmla="*/ 3167 w 10000"/>
                  <a:gd name="connsiteY106" fmla="*/ 9313 h 10000"/>
                  <a:gd name="connsiteX107" fmla="*/ 3550 w 10000"/>
                  <a:gd name="connsiteY107" fmla="*/ 9525 h 10000"/>
                  <a:gd name="connsiteX108" fmla="*/ 3902 w 10000"/>
                  <a:gd name="connsiteY108" fmla="*/ 9631 h 10000"/>
                  <a:gd name="connsiteX109" fmla="*/ 4282 w 10000"/>
                  <a:gd name="connsiteY109" fmla="*/ 9789 h 10000"/>
                  <a:gd name="connsiteX110" fmla="*/ 4722 w 10000"/>
                  <a:gd name="connsiteY110" fmla="*/ 9948 h 10000"/>
                  <a:gd name="connsiteX111" fmla="*/ 5190 w 10000"/>
                  <a:gd name="connsiteY111" fmla="*/ 10000 h 10000"/>
                  <a:gd name="connsiteX112" fmla="*/ 5601 w 10000"/>
                  <a:gd name="connsiteY112" fmla="*/ 10000 h 10000"/>
                  <a:gd name="connsiteX113" fmla="*/ 6100 w 10000"/>
                  <a:gd name="connsiteY113" fmla="*/ 9948 h 10000"/>
                  <a:gd name="connsiteX114" fmla="*/ 6452 w 10000"/>
                  <a:gd name="connsiteY114" fmla="*/ 9841 h 10000"/>
                  <a:gd name="connsiteX115" fmla="*/ 6804 w 10000"/>
                  <a:gd name="connsiteY115" fmla="*/ 9737 h 10000"/>
                  <a:gd name="connsiteX116" fmla="*/ 7186 w 10000"/>
                  <a:gd name="connsiteY116" fmla="*/ 9578 h 10000"/>
                  <a:gd name="connsiteX117" fmla="*/ 7537 w 10000"/>
                  <a:gd name="connsiteY117" fmla="*/ 9419 h 10000"/>
                  <a:gd name="connsiteX118" fmla="*/ 7860 w 10000"/>
                  <a:gd name="connsiteY118" fmla="*/ 9209 h 10000"/>
                  <a:gd name="connsiteX119" fmla="*/ 8212 w 10000"/>
                  <a:gd name="connsiteY119" fmla="*/ 8997 h 10000"/>
                  <a:gd name="connsiteX120" fmla="*/ 8535 w 10000"/>
                  <a:gd name="connsiteY120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253 w 10000"/>
                  <a:gd name="connsiteY41" fmla="*/ 3084 h 10000"/>
                  <a:gd name="connsiteX42" fmla="*/ 4400 w 10000"/>
                  <a:gd name="connsiteY42" fmla="*/ 3084 h 10000"/>
                  <a:gd name="connsiteX43" fmla="*/ 4429 w 10000"/>
                  <a:gd name="connsiteY43" fmla="*/ 3031 h 10000"/>
                  <a:gd name="connsiteX44" fmla="*/ 4282 w 10000"/>
                  <a:gd name="connsiteY44" fmla="*/ 2925 h 10000"/>
                  <a:gd name="connsiteX45" fmla="*/ 4311 w 10000"/>
                  <a:gd name="connsiteY45" fmla="*/ 2503 h 10000"/>
                  <a:gd name="connsiteX46" fmla="*/ 4253 w 10000"/>
                  <a:gd name="connsiteY46" fmla="*/ 2291 h 10000"/>
                  <a:gd name="connsiteX47" fmla="*/ 4222 w 10000"/>
                  <a:gd name="connsiteY47" fmla="*/ 1659 h 10000"/>
                  <a:gd name="connsiteX48" fmla="*/ 4282 w 10000"/>
                  <a:gd name="connsiteY48" fmla="*/ 1659 h 10000"/>
                  <a:gd name="connsiteX49" fmla="*/ 4194 w 10000"/>
                  <a:gd name="connsiteY49" fmla="*/ 1552 h 10000"/>
                  <a:gd name="connsiteX50" fmla="*/ 3930 w 10000"/>
                  <a:gd name="connsiteY50" fmla="*/ 1763 h 10000"/>
                  <a:gd name="connsiteX51" fmla="*/ 3871 w 10000"/>
                  <a:gd name="connsiteY51" fmla="*/ 1341 h 10000"/>
                  <a:gd name="connsiteX52" fmla="*/ 4077 w 10000"/>
                  <a:gd name="connsiteY52" fmla="*/ 602 h 10000"/>
                  <a:gd name="connsiteX53" fmla="*/ 3902 w 10000"/>
                  <a:gd name="connsiteY53" fmla="*/ 338 h 10000"/>
                  <a:gd name="connsiteX54" fmla="*/ 4493 w 10000"/>
                  <a:gd name="connsiteY54" fmla="*/ 0 h 10000"/>
                  <a:gd name="connsiteX55" fmla="*/ 3636 w 10000"/>
                  <a:gd name="connsiteY55" fmla="*/ 21 h 10000"/>
                  <a:gd name="connsiteX56" fmla="*/ 3550 w 10000"/>
                  <a:gd name="connsiteY56" fmla="*/ 233 h 10000"/>
                  <a:gd name="connsiteX57" fmla="*/ 3460 w 10000"/>
                  <a:gd name="connsiteY57" fmla="*/ 655 h 10000"/>
                  <a:gd name="connsiteX58" fmla="*/ 3343 w 10000"/>
                  <a:gd name="connsiteY58" fmla="*/ 708 h 10000"/>
                  <a:gd name="connsiteX59" fmla="*/ 3519 w 10000"/>
                  <a:gd name="connsiteY59" fmla="*/ 919 h 10000"/>
                  <a:gd name="connsiteX60" fmla="*/ 3550 w 10000"/>
                  <a:gd name="connsiteY60" fmla="*/ 1183 h 10000"/>
                  <a:gd name="connsiteX61" fmla="*/ 3460 w 10000"/>
                  <a:gd name="connsiteY61" fmla="*/ 1341 h 10000"/>
                  <a:gd name="connsiteX62" fmla="*/ 3550 w 10000"/>
                  <a:gd name="connsiteY62" fmla="*/ 1816 h 10000"/>
                  <a:gd name="connsiteX63" fmla="*/ 3489 w 10000"/>
                  <a:gd name="connsiteY63" fmla="*/ 2239 h 10000"/>
                  <a:gd name="connsiteX64" fmla="*/ 3050 w 10000"/>
                  <a:gd name="connsiteY64" fmla="*/ 2555 h 10000"/>
                  <a:gd name="connsiteX65" fmla="*/ 3021 w 10000"/>
                  <a:gd name="connsiteY65" fmla="*/ 2397 h 10000"/>
                  <a:gd name="connsiteX66" fmla="*/ 2992 w 10000"/>
                  <a:gd name="connsiteY66" fmla="*/ 2609 h 10000"/>
                  <a:gd name="connsiteX67" fmla="*/ 3108 w 10000"/>
                  <a:gd name="connsiteY67" fmla="*/ 2819 h 10000"/>
                  <a:gd name="connsiteX68" fmla="*/ 3402 w 10000"/>
                  <a:gd name="connsiteY68" fmla="*/ 2609 h 10000"/>
                  <a:gd name="connsiteX69" fmla="*/ 3519 w 10000"/>
                  <a:gd name="connsiteY69" fmla="*/ 2767 h 10000"/>
                  <a:gd name="connsiteX70" fmla="*/ 3314 w 10000"/>
                  <a:gd name="connsiteY70" fmla="*/ 2819 h 10000"/>
                  <a:gd name="connsiteX71" fmla="*/ 2378 w 10000"/>
                  <a:gd name="connsiteY71" fmla="*/ 2638 h 10000"/>
                  <a:gd name="connsiteX72" fmla="*/ 2570 w 10000"/>
                  <a:gd name="connsiteY72" fmla="*/ 2488 h 10000"/>
                  <a:gd name="connsiteX73" fmla="*/ 1994 w 10000"/>
                  <a:gd name="connsiteY73" fmla="*/ 2940 h 10000"/>
                  <a:gd name="connsiteX74" fmla="*/ 1929 w 10000"/>
                  <a:gd name="connsiteY74" fmla="*/ 3317 h 10000"/>
                  <a:gd name="connsiteX75" fmla="*/ 1929 w 10000"/>
                  <a:gd name="connsiteY75" fmla="*/ 3317 h 10000"/>
                  <a:gd name="connsiteX76" fmla="*/ 1789 w 10000"/>
                  <a:gd name="connsiteY76" fmla="*/ 3559 h 10000"/>
                  <a:gd name="connsiteX77" fmla="*/ 1554 w 10000"/>
                  <a:gd name="connsiteY77" fmla="*/ 3559 h 10000"/>
                  <a:gd name="connsiteX78" fmla="*/ 1378 w 10000"/>
                  <a:gd name="connsiteY78" fmla="*/ 3770 h 10000"/>
                  <a:gd name="connsiteX79" fmla="*/ 1145 w 10000"/>
                  <a:gd name="connsiteY79" fmla="*/ 3770 h 10000"/>
                  <a:gd name="connsiteX80" fmla="*/ 968 w 10000"/>
                  <a:gd name="connsiteY80" fmla="*/ 3981 h 10000"/>
                  <a:gd name="connsiteX81" fmla="*/ 851 w 10000"/>
                  <a:gd name="connsiteY81" fmla="*/ 3770 h 10000"/>
                  <a:gd name="connsiteX82" fmla="*/ 558 w 10000"/>
                  <a:gd name="connsiteY82" fmla="*/ 3717 h 10000"/>
                  <a:gd name="connsiteX83" fmla="*/ 0 w 10000"/>
                  <a:gd name="connsiteY83" fmla="*/ 4984 h 10000"/>
                  <a:gd name="connsiteX84" fmla="*/ 59 w 10000"/>
                  <a:gd name="connsiteY84" fmla="*/ 5249 h 10000"/>
                  <a:gd name="connsiteX85" fmla="*/ 118 w 10000"/>
                  <a:gd name="connsiteY85" fmla="*/ 5618 h 10000"/>
                  <a:gd name="connsiteX86" fmla="*/ 294 w 10000"/>
                  <a:gd name="connsiteY86" fmla="*/ 5935 h 10000"/>
                  <a:gd name="connsiteX87" fmla="*/ 528 w 10000"/>
                  <a:gd name="connsiteY87" fmla="*/ 6462 h 10000"/>
                  <a:gd name="connsiteX88" fmla="*/ 381 w 10000"/>
                  <a:gd name="connsiteY88" fmla="*/ 6358 h 10000"/>
                  <a:gd name="connsiteX89" fmla="*/ 733 w 10000"/>
                  <a:gd name="connsiteY89" fmla="*/ 6832 h 10000"/>
                  <a:gd name="connsiteX90" fmla="*/ 938 w 10000"/>
                  <a:gd name="connsiteY90" fmla="*/ 6780 h 10000"/>
                  <a:gd name="connsiteX91" fmla="*/ 910 w 10000"/>
                  <a:gd name="connsiteY91" fmla="*/ 6462 h 10000"/>
                  <a:gd name="connsiteX92" fmla="*/ 1085 w 10000"/>
                  <a:gd name="connsiteY92" fmla="*/ 6515 h 10000"/>
                  <a:gd name="connsiteX93" fmla="*/ 880 w 10000"/>
                  <a:gd name="connsiteY93" fmla="*/ 5882 h 10000"/>
                  <a:gd name="connsiteX94" fmla="*/ 1261 w 10000"/>
                  <a:gd name="connsiteY94" fmla="*/ 5618 h 10000"/>
                  <a:gd name="connsiteX95" fmla="*/ 1468 w 10000"/>
                  <a:gd name="connsiteY95" fmla="*/ 5618 h 10000"/>
                  <a:gd name="connsiteX96" fmla="*/ 1468 w 10000"/>
                  <a:gd name="connsiteY96" fmla="*/ 5882 h 10000"/>
                  <a:gd name="connsiteX97" fmla="*/ 1290 w 10000"/>
                  <a:gd name="connsiteY97" fmla="*/ 6040 h 10000"/>
                  <a:gd name="connsiteX98" fmla="*/ 1174 w 10000"/>
                  <a:gd name="connsiteY98" fmla="*/ 6727 h 10000"/>
                  <a:gd name="connsiteX99" fmla="*/ 1115 w 10000"/>
                  <a:gd name="connsiteY99" fmla="*/ 7043 h 10000"/>
                  <a:gd name="connsiteX100" fmla="*/ 1203 w 10000"/>
                  <a:gd name="connsiteY100" fmla="*/ 7466 h 10000"/>
                  <a:gd name="connsiteX101" fmla="*/ 1378 w 10000"/>
                  <a:gd name="connsiteY101" fmla="*/ 7783 h 10000"/>
                  <a:gd name="connsiteX102" fmla="*/ 1965 w 10000"/>
                  <a:gd name="connsiteY102" fmla="*/ 8416 h 10000"/>
                  <a:gd name="connsiteX103" fmla="*/ 2433 w 10000"/>
                  <a:gd name="connsiteY103" fmla="*/ 8891 h 10000"/>
                  <a:gd name="connsiteX104" fmla="*/ 2785 w 10000"/>
                  <a:gd name="connsiteY104" fmla="*/ 9103 h 10000"/>
                  <a:gd name="connsiteX105" fmla="*/ 3167 w 10000"/>
                  <a:gd name="connsiteY105" fmla="*/ 9313 h 10000"/>
                  <a:gd name="connsiteX106" fmla="*/ 3550 w 10000"/>
                  <a:gd name="connsiteY106" fmla="*/ 9525 h 10000"/>
                  <a:gd name="connsiteX107" fmla="*/ 3902 w 10000"/>
                  <a:gd name="connsiteY107" fmla="*/ 9631 h 10000"/>
                  <a:gd name="connsiteX108" fmla="*/ 4282 w 10000"/>
                  <a:gd name="connsiteY108" fmla="*/ 9789 h 10000"/>
                  <a:gd name="connsiteX109" fmla="*/ 4722 w 10000"/>
                  <a:gd name="connsiteY109" fmla="*/ 9948 h 10000"/>
                  <a:gd name="connsiteX110" fmla="*/ 5190 w 10000"/>
                  <a:gd name="connsiteY110" fmla="*/ 10000 h 10000"/>
                  <a:gd name="connsiteX111" fmla="*/ 5601 w 10000"/>
                  <a:gd name="connsiteY111" fmla="*/ 10000 h 10000"/>
                  <a:gd name="connsiteX112" fmla="*/ 6100 w 10000"/>
                  <a:gd name="connsiteY112" fmla="*/ 9948 h 10000"/>
                  <a:gd name="connsiteX113" fmla="*/ 6452 w 10000"/>
                  <a:gd name="connsiteY113" fmla="*/ 9841 h 10000"/>
                  <a:gd name="connsiteX114" fmla="*/ 6804 w 10000"/>
                  <a:gd name="connsiteY114" fmla="*/ 9737 h 10000"/>
                  <a:gd name="connsiteX115" fmla="*/ 7186 w 10000"/>
                  <a:gd name="connsiteY115" fmla="*/ 9578 h 10000"/>
                  <a:gd name="connsiteX116" fmla="*/ 7537 w 10000"/>
                  <a:gd name="connsiteY116" fmla="*/ 9419 h 10000"/>
                  <a:gd name="connsiteX117" fmla="*/ 7860 w 10000"/>
                  <a:gd name="connsiteY117" fmla="*/ 9209 h 10000"/>
                  <a:gd name="connsiteX118" fmla="*/ 8212 w 10000"/>
                  <a:gd name="connsiteY118" fmla="*/ 8997 h 10000"/>
                  <a:gd name="connsiteX119" fmla="*/ 8535 w 10000"/>
                  <a:gd name="connsiteY119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8916 w 10000"/>
                  <a:gd name="connsiteY21" fmla="*/ 6146 h 10000"/>
                  <a:gd name="connsiteX22" fmla="*/ 8720 w 10000"/>
                  <a:gd name="connsiteY22" fmla="*/ 5507 h 10000"/>
                  <a:gd name="connsiteX23" fmla="*/ 8720 w 10000"/>
                  <a:gd name="connsiteY23" fmla="*/ 5507 h 10000"/>
                  <a:gd name="connsiteX24" fmla="*/ 8591 w 10000"/>
                  <a:gd name="connsiteY24" fmla="*/ 5281 h 10000"/>
                  <a:gd name="connsiteX25" fmla="*/ 8399 w 10000"/>
                  <a:gd name="connsiteY25" fmla="*/ 5432 h 10000"/>
                  <a:gd name="connsiteX26" fmla="*/ 8271 w 10000"/>
                  <a:gd name="connsiteY26" fmla="*/ 5205 h 10000"/>
                  <a:gd name="connsiteX27" fmla="*/ 8142 w 10000"/>
                  <a:gd name="connsiteY27" fmla="*/ 4979 h 10000"/>
                  <a:gd name="connsiteX28" fmla="*/ 8655 w 10000"/>
                  <a:gd name="connsiteY28" fmla="*/ 4904 h 10000"/>
                  <a:gd name="connsiteX29" fmla="*/ 8207 w 10000"/>
                  <a:gd name="connsiteY29" fmla="*/ 4602 h 10000"/>
                  <a:gd name="connsiteX30" fmla="*/ 8014 w 10000"/>
                  <a:gd name="connsiteY30" fmla="*/ 4753 h 10000"/>
                  <a:gd name="connsiteX31" fmla="*/ 8047 w 10000"/>
                  <a:gd name="connsiteY31" fmla="*/ 4837 h 10000"/>
                  <a:gd name="connsiteX32" fmla="*/ 6914 w 10000"/>
                  <a:gd name="connsiteY32" fmla="*/ 3320 h 10000"/>
                  <a:gd name="connsiteX33" fmla="*/ 6926 w 10000"/>
                  <a:gd name="connsiteY33" fmla="*/ 3319 h 10000"/>
                  <a:gd name="connsiteX34" fmla="*/ 6605 w 10000"/>
                  <a:gd name="connsiteY34" fmla="*/ 3244 h 10000"/>
                  <a:gd name="connsiteX35" fmla="*/ 6479 w 10000"/>
                  <a:gd name="connsiteY35" fmla="*/ 3018 h 10000"/>
                  <a:gd name="connsiteX36" fmla="*/ 4957 w 10000"/>
                  <a:gd name="connsiteY36" fmla="*/ 3242 h 10000"/>
                  <a:gd name="connsiteX37" fmla="*/ 4838 w 10000"/>
                  <a:gd name="connsiteY37" fmla="*/ 3189 h 10000"/>
                  <a:gd name="connsiteX38" fmla="*/ 4692 w 10000"/>
                  <a:gd name="connsiteY38" fmla="*/ 3136 h 10000"/>
                  <a:gd name="connsiteX39" fmla="*/ 4575 w 10000"/>
                  <a:gd name="connsiteY39" fmla="*/ 3348 h 10000"/>
                  <a:gd name="connsiteX40" fmla="*/ 4253 w 10000"/>
                  <a:gd name="connsiteY40" fmla="*/ 3084 h 10000"/>
                  <a:gd name="connsiteX41" fmla="*/ 4400 w 10000"/>
                  <a:gd name="connsiteY41" fmla="*/ 3084 h 10000"/>
                  <a:gd name="connsiteX42" fmla="*/ 4429 w 10000"/>
                  <a:gd name="connsiteY42" fmla="*/ 3031 h 10000"/>
                  <a:gd name="connsiteX43" fmla="*/ 4282 w 10000"/>
                  <a:gd name="connsiteY43" fmla="*/ 2925 h 10000"/>
                  <a:gd name="connsiteX44" fmla="*/ 4311 w 10000"/>
                  <a:gd name="connsiteY44" fmla="*/ 2503 h 10000"/>
                  <a:gd name="connsiteX45" fmla="*/ 4253 w 10000"/>
                  <a:gd name="connsiteY45" fmla="*/ 2291 h 10000"/>
                  <a:gd name="connsiteX46" fmla="*/ 4222 w 10000"/>
                  <a:gd name="connsiteY46" fmla="*/ 1659 h 10000"/>
                  <a:gd name="connsiteX47" fmla="*/ 4282 w 10000"/>
                  <a:gd name="connsiteY47" fmla="*/ 1659 h 10000"/>
                  <a:gd name="connsiteX48" fmla="*/ 4194 w 10000"/>
                  <a:gd name="connsiteY48" fmla="*/ 1552 h 10000"/>
                  <a:gd name="connsiteX49" fmla="*/ 3930 w 10000"/>
                  <a:gd name="connsiteY49" fmla="*/ 1763 h 10000"/>
                  <a:gd name="connsiteX50" fmla="*/ 3871 w 10000"/>
                  <a:gd name="connsiteY50" fmla="*/ 1341 h 10000"/>
                  <a:gd name="connsiteX51" fmla="*/ 4077 w 10000"/>
                  <a:gd name="connsiteY51" fmla="*/ 602 h 10000"/>
                  <a:gd name="connsiteX52" fmla="*/ 3902 w 10000"/>
                  <a:gd name="connsiteY52" fmla="*/ 338 h 10000"/>
                  <a:gd name="connsiteX53" fmla="*/ 4493 w 10000"/>
                  <a:gd name="connsiteY53" fmla="*/ 0 h 10000"/>
                  <a:gd name="connsiteX54" fmla="*/ 3636 w 10000"/>
                  <a:gd name="connsiteY54" fmla="*/ 21 h 10000"/>
                  <a:gd name="connsiteX55" fmla="*/ 3550 w 10000"/>
                  <a:gd name="connsiteY55" fmla="*/ 233 h 10000"/>
                  <a:gd name="connsiteX56" fmla="*/ 3460 w 10000"/>
                  <a:gd name="connsiteY56" fmla="*/ 655 h 10000"/>
                  <a:gd name="connsiteX57" fmla="*/ 3343 w 10000"/>
                  <a:gd name="connsiteY57" fmla="*/ 708 h 10000"/>
                  <a:gd name="connsiteX58" fmla="*/ 3519 w 10000"/>
                  <a:gd name="connsiteY58" fmla="*/ 919 h 10000"/>
                  <a:gd name="connsiteX59" fmla="*/ 3550 w 10000"/>
                  <a:gd name="connsiteY59" fmla="*/ 1183 h 10000"/>
                  <a:gd name="connsiteX60" fmla="*/ 3460 w 10000"/>
                  <a:gd name="connsiteY60" fmla="*/ 1341 h 10000"/>
                  <a:gd name="connsiteX61" fmla="*/ 3550 w 10000"/>
                  <a:gd name="connsiteY61" fmla="*/ 1816 h 10000"/>
                  <a:gd name="connsiteX62" fmla="*/ 3489 w 10000"/>
                  <a:gd name="connsiteY62" fmla="*/ 2239 h 10000"/>
                  <a:gd name="connsiteX63" fmla="*/ 3050 w 10000"/>
                  <a:gd name="connsiteY63" fmla="*/ 2555 h 10000"/>
                  <a:gd name="connsiteX64" fmla="*/ 3021 w 10000"/>
                  <a:gd name="connsiteY64" fmla="*/ 2397 h 10000"/>
                  <a:gd name="connsiteX65" fmla="*/ 2992 w 10000"/>
                  <a:gd name="connsiteY65" fmla="*/ 2609 h 10000"/>
                  <a:gd name="connsiteX66" fmla="*/ 3108 w 10000"/>
                  <a:gd name="connsiteY66" fmla="*/ 2819 h 10000"/>
                  <a:gd name="connsiteX67" fmla="*/ 3402 w 10000"/>
                  <a:gd name="connsiteY67" fmla="*/ 2609 h 10000"/>
                  <a:gd name="connsiteX68" fmla="*/ 3519 w 10000"/>
                  <a:gd name="connsiteY68" fmla="*/ 2767 h 10000"/>
                  <a:gd name="connsiteX69" fmla="*/ 3314 w 10000"/>
                  <a:gd name="connsiteY69" fmla="*/ 2819 h 10000"/>
                  <a:gd name="connsiteX70" fmla="*/ 2378 w 10000"/>
                  <a:gd name="connsiteY70" fmla="*/ 2638 h 10000"/>
                  <a:gd name="connsiteX71" fmla="*/ 2570 w 10000"/>
                  <a:gd name="connsiteY71" fmla="*/ 2488 h 10000"/>
                  <a:gd name="connsiteX72" fmla="*/ 1994 w 10000"/>
                  <a:gd name="connsiteY72" fmla="*/ 2940 h 10000"/>
                  <a:gd name="connsiteX73" fmla="*/ 1929 w 10000"/>
                  <a:gd name="connsiteY73" fmla="*/ 3317 h 10000"/>
                  <a:gd name="connsiteX74" fmla="*/ 1929 w 10000"/>
                  <a:gd name="connsiteY74" fmla="*/ 3317 h 10000"/>
                  <a:gd name="connsiteX75" fmla="*/ 1789 w 10000"/>
                  <a:gd name="connsiteY75" fmla="*/ 3559 h 10000"/>
                  <a:gd name="connsiteX76" fmla="*/ 1554 w 10000"/>
                  <a:gd name="connsiteY76" fmla="*/ 3559 h 10000"/>
                  <a:gd name="connsiteX77" fmla="*/ 1378 w 10000"/>
                  <a:gd name="connsiteY77" fmla="*/ 3770 h 10000"/>
                  <a:gd name="connsiteX78" fmla="*/ 1145 w 10000"/>
                  <a:gd name="connsiteY78" fmla="*/ 3770 h 10000"/>
                  <a:gd name="connsiteX79" fmla="*/ 968 w 10000"/>
                  <a:gd name="connsiteY79" fmla="*/ 3981 h 10000"/>
                  <a:gd name="connsiteX80" fmla="*/ 851 w 10000"/>
                  <a:gd name="connsiteY80" fmla="*/ 3770 h 10000"/>
                  <a:gd name="connsiteX81" fmla="*/ 558 w 10000"/>
                  <a:gd name="connsiteY81" fmla="*/ 3717 h 10000"/>
                  <a:gd name="connsiteX82" fmla="*/ 0 w 10000"/>
                  <a:gd name="connsiteY82" fmla="*/ 4984 h 10000"/>
                  <a:gd name="connsiteX83" fmla="*/ 59 w 10000"/>
                  <a:gd name="connsiteY83" fmla="*/ 5249 h 10000"/>
                  <a:gd name="connsiteX84" fmla="*/ 118 w 10000"/>
                  <a:gd name="connsiteY84" fmla="*/ 5618 h 10000"/>
                  <a:gd name="connsiteX85" fmla="*/ 294 w 10000"/>
                  <a:gd name="connsiteY85" fmla="*/ 5935 h 10000"/>
                  <a:gd name="connsiteX86" fmla="*/ 528 w 10000"/>
                  <a:gd name="connsiteY86" fmla="*/ 6462 h 10000"/>
                  <a:gd name="connsiteX87" fmla="*/ 381 w 10000"/>
                  <a:gd name="connsiteY87" fmla="*/ 6358 h 10000"/>
                  <a:gd name="connsiteX88" fmla="*/ 733 w 10000"/>
                  <a:gd name="connsiteY88" fmla="*/ 6832 h 10000"/>
                  <a:gd name="connsiteX89" fmla="*/ 938 w 10000"/>
                  <a:gd name="connsiteY89" fmla="*/ 6780 h 10000"/>
                  <a:gd name="connsiteX90" fmla="*/ 910 w 10000"/>
                  <a:gd name="connsiteY90" fmla="*/ 6462 h 10000"/>
                  <a:gd name="connsiteX91" fmla="*/ 1085 w 10000"/>
                  <a:gd name="connsiteY91" fmla="*/ 6515 h 10000"/>
                  <a:gd name="connsiteX92" fmla="*/ 880 w 10000"/>
                  <a:gd name="connsiteY92" fmla="*/ 5882 h 10000"/>
                  <a:gd name="connsiteX93" fmla="*/ 1261 w 10000"/>
                  <a:gd name="connsiteY93" fmla="*/ 5618 h 10000"/>
                  <a:gd name="connsiteX94" fmla="*/ 1468 w 10000"/>
                  <a:gd name="connsiteY94" fmla="*/ 5618 h 10000"/>
                  <a:gd name="connsiteX95" fmla="*/ 1468 w 10000"/>
                  <a:gd name="connsiteY95" fmla="*/ 5882 h 10000"/>
                  <a:gd name="connsiteX96" fmla="*/ 1290 w 10000"/>
                  <a:gd name="connsiteY96" fmla="*/ 6040 h 10000"/>
                  <a:gd name="connsiteX97" fmla="*/ 1174 w 10000"/>
                  <a:gd name="connsiteY97" fmla="*/ 6727 h 10000"/>
                  <a:gd name="connsiteX98" fmla="*/ 1115 w 10000"/>
                  <a:gd name="connsiteY98" fmla="*/ 7043 h 10000"/>
                  <a:gd name="connsiteX99" fmla="*/ 1203 w 10000"/>
                  <a:gd name="connsiteY99" fmla="*/ 7466 h 10000"/>
                  <a:gd name="connsiteX100" fmla="*/ 1378 w 10000"/>
                  <a:gd name="connsiteY100" fmla="*/ 7783 h 10000"/>
                  <a:gd name="connsiteX101" fmla="*/ 1965 w 10000"/>
                  <a:gd name="connsiteY101" fmla="*/ 8416 h 10000"/>
                  <a:gd name="connsiteX102" fmla="*/ 2433 w 10000"/>
                  <a:gd name="connsiteY102" fmla="*/ 8891 h 10000"/>
                  <a:gd name="connsiteX103" fmla="*/ 2785 w 10000"/>
                  <a:gd name="connsiteY103" fmla="*/ 9103 h 10000"/>
                  <a:gd name="connsiteX104" fmla="*/ 3167 w 10000"/>
                  <a:gd name="connsiteY104" fmla="*/ 9313 h 10000"/>
                  <a:gd name="connsiteX105" fmla="*/ 3550 w 10000"/>
                  <a:gd name="connsiteY105" fmla="*/ 9525 h 10000"/>
                  <a:gd name="connsiteX106" fmla="*/ 3902 w 10000"/>
                  <a:gd name="connsiteY106" fmla="*/ 9631 h 10000"/>
                  <a:gd name="connsiteX107" fmla="*/ 4282 w 10000"/>
                  <a:gd name="connsiteY107" fmla="*/ 9789 h 10000"/>
                  <a:gd name="connsiteX108" fmla="*/ 4722 w 10000"/>
                  <a:gd name="connsiteY108" fmla="*/ 9948 h 10000"/>
                  <a:gd name="connsiteX109" fmla="*/ 5190 w 10000"/>
                  <a:gd name="connsiteY109" fmla="*/ 10000 h 10000"/>
                  <a:gd name="connsiteX110" fmla="*/ 5601 w 10000"/>
                  <a:gd name="connsiteY110" fmla="*/ 10000 h 10000"/>
                  <a:gd name="connsiteX111" fmla="*/ 6100 w 10000"/>
                  <a:gd name="connsiteY111" fmla="*/ 9948 h 10000"/>
                  <a:gd name="connsiteX112" fmla="*/ 6452 w 10000"/>
                  <a:gd name="connsiteY112" fmla="*/ 9841 h 10000"/>
                  <a:gd name="connsiteX113" fmla="*/ 6804 w 10000"/>
                  <a:gd name="connsiteY113" fmla="*/ 9737 h 10000"/>
                  <a:gd name="connsiteX114" fmla="*/ 7186 w 10000"/>
                  <a:gd name="connsiteY114" fmla="*/ 9578 h 10000"/>
                  <a:gd name="connsiteX115" fmla="*/ 7537 w 10000"/>
                  <a:gd name="connsiteY115" fmla="*/ 9419 h 10000"/>
                  <a:gd name="connsiteX116" fmla="*/ 7860 w 10000"/>
                  <a:gd name="connsiteY116" fmla="*/ 9209 h 10000"/>
                  <a:gd name="connsiteX117" fmla="*/ 8212 w 10000"/>
                  <a:gd name="connsiteY117" fmla="*/ 8997 h 10000"/>
                  <a:gd name="connsiteX118" fmla="*/ 8535 w 10000"/>
                  <a:gd name="connsiteY118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8916 w 10000"/>
                  <a:gd name="connsiteY20" fmla="*/ 6146 h 10000"/>
                  <a:gd name="connsiteX21" fmla="*/ 8720 w 10000"/>
                  <a:gd name="connsiteY21" fmla="*/ 5507 h 10000"/>
                  <a:gd name="connsiteX22" fmla="*/ 8720 w 10000"/>
                  <a:gd name="connsiteY22" fmla="*/ 5507 h 10000"/>
                  <a:gd name="connsiteX23" fmla="*/ 8591 w 10000"/>
                  <a:gd name="connsiteY23" fmla="*/ 5281 h 10000"/>
                  <a:gd name="connsiteX24" fmla="*/ 8399 w 10000"/>
                  <a:gd name="connsiteY24" fmla="*/ 5432 h 10000"/>
                  <a:gd name="connsiteX25" fmla="*/ 8271 w 10000"/>
                  <a:gd name="connsiteY25" fmla="*/ 5205 h 10000"/>
                  <a:gd name="connsiteX26" fmla="*/ 8142 w 10000"/>
                  <a:gd name="connsiteY26" fmla="*/ 4979 h 10000"/>
                  <a:gd name="connsiteX27" fmla="*/ 8655 w 10000"/>
                  <a:gd name="connsiteY27" fmla="*/ 4904 h 10000"/>
                  <a:gd name="connsiteX28" fmla="*/ 8207 w 10000"/>
                  <a:gd name="connsiteY28" fmla="*/ 4602 h 10000"/>
                  <a:gd name="connsiteX29" fmla="*/ 8014 w 10000"/>
                  <a:gd name="connsiteY29" fmla="*/ 4753 h 10000"/>
                  <a:gd name="connsiteX30" fmla="*/ 8047 w 10000"/>
                  <a:gd name="connsiteY30" fmla="*/ 4837 h 10000"/>
                  <a:gd name="connsiteX31" fmla="*/ 6914 w 10000"/>
                  <a:gd name="connsiteY31" fmla="*/ 3320 h 10000"/>
                  <a:gd name="connsiteX32" fmla="*/ 6926 w 10000"/>
                  <a:gd name="connsiteY32" fmla="*/ 3319 h 10000"/>
                  <a:gd name="connsiteX33" fmla="*/ 6605 w 10000"/>
                  <a:gd name="connsiteY33" fmla="*/ 3244 h 10000"/>
                  <a:gd name="connsiteX34" fmla="*/ 6479 w 10000"/>
                  <a:gd name="connsiteY34" fmla="*/ 3018 h 10000"/>
                  <a:gd name="connsiteX35" fmla="*/ 4957 w 10000"/>
                  <a:gd name="connsiteY35" fmla="*/ 3242 h 10000"/>
                  <a:gd name="connsiteX36" fmla="*/ 4838 w 10000"/>
                  <a:gd name="connsiteY36" fmla="*/ 3189 h 10000"/>
                  <a:gd name="connsiteX37" fmla="*/ 4692 w 10000"/>
                  <a:gd name="connsiteY37" fmla="*/ 3136 h 10000"/>
                  <a:gd name="connsiteX38" fmla="*/ 4575 w 10000"/>
                  <a:gd name="connsiteY38" fmla="*/ 3348 h 10000"/>
                  <a:gd name="connsiteX39" fmla="*/ 4253 w 10000"/>
                  <a:gd name="connsiteY39" fmla="*/ 3084 h 10000"/>
                  <a:gd name="connsiteX40" fmla="*/ 4400 w 10000"/>
                  <a:gd name="connsiteY40" fmla="*/ 3084 h 10000"/>
                  <a:gd name="connsiteX41" fmla="*/ 4429 w 10000"/>
                  <a:gd name="connsiteY41" fmla="*/ 3031 h 10000"/>
                  <a:gd name="connsiteX42" fmla="*/ 4282 w 10000"/>
                  <a:gd name="connsiteY42" fmla="*/ 2925 h 10000"/>
                  <a:gd name="connsiteX43" fmla="*/ 4311 w 10000"/>
                  <a:gd name="connsiteY43" fmla="*/ 2503 h 10000"/>
                  <a:gd name="connsiteX44" fmla="*/ 4253 w 10000"/>
                  <a:gd name="connsiteY44" fmla="*/ 2291 h 10000"/>
                  <a:gd name="connsiteX45" fmla="*/ 4222 w 10000"/>
                  <a:gd name="connsiteY45" fmla="*/ 1659 h 10000"/>
                  <a:gd name="connsiteX46" fmla="*/ 4282 w 10000"/>
                  <a:gd name="connsiteY46" fmla="*/ 1659 h 10000"/>
                  <a:gd name="connsiteX47" fmla="*/ 4194 w 10000"/>
                  <a:gd name="connsiteY47" fmla="*/ 1552 h 10000"/>
                  <a:gd name="connsiteX48" fmla="*/ 3930 w 10000"/>
                  <a:gd name="connsiteY48" fmla="*/ 1763 h 10000"/>
                  <a:gd name="connsiteX49" fmla="*/ 3871 w 10000"/>
                  <a:gd name="connsiteY49" fmla="*/ 1341 h 10000"/>
                  <a:gd name="connsiteX50" fmla="*/ 4077 w 10000"/>
                  <a:gd name="connsiteY50" fmla="*/ 602 h 10000"/>
                  <a:gd name="connsiteX51" fmla="*/ 3902 w 10000"/>
                  <a:gd name="connsiteY51" fmla="*/ 338 h 10000"/>
                  <a:gd name="connsiteX52" fmla="*/ 4493 w 10000"/>
                  <a:gd name="connsiteY52" fmla="*/ 0 h 10000"/>
                  <a:gd name="connsiteX53" fmla="*/ 3636 w 10000"/>
                  <a:gd name="connsiteY53" fmla="*/ 21 h 10000"/>
                  <a:gd name="connsiteX54" fmla="*/ 3550 w 10000"/>
                  <a:gd name="connsiteY54" fmla="*/ 233 h 10000"/>
                  <a:gd name="connsiteX55" fmla="*/ 3460 w 10000"/>
                  <a:gd name="connsiteY55" fmla="*/ 655 h 10000"/>
                  <a:gd name="connsiteX56" fmla="*/ 3343 w 10000"/>
                  <a:gd name="connsiteY56" fmla="*/ 708 h 10000"/>
                  <a:gd name="connsiteX57" fmla="*/ 3519 w 10000"/>
                  <a:gd name="connsiteY57" fmla="*/ 919 h 10000"/>
                  <a:gd name="connsiteX58" fmla="*/ 3550 w 10000"/>
                  <a:gd name="connsiteY58" fmla="*/ 1183 h 10000"/>
                  <a:gd name="connsiteX59" fmla="*/ 3460 w 10000"/>
                  <a:gd name="connsiteY59" fmla="*/ 1341 h 10000"/>
                  <a:gd name="connsiteX60" fmla="*/ 3550 w 10000"/>
                  <a:gd name="connsiteY60" fmla="*/ 1816 h 10000"/>
                  <a:gd name="connsiteX61" fmla="*/ 3489 w 10000"/>
                  <a:gd name="connsiteY61" fmla="*/ 2239 h 10000"/>
                  <a:gd name="connsiteX62" fmla="*/ 3050 w 10000"/>
                  <a:gd name="connsiteY62" fmla="*/ 2555 h 10000"/>
                  <a:gd name="connsiteX63" fmla="*/ 3021 w 10000"/>
                  <a:gd name="connsiteY63" fmla="*/ 2397 h 10000"/>
                  <a:gd name="connsiteX64" fmla="*/ 2992 w 10000"/>
                  <a:gd name="connsiteY64" fmla="*/ 2609 h 10000"/>
                  <a:gd name="connsiteX65" fmla="*/ 3108 w 10000"/>
                  <a:gd name="connsiteY65" fmla="*/ 2819 h 10000"/>
                  <a:gd name="connsiteX66" fmla="*/ 3402 w 10000"/>
                  <a:gd name="connsiteY66" fmla="*/ 2609 h 10000"/>
                  <a:gd name="connsiteX67" fmla="*/ 3519 w 10000"/>
                  <a:gd name="connsiteY67" fmla="*/ 2767 h 10000"/>
                  <a:gd name="connsiteX68" fmla="*/ 3314 w 10000"/>
                  <a:gd name="connsiteY68" fmla="*/ 2819 h 10000"/>
                  <a:gd name="connsiteX69" fmla="*/ 2378 w 10000"/>
                  <a:gd name="connsiteY69" fmla="*/ 2638 h 10000"/>
                  <a:gd name="connsiteX70" fmla="*/ 2570 w 10000"/>
                  <a:gd name="connsiteY70" fmla="*/ 2488 h 10000"/>
                  <a:gd name="connsiteX71" fmla="*/ 1994 w 10000"/>
                  <a:gd name="connsiteY71" fmla="*/ 2940 h 10000"/>
                  <a:gd name="connsiteX72" fmla="*/ 1929 w 10000"/>
                  <a:gd name="connsiteY72" fmla="*/ 3317 h 10000"/>
                  <a:gd name="connsiteX73" fmla="*/ 1929 w 10000"/>
                  <a:gd name="connsiteY73" fmla="*/ 3317 h 10000"/>
                  <a:gd name="connsiteX74" fmla="*/ 1789 w 10000"/>
                  <a:gd name="connsiteY74" fmla="*/ 3559 h 10000"/>
                  <a:gd name="connsiteX75" fmla="*/ 1554 w 10000"/>
                  <a:gd name="connsiteY75" fmla="*/ 3559 h 10000"/>
                  <a:gd name="connsiteX76" fmla="*/ 1378 w 10000"/>
                  <a:gd name="connsiteY76" fmla="*/ 3770 h 10000"/>
                  <a:gd name="connsiteX77" fmla="*/ 1145 w 10000"/>
                  <a:gd name="connsiteY77" fmla="*/ 3770 h 10000"/>
                  <a:gd name="connsiteX78" fmla="*/ 968 w 10000"/>
                  <a:gd name="connsiteY78" fmla="*/ 3981 h 10000"/>
                  <a:gd name="connsiteX79" fmla="*/ 851 w 10000"/>
                  <a:gd name="connsiteY79" fmla="*/ 3770 h 10000"/>
                  <a:gd name="connsiteX80" fmla="*/ 558 w 10000"/>
                  <a:gd name="connsiteY80" fmla="*/ 3717 h 10000"/>
                  <a:gd name="connsiteX81" fmla="*/ 0 w 10000"/>
                  <a:gd name="connsiteY81" fmla="*/ 4984 h 10000"/>
                  <a:gd name="connsiteX82" fmla="*/ 59 w 10000"/>
                  <a:gd name="connsiteY82" fmla="*/ 5249 h 10000"/>
                  <a:gd name="connsiteX83" fmla="*/ 118 w 10000"/>
                  <a:gd name="connsiteY83" fmla="*/ 5618 h 10000"/>
                  <a:gd name="connsiteX84" fmla="*/ 294 w 10000"/>
                  <a:gd name="connsiteY84" fmla="*/ 5935 h 10000"/>
                  <a:gd name="connsiteX85" fmla="*/ 528 w 10000"/>
                  <a:gd name="connsiteY85" fmla="*/ 6462 h 10000"/>
                  <a:gd name="connsiteX86" fmla="*/ 381 w 10000"/>
                  <a:gd name="connsiteY86" fmla="*/ 6358 h 10000"/>
                  <a:gd name="connsiteX87" fmla="*/ 733 w 10000"/>
                  <a:gd name="connsiteY87" fmla="*/ 6832 h 10000"/>
                  <a:gd name="connsiteX88" fmla="*/ 938 w 10000"/>
                  <a:gd name="connsiteY88" fmla="*/ 6780 h 10000"/>
                  <a:gd name="connsiteX89" fmla="*/ 910 w 10000"/>
                  <a:gd name="connsiteY89" fmla="*/ 6462 h 10000"/>
                  <a:gd name="connsiteX90" fmla="*/ 1085 w 10000"/>
                  <a:gd name="connsiteY90" fmla="*/ 6515 h 10000"/>
                  <a:gd name="connsiteX91" fmla="*/ 880 w 10000"/>
                  <a:gd name="connsiteY91" fmla="*/ 5882 h 10000"/>
                  <a:gd name="connsiteX92" fmla="*/ 1261 w 10000"/>
                  <a:gd name="connsiteY92" fmla="*/ 5618 h 10000"/>
                  <a:gd name="connsiteX93" fmla="*/ 1468 w 10000"/>
                  <a:gd name="connsiteY93" fmla="*/ 5618 h 10000"/>
                  <a:gd name="connsiteX94" fmla="*/ 1468 w 10000"/>
                  <a:gd name="connsiteY94" fmla="*/ 5882 h 10000"/>
                  <a:gd name="connsiteX95" fmla="*/ 1290 w 10000"/>
                  <a:gd name="connsiteY95" fmla="*/ 6040 h 10000"/>
                  <a:gd name="connsiteX96" fmla="*/ 1174 w 10000"/>
                  <a:gd name="connsiteY96" fmla="*/ 6727 h 10000"/>
                  <a:gd name="connsiteX97" fmla="*/ 1115 w 10000"/>
                  <a:gd name="connsiteY97" fmla="*/ 7043 h 10000"/>
                  <a:gd name="connsiteX98" fmla="*/ 1203 w 10000"/>
                  <a:gd name="connsiteY98" fmla="*/ 7466 h 10000"/>
                  <a:gd name="connsiteX99" fmla="*/ 1378 w 10000"/>
                  <a:gd name="connsiteY99" fmla="*/ 7783 h 10000"/>
                  <a:gd name="connsiteX100" fmla="*/ 1965 w 10000"/>
                  <a:gd name="connsiteY100" fmla="*/ 8416 h 10000"/>
                  <a:gd name="connsiteX101" fmla="*/ 2433 w 10000"/>
                  <a:gd name="connsiteY101" fmla="*/ 8891 h 10000"/>
                  <a:gd name="connsiteX102" fmla="*/ 2785 w 10000"/>
                  <a:gd name="connsiteY102" fmla="*/ 9103 h 10000"/>
                  <a:gd name="connsiteX103" fmla="*/ 3167 w 10000"/>
                  <a:gd name="connsiteY103" fmla="*/ 9313 h 10000"/>
                  <a:gd name="connsiteX104" fmla="*/ 3550 w 10000"/>
                  <a:gd name="connsiteY104" fmla="*/ 9525 h 10000"/>
                  <a:gd name="connsiteX105" fmla="*/ 3902 w 10000"/>
                  <a:gd name="connsiteY105" fmla="*/ 9631 h 10000"/>
                  <a:gd name="connsiteX106" fmla="*/ 4282 w 10000"/>
                  <a:gd name="connsiteY106" fmla="*/ 9789 h 10000"/>
                  <a:gd name="connsiteX107" fmla="*/ 4722 w 10000"/>
                  <a:gd name="connsiteY107" fmla="*/ 9948 h 10000"/>
                  <a:gd name="connsiteX108" fmla="*/ 5190 w 10000"/>
                  <a:gd name="connsiteY108" fmla="*/ 10000 h 10000"/>
                  <a:gd name="connsiteX109" fmla="*/ 5601 w 10000"/>
                  <a:gd name="connsiteY109" fmla="*/ 10000 h 10000"/>
                  <a:gd name="connsiteX110" fmla="*/ 6100 w 10000"/>
                  <a:gd name="connsiteY110" fmla="*/ 9948 h 10000"/>
                  <a:gd name="connsiteX111" fmla="*/ 6452 w 10000"/>
                  <a:gd name="connsiteY111" fmla="*/ 9841 h 10000"/>
                  <a:gd name="connsiteX112" fmla="*/ 6804 w 10000"/>
                  <a:gd name="connsiteY112" fmla="*/ 9737 h 10000"/>
                  <a:gd name="connsiteX113" fmla="*/ 7186 w 10000"/>
                  <a:gd name="connsiteY113" fmla="*/ 9578 h 10000"/>
                  <a:gd name="connsiteX114" fmla="*/ 7537 w 10000"/>
                  <a:gd name="connsiteY114" fmla="*/ 9419 h 10000"/>
                  <a:gd name="connsiteX115" fmla="*/ 7860 w 10000"/>
                  <a:gd name="connsiteY115" fmla="*/ 9209 h 10000"/>
                  <a:gd name="connsiteX116" fmla="*/ 8212 w 10000"/>
                  <a:gd name="connsiteY116" fmla="*/ 8997 h 10000"/>
                  <a:gd name="connsiteX117" fmla="*/ 8535 w 10000"/>
                  <a:gd name="connsiteY117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942 w 10000"/>
                  <a:gd name="connsiteY15" fmla="*/ 4510 h 10000"/>
                  <a:gd name="connsiteX16" fmla="*/ 9531 w 10000"/>
                  <a:gd name="connsiteY16" fmla="*/ 4773 h 10000"/>
                  <a:gd name="connsiteX17" fmla="*/ 9443 w 10000"/>
                  <a:gd name="connsiteY17" fmla="*/ 5195 h 10000"/>
                  <a:gd name="connsiteX18" fmla="*/ 9091 w 10000"/>
                  <a:gd name="connsiteY18" fmla="*/ 5249 h 10000"/>
                  <a:gd name="connsiteX19" fmla="*/ 8916 w 10000"/>
                  <a:gd name="connsiteY19" fmla="*/ 6146 h 10000"/>
                  <a:gd name="connsiteX20" fmla="*/ 8720 w 10000"/>
                  <a:gd name="connsiteY20" fmla="*/ 5507 h 10000"/>
                  <a:gd name="connsiteX21" fmla="*/ 8720 w 10000"/>
                  <a:gd name="connsiteY21" fmla="*/ 5507 h 10000"/>
                  <a:gd name="connsiteX22" fmla="*/ 8591 w 10000"/>
                  <a:gd name="connsiteY22" fmla="*/ 5281 h 10000"/>
                  <a:gd name="connsiteX23" fmla="*/ 8399 w 10000"/>
                  <a:gd name="connsiteY23" fmla="*/ 5432 h 10000"/>
                  <a:gd name="connsiteX24" fmla="*/ 8271 w 10000"/>
                  <a:gd name="connsiteY24" fmla="*/ 5205 h 10000"/>
                  <a:gd name="connsiteX25" fmla="*/ 8142 w 10000"/>
                  <a:gd name="connsiteY25" fmla="*/ 4979 h 10000"/>
                  <a:gd name="connsiteX26" fmla="*/ 8655 w 10000"/>
                  <a:gd name="connsiteY26" fmla="*/ 4904 h 10000"/>
                  <a:gd name="connsiteX27" fmla="*/ 8207 w 10000"/>
                  <a:gd name="connsiteY27" fmla="*/ 4602 h 10000"/>
                  <a:gd name="connsiteX28" fmla="*/ 8014 w 10000"/>
                  <a:gd name="connsiteY28" fmla="*/ 4753 h 10000"/>
                  <a:gd name="connsiteX29" fmla="*/ 8047 w 10000"/>
                  <a:gd name="connsiteY29" fmla="*/ 4837 h 10000"/>
                  <a:gd name="connsiteX30" fmla="*/ 6914 w 10000"/>
                  <a:gd name="connsiteY30" fmla="*/ 3320 h 10000"/>
                  <a:gd name="connsiteX31" fmla="*/ 6926 w 10000"/>
                  <a:gd name="connsiteY31" fmla="*/ 3319 h 10000"/>
                  <a:gd name="connsiteX32" fmla="*/ 6605 w 10000"/>
                  <a:gd name="connsiteY32" fmla="*/ 3244 h 10000"/>
                  <a:gd name="connsiteX33" fmla="*/ 6479 w 10000"/>
                  <a:gd name="connsiteY33" fmla="*/ 3018 h 10000"/>
                  <a:gd name="connsiteX34" fmla="*/ 4957 w 10000"/>
                  <a:gd name="connsiteY34" fmla="*/ 3242 h 10000"/>
                  <a:gd name="connsiteX35" fmla="*/ 4838 w 10000"/>
                  <a:gd name="connsiteY35" fmla="*/ 3189 h 10000"/>
                  <a:gd name="connsiteX36" fmla="*/ 4692 w 10000"/>
                  <a:gd name="connsiteY36" fmla="*/ 3136 h 10000"/>
                  <a:gd name="connsiteX37" fmla="*/ 4575 w 10000"/>
                  <a:gd name="connsiteY37" fmla="*/ 3348 h 10000"/>
                  <a:gd name="connsiteX38" fmla="*/ 4253 w 10000"/>
                  <a:gd name="connsiteY38" fmla="*/ 3084 h 10000"/>
                  <a:gd name="connsiteX39" fmla="*/ 4400 w 10000"/>
                  <a:gd name="connsiteY39" fmla="*/ 3084 h 10000"/>
                  <a:gd name="connsiteX40" fmla="*/ 4429 w 10000"/>
                  <a:gd name="connsiteY40" fmla="*/ 3031 h 10000"/>
                  <a:gd name="connsiteX41" fmla="*/ 4282 w 10000"/>
                  <a:gd name="connsiteY41" fmla="*/ 2925 h 10000"/>
                  <a:gd name="connsiteX42" fmla="*/ 4311 w 10000"/>
                  <a:gd name="connsiteY42" fmla="*/ 2503 h 10000"/>
                  <a:gd name="connsiteX43" fmla="*/ 4253 w 10000"/>
                  <a:gd name="connsiteY43" fmla="*/ 2291 h 10000"/>
                  <a:gd name="connsiteX44" fmla="*/ 4222 w 10000"/>
                  <a:gd name="connsiteY44" fmla="*/ 1659 h 10000"/>
                  <a:gd name="connsiteX45" fmla="*/ 4282 w 10000"/>
                  <a:gd name="connsiteY45" fmla="*/ 1659 h 10000"/>
                  <a:gd name="connsiteX46" fmla="*/ 4194 w 10000"/>
                  <a:gd name="connsiteY46" fmla="*/ 1552 h 10000"/>
                  <a:gd name="connsiteX47" fmla="*/ 3930 w 10000"/>
                  <a:gd name="connsiteY47" fmla="*/ 1763 h 10000"/>
                  <a:gd name="connsiteX48" fmla="*/ 3871 w 10000"/>
                  <a:gd name="connsiteY48" fmla="*/ 1341 h 10000"/>
                  <a:gd name="connsiteX49" fmla="*/ 4077 w 10000"/>
                  <a:gd name="connsiteY49" fmla="*/ 602 h 10000"/>
                  <a:gd name="connsiteX50" fmla="*/ 3902 w 10000"/>
                  <a:gd name="connsiteY50" fmla="*/ 338 h 10000"/>
                  <a:gd name="connsiteX51" fmla="*/ 4493 w 10000"/>
                  <a:gd name="connsiteY51" fmla="*/ 0 h 10000"/>
                  <a:gd name="connsiteX52" fmla="*/ 3636 w 10000"/>
                  <a:gd name="connsiteY52" fmla="*/ 21 h 10000"/>
                  <a:gd name="connsiteX53" fmla="*/ 3550 w 10000"/>
                  <a:gd name="connsiteY53" fmla="*/ 233 h 10000"/>
                  <a:gd name="connsiteX54" fmla="*/ 3460 w 10000"/>
                  <a:gd name="connsiteY54" fmla="*/ 655 h 10000"/>
                  <a:gd name="connsiteX55" fmla="*/ 3343 w 10000"/>
                  <a:gd name="connsiteY55" fmla="*/ 708 h 10000"/>
                  <a:gd name="connsiteX56" fmla="*/ 3519 w 10000"/>
                  <a:gd name="connsiteY56" fmla="*/ 919 h 10000"/>
                  <a:gd name="connsiteX57" fmla="*/ 3550 w 10000"/>
                  <a:gd name="connsiteY57" fmla="*/ 1183 h 10000"/>
                  <a:gd name="connsiteX58" fmla="*/ 3460 w 10000"/>
                  <a:gd name="connsiteY58" fmla="*/ 1341 h 10000"/>
                  <a:gd name="connsiteX59" fmla="*/ 3550 w 10000"/>
                  <a:gd name="connsiteY59" fmla="*/ 1816 h 10000"/>
                  <a:gd name="connsiteX60" fmla="*/ 3489 w 10000"/>
                  <a:gd name="connsiteY60" fmla="*/ 2239 h 10000"/>
                  <a:gd name="connsiteX61" fmla="*/ 3050 w 10000"/>
                  <a:gd name="connsiteY61" fmla="*/ 2555 h 10000"/>
                  <a:gd name="connsiteX62" fmla="*/ 3021 w 10000"/>
                  <a:gd name="connsiteY62" fmla="*/ 2397 h 10000"/>
                  <a:gd name="connsiteX63" fmla="*/ 2992 w 10000"/>
                  <a:gd name="connsiteY63" fmla="*/ 2609 h 10000"/>
                  <a:gd name="connsiteX64" fmla="*/ 3108 w 10000"/>
                  <a:gd name="connsiteY64" fmla="*/ 2819 h 10000"/>
                  <a:gd name="connsiteX65" fmla="*/ 3402 w 10000"/>
                  <a:gd name="connsiteY65" fmla="*/ 2609 h 10000"/>
                  <a:gd name="connsiteX66" fmla="*/ 3519 w 10000"/>
                  <a:gd name="connsiteY66" fmla="*/ 2767 h 10000"/>
                  <a:gd name="connsiteX67" fmla="*/ 3314 w 10000"/>
                  <a:gd name="connsiteY67" fmla="*/ 2819 h 10000"/>
                  <a:gd name="connsiteX68" fmla="*/ 2378 w 10000"/>
                  <a:gd name="connsiteY68" fmla="*/ 2638 h 10000"/>
                  <a:gd name="connsiteX69" fmla="*/ 2570 w 10000"/>
                  <a:gd name="connsiteY69" fmla="*/ 2488 h 10000"/>
                  <a:gd name="connsiteX70" fmla="*/ 1994 w 10000"/>
                  <a:gd name="connsiteY70" fmla="*/ 2940 h 10000"/>
                  <a:gd name="connsiteX71" fmla="*/ 1929 w 10000"/>
                  <a:gd name="connsiteY71" fmla="*/ 3317 h 10000"/>
                  <a:gd name="connsiteX72" fmla="*/ 1929 w 10000"/>
                  <a:gd name="connsiteY72" fmla="*/ 3317 h 10000"/>
                  <a:gd name="connsiteX73" fmla="*/ 1789 w 10000"/>
                  <a:gd name="connsiteY73" fmla="*/ 3559 h 10000"/>
                  <a:gd name="connsiteX74" fmla="*/ 1554 w 10000"/>
                  <a:gd name="connsiteY74" fmla="*/ 3559 h 10000"/>
                  <a:gd name="connsiteX75" fmla="*/ 1378 w 10000"/>
                  <a:gd name="connsiteY75" fmla="*/ 3770 h 10000"/>
                  <a:gd name="connsiteX76" fmla="*/ 1145 w 10000"/>
                  <a:gd name="connsiteY76" fmla="*/ 3770 h 10000"/>
                  <a:gd name="connsiteX77" fmla="*/ 968 w 10000"/>
                  <a:gd name="connsiteY77" fmla="*/ 3981 h 10000"/>
                  <a:gd name="connsiteX78" fmla="*/ 851 w 10000"/>
                  <a:gd name="connsiteY78" fmla="*/ 3770 h 10000"/>
                  <a:gd name="connsiteX79" fmla="*/ 558 w 10000"/>
                  <a:gd name="connsiteY79" fmla="*/ 3717 h 10000"/>
                  <a:gd name="connsiteX80" fmla="*/ 0 w 10000"/>
                  <a:gd name="connsiteY80" fmla="*/ 4984 h 10000"/>
                  <a:gd name="connsiteX81" fmla="*/ 59 w 10000"/>
                  <a:gd name="connsiteY81" fmla="*/ 5249 h 10000"/>
                  <a:gd name="connsiteX82" fmla="*/ 118 w 10000"/>
                  <a:gd name="connsiteY82" fmla="*/ 5618 h 10000"/>
                  <a:gd name="connsiteX83" fmla="*/ 294 w 10000"/>
                  <a:gd name="connsiteY83" fmla="*/ 5935 h 10000"/>
                  <a:gd name="connsiteX84" fmla="*/ 528 w 10000"/>
                  <a:gd name="connsiteY84" fmla="*/ 6462 h 10000"/>
                  <a:gd name="connsiteX85" fmla="*/ 381 w 10000"/>
                  <a:gd name="connsiteY85" fmla="*/ 6358 h 10000"/>
                  <a:gd name="connsiteX86" fmla="*/ 733 w 10000"/>
                  <a:gd name="connsiteY86" fmla="*/ 6832 h 10000"/>
                  <a:gd name="connsiteX87" fmla="*/ 938 w 10000"/>
                  <a:gd name="connsiteY87" fmla="*/ 6780 h 10000"/>
                  <a:gd name="connsiteX88" fmla="*/ 910 w 10000"/>
                  <a:gd name="connsiteY88" fmla="*/ 6462 h 10000"/>
                  <a:gd name="connsiteX89" fmla="*/ 1085 w 10000"/>
                  <a:gd name="connsiteY89" fmla="*/ 6515 h 10000"/>
                  <a:gd name="connsiteX90" fmla="*/ 880 w 10000"/>
                  <a:gd name="connsiteY90" fmla="*/ 5882 h 10000"/>
                  <a:gd name="connsiteX91" fmla="*/ 1261 w 10000"/>
                  <a:gd name="connsiteY91" fmla="*/ 5618 h 10000"/>
                  <a:gd name="connsiteX92" fmla="*/ 1468 w 10000"/>
                  <a:gd name="connsiteY92" fmla="*/ 5618 h 10000"/>
                  <a:gd name="connsiteX93" fmla="*/ 1468 w 10000"/>
                  <a:gd name="connsiteY93" fmla="*/ 5882 h 10000"/>
                  <a:gd name="connsiteX94" fmla="*/ 1290 w 10000"/>
                  <a:gd name="connsiteY94" fmla="*/ 6040 h 10000"/>
                  <a:gd name="connsiteX95" fmla="*/ 1174 w 10000"/>
                  <a:gd name="connsiteY95" fmla="*/ 6727 h 10000"/>
                  <a:gd name="connsiteX96" fmla="*/ 1115 w 10000"/>
                  <a:gd name="connsiteY96" fmla="*/ 7043 h 10000"/>
                  <a:gd name="connsiteX97" fmla="*/ 1203 w 10000"/>
                  <a:gd name="connsiteY97" fmla="*/ 7466 h 10000"/>
                  <a:gd name="connsiteX98" fmla="*/ 1378 w 10000"/>
                  <a:gd name="connsiteY98" fmla="*/ 7783 h 10000"/>
                  <a:gd name="connsiteX99" fmla="*/ 1965 w 10000"/>
                  <a:gd name="connsiteY99" fmla="*/ 8416 h 10000"/>
                  <a:gd name="connsiteX100" fmla="*/ 2433 w 10000"/>
                  <a:gd name="connsiteY100" fmla="*/ 8891 h 10000"/>
                  <a:gd name="connsiteX101" fmla="*/ 2785 w 10000"/>
                  <a:gd name="connsiteY101" fmla="*/ 9103 h 10000"/>
                  <a:gd name="connsiteX102" fmla="*/ 3167 w 10000"/>
                  <a:gd name="connsiteY102" fmla="*/ 9313 h 10000"/>
                  <a:gd name="connsiteX103" fmla="*/ 3550 w 10000"/>
                  <a:gd name="connsiteY103" fmla="*/ 9525 h 10000"/>
                  <a:gd name="connsiteX104" fmla="*/ 3902 w 10000"/>
                  <a:gd name="connsiteY104" fmla="*/ 9631 h 10000"/>
                  <a:gd name="connsiteX105" fmla="*/ 4282 w 10000"/>
                  <a:gd name="connsiteY105" fmla="*/ 9789 h 10000"/>
                  <a:gd name="connsiteX106" fmla="*/ 4722 w 10000"/>
                  <a:gd name="connsiteY106" fmla="*/ 9948 h 10000"/>
                  <a:gd name="connsiteX107" fmla="*/ 5190 w 10000"/>
                  <a:gd name="connsiteY107" fmla="*/ 10000 h 10000"/>
                  <a:gd name="connsiteX108" fmla="*/ 5601 w 10000"/>
                  <a:gd name="connsiteY108" fmla="*/ 10000 h 10000"/>
                  <a:gd name="connsiteX109" fmla="*/ 6100 w 10000"/>
                  <a:gd name="connsiteY109" fmla="*/ 9948 h 10000"/>
                  <a:gd name="connsiteX110" fmla="*/ 6452 w 10000"/>
                  <a:gd name="connsiteY110" fmla="*/ 9841 h 10000"/>
                  <a:gd name="connsiteX111" fmla="*/ 6804 w 10000"/>
                  <a:gd name="connsiteY111" fmla="*/ 9737 h 10000"/>
                  <a:gd name="connsiteX112" fmla="*/ 7186 w 10000"/>
                  <a:gd name="connsiteY112" fmla="*/ 9578 h 10000"/>
                  <a:gd name="connsiteX113" fmla="*/ 7537 w 10000"/>
                  <a:gd name="connsiteY113" fmla="*/ 9419 h 10000"/>
                  <a:gd name="connsiteX114" fmla="*/ 7860 w 10000"/>
                  <a:gd name="connsiteY114" fmla="*/ 9209 h 10000"/>
                  <a:gd name="connsiteX115" fmla="*/ 8212 w 10000"/>
                  <a:gd name="connsiteY115" fmla="*/ 8997 h 10000"/>
                  <a:gd name="connsiteX116" fmla="*/ 8535 w 10000"/>
                  <a:gd name="connsiteY116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942 w 10000"/>
                  <a:gd name="connsiteY15" fmla="*/ 4510 h 10000"/>
                  <a:gd name="connsiteX16" fmla="*/ 9531 w 10000"/>
                  <a:gd name="connsiteY16" fmla="*/ 4773 h 10000"/>
                  <a:gd name="connsiteX17" fmla="*/ 9091 w 10000"/>
                  <a:gd name="connsiteY17" fmla="*/ 5249 h 10000"/>
                  <a:gd name="connsiteX18" fmla="*/ 8916 w 10000"/>
                  <a:gd name="connsiteY18" fmla="*/ 6146 h 10000"/>
                  <a:gd name="connsiteX19" fmla="*/ 8720 w 10000"/>
                  <a:gd name="connsiteY19" fmla="*/ 5507 h 10000"/>
                  <a:gd name="connsiteX20" fmla="*/ 8720 w 10000"/>
                  <a:gd name="connsiteY20" fmla="*/ 5507 h 10000"/>
                  <a:gd name="connsiteX21" fmla="*/ 8591 w 10000"/>
                  <a:gd name="connsiteY21" fmla="*/ 5281 h 10000"/>
                  <a:gd name="connsiteX22" fmla="*/ 8399 w 10000"/>
                  <a:gd name="connsiteY22" fmla="*/ 5432 h 10000"/>
                  <a:gd name="connsiteX23" fmla="*/ 8271 w 10000"/>
                  <a:gd name="connsiteY23" fmla="*/ 5205 h 10000"/>
                  <a:gd name="connsiteX24" fmla="*/ 8142 w 10000"/>
                  <a:gd name="connsiteY24" fmla="*/ 4979 h 10000"/>
                  <a:gd name="connsiteX25" fmla="*/ 8655 w 10000"/>
                  <a:gd name="connsiteY25" fmla="*/ 4904 h 10000"/>
                  <a:gd name="connsiteX26" fmla="*/ 8207 w 10000"/>
                  <a:gd name="connsiteY26" fmla="*/ 4602 h 10000"/>
                  <a:gd name="connsiteX27" fmla="*/ 8014 w 10000"/>
                  <a:gd name="connsiteY27" fmla="*/ 4753 h 10000"/>
                  <a:gd name="connsiteX28" fmla="*/ 8047 w 10000"/>
                  <a:gd name="connsiteY28" fmla="*/ 4837 h 10000"/>
                  <a:gd name="connsiteX29" fmla="*/ 6914 w 10000"/>
                  <a:gd name="connsiteY29" fmla="*/ 3320 h 10000"/>
                  <a:gd name="connsiteX30" fmla="*/ 6926 w 10000"/>
                  <a:gd name="connsiteY30" fmla="*/ 3319 h 10000"/>
                  <a:gd name="connsiteX31" fmla="*/ 6605 w 10000"/>
                  <a:gd name="connsiteY31" fmla="*/ 3244 h 10000"/>
                  <a:gd name="connsiteX32" fmla="*/ 6479 w 10000"/>
                  <a:gd name="connsiteY32" fmla="*/ 3018 h 10000"/>
                  <a:gd name="connsiteX33" fmla="*/ 4957 w 10000"/>
                  <a:gd name="connsiteY33" fmla="*/ 3242 h 10000"/>
                  <a:gd name="connsiteX34" fmla="*/ 4838 w 10000"/>
                  <a:gd name="connsiteY34" fmla="*/ 3189 h 10000"/>
                  <a:gd name="connsiteX35" fmla="*/ 4692 w 10000"/>
                  <a:gd name="connsiteY35" fmla="*/ 3136 h 10000"/>
                  <a:gd name="connsiteX36" fmla="*/ 4575 w 10000"/>
                  <a:gd name="connsiteY36" fmla="*/ 3348 h 10000"/>
                  <a:gd name="connsiteX37" fmla="*/ 4253 w 10000"/>
                  <a:gd name="connsiteY37" fmla="*/ 3084 h 10000"/>
                  <a:gd name="connsiteX38" fmla="*/ 4400 w 10000"/>
                  <a:gd name="connsiteY38" fmla="*/ 3084 h 10000"/>
                  <a:gd name="connsiteX39" fmla="*/ 4429 w 10000"/>
                  <a:gd name="connsiteY39" fmla="*/ 3031 h 10000"/>
                  <a:gd name="connsiteX40" fmla="*/ 4282 w 10000"/>
                  <a:gd name="connsiteY40" fmla="*/ 2925 h 10000"/>
                  <a:gd name="connsiteX41" fmla="*/ 4311 w 10000"/>
                  <a:gd name="connsiteY41" fmla="*/ 2503 h 10000"/>
                  <a:gd name="connsiteX42" fmla="*/ 4253 w 10000"/>
                  <a:gd name="connsiteY42" fmla="*/ 2291 h 10000"/>
                  <a:gd name="connsiteX43" fmla="*/ 4222 w 10000"/>
                  <a:gd name="connsiteY43" fmla="*/ 1659 h 10000"/>
                  <a:gd name="connsiteX44" fmla="*/ 4282 w 10000"/>
                  <a:gd name="connsiteY44" fmla="*/ 1659 h 10000"/>
                  <a:gd name="connsiteX45" fmla="*/ 4194 w 10000"/>
                  <a:gd name="connsiteY45" fmla="*/ 1552 h 10000"/>
                  <a:gd name="connsiteX46" fmla="*/ 3930 w 10000"/>
                  <a:gd name="connsiteY46" fmla="*/ 1763 h 10000"/>
                  <a:gd name="connsiteX47" fmla="*/ 3871 w 10000"/>
                  <a:gd name="connsiteY47" fmla="*/ 1341 h 10000"/>
                  <a:gd name="connsiteX48" fmla="*/ 4077 w 10000"/>
                  <a:gd name="connsiteY48" fmla="*/ 602 h 10000"/>
                  <a:gd name="connsiteX49" fmla="*/ 3902 w 10000"/>
                  <a:gd name="connsiteY49" fmla="*/ 338 h 10000"/>
                  <a:gd name="connsiteX50" fmla="*/ 4493 w 10000"/>
                  <a:gd name="connsiteY50" fmla="*/ 0 h 10000"/>
                  <a:gd name="connsiteX51" fmla="*/ 3636 w 10000"/>
                  <a:gd name="connsiteY51" fmla="*/ 21 h 10000"/>
                  <a:gd name="connsiteX52" fmla="*/ 3550 w 10000"/>
                  <a:gd name="connsiteY52" fmla="*/ 233 h 10000"/>
                  <a:gd name="connsiteX53" fmla="*/ 3460 w 10000"/>
                  <a:gd name="connsiteY53" fmla="*/ 655 h 10000"/>
                  <a:gd name="connsiteX54" fmla="*/ 3343 w 10000"/>
                  <a:gd name="connsiteY54" fmla="*/ 708 h 10000"/>
                  <a:gd name="connsiteX55" fmla="*/ 3519 w 10000"/>
                  <a:gd name="connsiteY55" fmla="*/ 919 h 10000"/>
                  <a:gd name="connsiteX56" fmla="*/ 3550 w 10000"/>
                  <a:gd name="connsiteY56" fmla="*/ 1183 h 10000"/>
                  <a:gd name="connsiteX57" fmla="*/ 3460 w 10000"/>
                  <a:gd name="connsiteY57" fmla="*/ 1341 h 10000"/>
                  <a:gd name="connsiteX58" fmla="*/ 3550 w 10000"/>
                  <a:gd name="connsiteY58" fmla="*/ 1816 h 10000"/>
                  <a:gd name="connsiteX59" fmla="*/ 3489 w 10000"/>
                  <a:gd name="connsiteY59" fmla="*/ 2239 h 10000"/>
                  <a:gd name="connsiteX60" fmla="*/ 3050 w 10000"/>
                  <a:gd name="connsiteY60" fmla="*/ 2555 h 10000"/>
                  <a:gd name="connsiteX61" fmla="*/ 3021 w 10000"/>
                  <a:gd name="connsiteY61" fmla="*/ 2397 h 10000"/>
                  <a:gd name="connsiteX62" fmla="*/ 2992 w 10000"/>
                  <a:gd name="connsiteY62" fmla="*/ 2609 h 10000"/>
                  <a:gd name="connsiteX63" fmla="*/ 3108 w 10000"/>
                  <a:gd name="connsiteY63" fmla="*/ 2819 h 10000"/>
                  <a:gd name="connsiteX64" fmla="*/ 3402 w 10000"/>
                  <a:gd name="connsiteY64" fmla="*/ 2609 h 10000"/>
                  <a:gd name="connsiteX65" fmla="*/ 3519 w 10000"/>
                  <a:gd name="connsiteY65" fmla="*/ 2767 h 10000"/>
                  <a:gd name="connsiteX66" fmla="*/ 3314 w 10000"/>
                  <a:gd name="connsiteY66" fmla="*/ 2819 h 10000"/>
                  <a:gd name="connsiteX67" fmla="*/ 2378 w 10000"/>
                  <a:gd name="connsiteY67" fmla="*/ 2638 h 10000"/>
                  <a:gd name="connsiteX68" fmla="*/ 2570 w 10000"/>
                  <a:gd name="connsiteY68" fmla="*/ 2488 h 10000"/>
                  <a:gd name="connsiteX69" fmla="*/ 1994 w 10000"/>
                  <a:gd name="connsiteY69" fmla="*/ 2940 h 10000"/>
                  <a:gd name="connsiteX70" fmla="*/ 1929 w 10000"/>
                  <a:gd name="connsiteY70" fmla="*/ 3317 h 10000"/>
                  <a:gd name="connsiteX71" fmla="*/ 1929 w 10000"/>
                  <a:gd name="connsiteY71" fmla="*/ 3317 h 10000"/>
                  <a:gd name="connsiteX72" fmla="*/ 1789 w 10000"/>
                  <a:gd name="connsiteY72" fmla="*/ 3559 h 10000"/>
                  <a:gd name="connsiteX73" fmla="*/ 1554 w 10000"/>
                  <a:gd name="connsiteY73" fmla="*/ 3559 h 10000"/>
                  <a:gd name="connsiteX74" fmla="*/ 1378 w 10000"/>
                  <a:gd name="connsiteY74" fmla="*/ 3770 h 10000"/>
                  <a:gd name="connsiteX75" fmla="*/ 1145 w 10000"/>
                  <a:gd name="connsiteY75" fmla="*/ 3770 h 10000"/>
                  <a:gd name="connsiteX76" fmla="*/ 968 w 10000"/>
                  <a:gd name="connsiteY76" fmla="*/ 3981 h 10000"/>
                  <a:gd name="connsiteX77" fmla="*/ 851 w 10000"/>
                  <a:gd name="connsiteY77" fmla="*/ 3770 h 10000"/>
                  <a:gd name="connsiteX78" fmla="*/ 558 w 10000"/>
                  <a:gd name="connsiteY78" fmla="*/ 3717 h 10000"/>
                  <a:gd name="connsiteX79" fmla="*/ 0 w 10000"/>
                  <a:gd name="connsiteY79" fmla="*/ 4984 h 10000"/>
                  <a:gd name="connsiteX80" fmla="*/ 59 w 10000"/>
                  <a:gd name="connsiteY80" fmla="*/ 5249 h 10000"/>
                  <a:gd name="connsiteX81" fmla="*/ 118 w 10000"/>
                  <a:gd name="connsiteY81" fmla="*/ 5618 h 10000"/>
                  <a:gd name="connsiteX82" fmla="*/ 294 w 10000"/>
                  <a:gd name="connsiteY82" fmla="*/ 5935 h 10000"/>
                  <a:gd name="connsiteX83" fmla="*/ 528 w 10000"/>
                  <a:gd name="connsiteY83" fmla="*/ 6462 h 10000"/>
                  <a:gd name="connsiteX84" fmla="*/ 381 w 10000"/>
                  <a:gd name="connsiteY84" fmla="*/ 6358 h 10000"/>
                  <a:gd name="connsiteX85" fmla="*/ 733 w 10000"/>
                  <a:gd name="connsiteY85" fmla="*/ 6832 h 10000"/>
                  <a:gd name="connsiteX86" fmla="*/ 938 w 10000"/>
                  <a:gd name="connsiteY86" fmla="*/ 6780 h 10000"/>
                  <a:gd name="connsiteX87" fmla="*/ 910 w 10000"/>
                  <a:gd name="connsiteY87" fmla="*/ 6462 h 10000"/>
                  <a:gd name="connsiteX88" fmla="*/ 1085 w 10000"/>
                  <a:gd name="connsiteY88" fmla="*/ 6515 h 10000"/>
                  <a:gd name="connsiteX89" fmla="*/ 880 w 10000"/>
                  <a:gd name="connsiteY89" fmla="*/ 5882 h 10000"/>
                  <a:gd name="connsiteX90" fmla="*/ 1261 w 10000"/>
                  <a:gd name="connsiteY90" fmla="*/ 5618 h 10000"/>
                  <a:gd name="connsiteX91" fmla="*/ 1468 w 10000"/>
                  <a:gd name="connsiteY91" fmla="*/ 5618 h 10000"/>
                  <a:gd name="connsiteX92" fmla="*/ 1468 w 10000"/>
                  <a:gd name="connsiteY92" fmla="*/ 5882 h 10000"/>
                  <a:gd name="connsiteX93" fmla="*/ 1290 w 10000"/>
                  <a:gd name="connsiteY93" fmla="*/ 6040 h 10000"/>
                  <a:gd name="connsiteX94" fmla="*/ 1174 w 10000"/>
                  <a:gd name="connsiteY94" fmla="*/ 6727 h 10000"/>
                  <a:gd name="connsiteX95" fmla="*/ 1115 w 10000"/>
                  <a:gd name="connsiteY95" fmla="*/ 7043 h 10000"/>
                  <a:gd name="connsiteX96" fmla="*/ 1203 w 10000"/>
                  <a:gd name="connsiteY96" fmla="*/ 7466 h 10000"/>
                  <a:gd name="connsiteX97" fmla="*/ 1378 w 10000"/>
                  <a:gd name="connsiteY97" fmla="*/ 7783 h 10000"/>
                  <a:gd name="connsiteX98" fmla="*/ 1965 w 10000"/>
                  <a:gd name="connsiteY98" fmla="*/ 8416 h 10000"/>
                  <a:gd name="connsiteX99" fmla="*/ 2433 w 10000"/>
                  <a:gd name="connsiteY99" fmla="*/ 8891 h 10000"/>
                  <a:gd name="connsiteX100" fmla="*/ 2785 w 10000"/>
                  <a:gd name="connsiteY100" fmla="*/ 9103 h 10000"/>
                  <a:gd name="connsiteX101" fmla="*/ 3167 w 10000"/>
                  <a:gd name="connsiteY101" fmla="*/ 9313 h 10000"/>
                  <a:gd name="connsiteX102" fmla="*/ 3550 w 10000"/>
                  <a:gd name="connsiteY102" fmla="*/ 9525 h 10000"/>
                  <a:gd name="connsiteX103" fmla="*/ 3902 w 10000"/>
                  <a:gd name="connsiteY103" fmla="*/ 9631 h 10000"/>
                  <a:gd name="connsiteX104" fmla="*/ 4282 w 10000"/>
                  <a:gd name="connsiteY104" fmla="*/ 9789 h 10000"/>
                  <a:gd name="connsiteX105" fmla="*/ 4722 w 10000"/>
                  <a:gd name="connsiteY105" fmla="*/ 9948 h 10000"/>
                  <a:gd name="connsiteX106" fmla="*/ 5190 w 10000"/>
                  <a:gd name="connsiteY106" fmla="*/ 10000 h 10000"/>
                  <a:gd name="connsiteX107" fmla="*/ 5601 w 10000"/>
                  <a:gd name="connsiteY107" fmla="*/ 10000 h 10000"/>
                  <a:gd name="connsiteX108" fmla="*/ 6100 w 10000"/>
                  <a:gd name="connsiteY108" fmla="*/ 9948 h 10000"/>
                  <a:gd name="connsiteX109" fmla="*/ 6452 w 10000"/>
                  <a:gd name="connsiteY109" fmla="*/ 9841 h 10000"/>
                  <a:gd name="connsiteX110" fmla="*/ 6804 w 10000"/>
                  <a:gd name="connsiteY110" fmla="*/ 9737 h 10000"/>
                  <a:gd name="connsiteX111" fmla="*/ 7186 w 10000"/>
                  <a:gd name="connsiteY111" fmla="*/ 9578 h 10000"/>
                  <a:gd name="connsiteX112" fmla="*/ 7537 w 10000"/>
                  <a:gd name="connsiteY112" fmla="*/ 9419 h 10000"/>
                  <a:gd name="connsiteX113" fmla="*/ 7860 w 10000"/>
                  <a:gd name="connsiteY113" fmla="*/ 9209 h 10000"/>
                  <a:gd name="connsiteX114" fmla="*/ 8212 w 10000"/>
                  <a:gd name="connsiteY114" fmla="*/ 8997 h 10000"/>
                  <a:gd name="connsiteX115" fmla="*/ 8535 w 10000"/>
                  <a:gd name="connsiteY115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942 w 10000"/>
                  <a:gd name="connsiteY15" fmla="*/ 4510 h 10000"/>
                  <a:gd name="connsiteX16" fmla="*/ 9091 w 10000"/>
                  <a:gd name="connsiteY16" fmla="*/ 5249 h 10000"/>
                  <a:gd name="connsiteX17" fmla="*/ 8916 w 10000"/>
                  <a:gd name="connsiteY17" fmla="*/ 6146 h 10000"/>
                  <a:gd name="connsiteX18" fmla="*/ 8720 w 10000"/>
                  <a:gd name="connsiteY18" fmla="*/ 5507 h 10000"/>
                  <a:gd name="connsiteX19" fmla="*/ 8720 w 10000"/>
                  <a:gd name="connsiteY19" fmla="*/ 5507 h 10000"/>
                  <a:gd name="connsiteX20" fmla="*/ 8591 w 10000"/>
                  <a:gd name="connsiteY20" fmla="*/ 5281 h 10000"/>
                  <a:gd name="connsiteX21" fmla="*/ 8399 w 10000"/>
                  <a:gd name="connsiteY21" fmla="*/ 5432 h 10000"/>
                  <a:gd name="connsiteX22" fmla="*/ 8271 w 10000"/>
                  <a:gd name="connsiteY22" fmla="*/ 5205 h 10000"/>
                  <a:gd name="connsiteX23" fmla="*/ 8142 w 10000"/>
                  <a:gd name="connsiteY23" fmla="*/ 4979 h 10000"/>
                  <a:gd name="connsiteX24" fmla="*/ 8655 w 10000"/>
                  <a:gd name="connsiteY24" fmla="*/ 4904 h 10000"/>
                  <a:gd name="connsiteX25" fmla="*/ 8207 w 10000"/>
                  <a:gd name="connsiteY25" fmla="*/ 4602 h 10000"/>
                  <a:gd name="connsiteX26" fmla="*/ 8014 w 10000"/>
                  <a:gd name="connsiteY26" fmla="*/ 4753 h 10000"/>
                  <a:gd name="connsiteX27" fmla="*/ 8047 w 10000"/>
                  <a:gd name="connsiteY27" fmla="*/ 4837 h 10000"/>
                  <a:gd name="connsiteX28" fmla="*/ 6914 w 10000"/>
                  <a:gd name="connsiteY28" fmla="*/ 3320 h 10000"/>
                  <a:gd name="connsiteX29" fmla="*/ 6926 w 10000"/>
                  <a:gd name="connsiteY29" fmla="*/ 3319 h 10000"/>
                  <a:gd name="connsiteX30" fmla="*/ 6605 w 10000"/>
                  <a:gd name="connsiteY30" fmla="*/ 3244 h 10000"/>
                  <a:gd name="connsiteX31" fmla="*/ 6479 w 10000"/>
                  <a:gd name="connsiteY31" fmla="*/ 3018 h 10000"/>
                  <a:gd name="connsiteX32" fmla="*/ 4957 w 10000"/>
                  <a:gd name="connsiteY32" fmla="*/ 3242 h 10000"/>
                  <a:gd name="connsiteX33" fmla="*/ 4838 w 10000"/>
                  <a:gd name="connsiteY33" fmla="*/ 3189 h 10000"/>
                  <a:gd name="connsiteX34" fmla="*/ 4692 w 10000"/>
                  <a:gd name="connsiteY34" fmla="*/ 3136 h 10000"/>
                  <a:gd name="connsiteX35" fmla="*/ 4575 w 10000"/>
                  <a:gd name="connsiteY35" fmla="*/ 3348 h 10000"/>
                  <a:gd name="connsiteX36" fmla="*/ 4253 w 10000"/>
                  <a:gd name="connsiteY36" fmla="*/ 3084 h 10000"/>
                  <a:gd name="connsiteX37" fmla="*/ 4400 w 10000"/>
                  <a:gd name="connsiteY37" fmla="*/ 3084 h 10000"/>
                  <a:gd name="connsiteX38" fmla="*/ 4429 w 10000"/>
                  <a:gd name="connsiteY38" fmla="*/ 3031 h 10000"/>
                  <a:gd name="connsiteX39" fmla="*/ 4282 w 10000"/>
                  <a:gd name="connsiteY39" fmla="*/ 2925 h 10000"/>
                  <a:gd name="connsiteX40" fmla="*/ 4311 w 10000"/>
                  <a:gd name="connsiteY40" fmla="*/ 2503 h 10000"/>
                  <a:gd name="connsiteX41" fmla="*/ 4253 w 10000"/>
                  <a:gd name="connsiteY41" fmla="*/ 2291 h 10000"/>
                  <a:gd name="connsiteX42" fmla="*/ 4222 w 10000"/>
                  <a:gd name="connsiteY42" fmla="*/ 1659 h 10000"/>
                  <a:gd name="connsiteX43" fmla="*/ 4282 w 10000"/>
                  <a:gd name="connsiteY43" fmla="*/ 1659 h 10000"/>
                  <a:gd name="connsiteX44" fmla="*/ 4194 w 10000"/>
                  <a:gd name="connsiteY44" fmla="*/ 1552 h 10000"/>
                  <a:gd name="connsiteX45" fmla="*/ 3930 w 10000"/>
                  <a:gd name="connsiteY45" fmla="*/ 1763 h 10000"/>
                  <a:gd name="connsiteX46" fmla="*/ 3871 w 10000"/>
                  <a:gd name="connsiteY46" fmla="*/ 1341 h 10000"/>
                  <a:gd name="connsiteX47" fmla="*/ 4077 w 10000"/>
                  <a:gd name="connsiteY47" fmla="*/ 602 h 10000"/>
                  <a:gd name="connsiteX48" fmla="*/ 3902 w 10000"/>
                  <a:gd name="connsiteY48" fmla="*/ 338 h 10000"/>
                  <a:gd name="connsiteX49" fmla="*/ 4493 w 10000"/>
                  <a:gd name="connsiteY49" fmla="*/ 0 h 10000"/>
                  <a:gd name="connsiteX50" fmla="*/ 3636 w 10000"/>
                  <a:gd name="connsiteY50" fmla="*/ 21 h 10000"/>
                  <a:gd name="connsiteX51" fmla="*/ 3550 w 10000"/>
                  <a:gd name="connsiteY51" fmla="*/ 233 h 10000"/>
                  <a:gd name="connsiteX52" fmla="*/ 3460 w 10000"/>
                  <a:gd name="connsiteY52" fmla="*/ 655 h 10000"/>
                  <a:gd name="connsiteX53" fmla="*/ 3343 w 10000"/>
                  <a:gd name="connsiteY53" fmla="*/ 708 h 10000"/>
                  <a:gd name="connsiteX54" fmla="*/ 3519 w 10000"/>
                  <a:gd name="connsiteY54" fmla="*/ 919 h 10000"/>
                  <a:gd name="connsiteX55" fmla="*/ 3550 w 10000"/>
                  <a:gd name="connsiteY55" fmla="*/ 1183 h 10000"/>
                  <a:gd name="connsiteX56" fmla="*/ 3460 w 10000"/>
                  <a:gd name="connsiteY56" fmla="*/ 1341 h 10000"/>
                  <a:gd name="connsiteX57" fmla="*/ 3550 w 10000"/>
                  <a:gd name="connsiteY57" fmla="*/ 1816 h 10000"/>
                  <a:gd name="connsiteX58" fmla="*/ 3489 w 10000"/>
                  <a:gd name="connsiteY58" fmla="*/ 2239 h 10000"/>
                  <a:gd name="connsiteX59" fmla="*/ 3050 w 10000"/>
                  <a:gd name="connsiteY59" fmla="*/ 2555 h 10000"/>
                  <a:gd name="connsiteX60" fmla="*/ 3021 w 10000"/>
                  <a:gd name="connsiteY60" fmla="*/ 2397 h 10000"/>
                  <a:gd name="connsiteX61" fmla="*/ 2992 w 10000"/>
                  <a:gd name="connsiteY61" fmla="*/ 2609 h 10000"/>
                  <a:gd name="connsiteX62" fmla="*/ 3108 w 10000"/>
                  <a:gd name="connsiteY62" fmla="*/ 2819 h 10000"/>
                  <a:gd name="connsiteX63" fmla="*/ 3402 w 10000"/>
                  <a:gd name="connsiteY63" fmla="*/ 2609 h 10000"/>
                  <a:gd name="connsiteX64" fmla="*/ 3519 w 10000"/>
                  <a:gd name="connsiteY64" fmla="*/ 2767 h 10000"/>
                  <a:gd name="connsiteX65" fmla="*/ 3314 w 10000"/>
                  <a:gd name="connsiteY65" fmla="*/ 2819 h 10000"/>
                  <a:gd name="connsiteX66" fmla="*/ 2378 w 10000"/>
                  <a:gd name="connsiteY66" fmla="*/ 2638 h 10000"/>
                  <a:gd name="connsiteX67" fmla="*/ 2570 w 10000"/>
                  <a:gd name="connsiteY67" fmla="*/ 2488 h 10000"/>
                  <a:gd name="connsiteX68" fmla="*/ 1994 w 10000"/>
                  <a:gd name="connsiteY68" fmla="*/ 2940 h 10000"/>
                  <a:gd name="connsiteX69" fmla="*/ 1929 w 10000"/>
                  <a:gd name="connsiteY69" fmla="*/ 3317 h 10000"/>
                  <a:gd name="connsiteX70" fmla="*/ 1929 w 10000"/>
                  <a:gd name="connsiteY70" fmla="*/ 3317 h 10000"/>
                  <a:gd name="connsiteX71" fmla="*/ 1789 w 10000"/>
                  <a:gd name="connsiteY71" fmla="*/ 3559 h 10000"/>
                  <a:gd name="connsiteX72" fmla="*/ 1554 w 10000"/>
                  <a:gd name="connsiteY72" fmla="*/ 3559 h 10000"/>
                  <a:gd name="connsiteX73" fmla="*/ 1378 w 10000"/>
                  <a:gd name="connsiteY73" fmla="*/ 3770 h 10000"/>
                  <a:gd name="connsiteX74" fmla="*/ 1145 w 10000"/>
                  <a:gd name="connsiteY74" fmla="*/ 3770 h 10000"/>
                  <a:gd name="connsiteX75" fmla="*/ 968 w 10000"/>
                  <a:gd name="connsiteY75" fmla="*/ 3981 h 10000"/>
                  <a:gd name="connsiteX76" fmla="*/ 851 w 10000"/>
                  <a:gd name="connsiteY76" fmla="*/ 3770 h 10000"/>
                  <a:gd name="connsiteX77" fmla="*/ 558 w 10000"/>
                  <a:gd name="connsiteY77" fmla="*/ 3717 h 10000"/>
                  <a:gd name="connsiteX78" fmla="*/ 0 w 10000"/>
                  <a:gd name="connsiteY78" fmla="*/ 4984 h 10000"/>
                  <a:gd name="connsiteX79" fmla="*/ 59 w 10000"/>
                  <a:gd name="connsiteY79" fmla="*/ 5249 h 10000"/>
                  <a:gd name="connsiteX80" fmla="*/ 118 w 10000"/>
                  <a:gd name="connsiteY80" fmla="*/ 5618 h 10000"/>
                  <a:gd name="connsiteX81" fmla="*/ 294 w 10000"/>
                  <a:gd name="connsiteY81" fmla="*/ 5935 h 10000"/>
                  <a:gd name="connsiteX82" fmla="*/ 528 w 10000"/>
                  <a:gd name="connsiteY82" fmla="*/ 6462 h 10000"/>
                  <a:gd name="connsiteX83" fmla="*/ 381 w 10000"/>
                  <a:gd name="connsiteY83" fmla="*/ 6358 h 10000"/>
                  <a:gd name="connsiteX84" fmla="*/ 733 w 10000"/>
                  <a:gd name="connsiteY84" fmla="*/ 6832 h 10000"/>
                  <a:gd name="connsiteX85" fmla="*/ 938 w 10000"/>
                  <a:gd name="connsiteY85" fmla="*/ 6780 h 10000"/>
                  <a:gd name="connsiteX86" fmla="*/ 910 w 10000"/>
                  <a:gd name="connsiteY86" fmla="*/ 6462 h 10000"/>
                  <a:gd name="connsiteX87" fmla="*/ 1085 w 10000"/>
                  <a:gd name="connsiteY87" fmla="*/ 6515 h 10000"/>
                  <a:gd name="connsiteX88" fmla="*/ 880 w 10000"/>
                  <a:gd name="connsiteY88" fmla="*/ 5882 h 10000"/>
                  <a:gd name="connsiteX89" fmla="*/ 1261 w 10000"/>
                  <a:gd name="connsiteY89" fmla="*/ 5618 h 10000"/>
                  <a:gd name="connsiteX90" fmla="*/ 1468 w 10000"/>
                  <a:gd name="connsiteY90" fmla="*/ 5618 h 10000"/>
                  <a:gd name="connsiteX91" fmla="*/ 1468 w 10000"/>
                  <a:gd name="connsiteY91" fmla="*/ 5882 h 10000"/>
                  <a:gd name="connsiteX92" fmla="*/ 1290 w 10000"/>
                  <a:gd name="connsiteY92" fmla="*/ 6040 h 10000"/>
                  <a:gd name="connsiteX93" fmla="*/ 1174 w 10000"/>
                  <a:gd name="connsiteY93" fmla="*/ 6727 h 10000"/>
                  <a:gd name="connsiteX94" fmla="*/ 1115 w 10000"/>
                  <a:gd name="connsiteY94" fmla="*/ 7043 h 10000"/>
                  <a:gd name="connsiteX95" fmla="*/ 1203 w 10000"/>
                  <a:gd name="connsiteY95" fmla="*/ 7466 h 10000"/>
                  <a:gd name="connsiteX96" fmla="*/ 1378 w 10000"/>
                  <a:gd name="connsiteY96" fmla="*/ 7783 h 10000"/>
                  <a:gd name="connsiteX97" fmla="*/ 1965 w 10000"/>
                  <a:gd name="connsiteY97" fmla="*/ 8416 h 10000"/>
                  <a:gd name="connsiteX98" fmla="*/ 2433 w 10000"/>
                  <a:gd name="connsiteY98" fmla="*/ 8891 h 10000"/>
                  <a:gd name="connsiteX99" fmla="*/ 2785 w 10000"/>
                  <a:gd name="connsiteY99" fmla="*/ 9103 h 10000"/>
                  <a:gd name="connsiteX100" fmla="*/ 3167 w 10000"/>
                  <a:gd name="connsiteY100" fmla="*/ 9313 h 10000"/>
                  <a:gd name="connsiteX101" fmla="*/ 3550 w 10000"/>
                  <a:gd name="connsiteY101" fmla="*/ 9525 h 10000"/>
                  <a:gd name="connsiteX102" fmla="*/ 3902 w 10000"/>
                  <a:gd name="connsiteY102" fmla="*/ 9631 h 10000"/>
                  <a:gd name="connsiteX103" fmla="*/ 4282 w 10000"/>
                  <a:gd name="connsiteY103" fmla="*/ 9789 h 10000"/>
                  <a:gd name="connsiteX104" fmla="*/ 4722 w 10000"/>
                  <a:gd name="connsiteY104" fmla="*/ 9948 h 10000"/>
                  <a:gd name="connsiteX105" fmla="*/ 5190 w 10000"/>
                  <a:gd name="connsiteY105" fmla="*/ 10000 h 10000"/>
                  <a:gd name="connsiteX106" fmla="*/ 5601 w 10000"/>
                  <a:gd name="connsiteY106" fmla="*/ 10000 h 10000"/>
                  <a:gd name="connsiteX107" fmla="*/ 6100 w 10000"/>
                  <a:gd name="connsiteY107" fmla="*/ 9948 h 10000"/>
                  <a:gd name="connsiteX108" fmla="*/ 6452 w 10000"/>
                  <a:gd name="connsiteY108" fmla="*/ 9841 h 10000"/>
                  <a:gd name="connsiteX109" fmla="*/ 6804 w 10000"/>
                  <a:gd name="connsiteY109" fmla="*/ 9737 h 10000"/>
                  <a:gd name="connsiteX110" fmla="*/ 7186 w 10000"/>
                  <a:gd name="connsiteY110" fmla="*/ 9578 h 10000"/>
                  <a:gd name="connsiteX111" fmla="*/ 7537 w 10000"/>
                  <a:gd name="connsiteY111" fmla="*/ 9419 h 10000"/>
                  <a:gd name="connsiteX112" fmla="*/ 7860 w 10000"/>
                  <a:gd name="connsiteY112" fmla="*/ 9209 h 10000"/>
                  <a:gd name="connsiteX113" fmla="*/ 8212 w 10000"/>
                  <a:gd name="connsiteY113" fmla="*/ 8997 h 10000"/>
                  <a:gd name="connsiteX114" fmla="*/ 8535 w 10000"/>
                  <a:gd name="connsiteY114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091 w 10000"/>
                  <a:gd name="connsiteY15" fmla="*/ 5249 h 10000"/>
                  <a:gd name="connsiteX16" fmla="*/ 8916 w 10000"/>
                  <a:gd name="connsiteY16" fmla="*/ 6146 h 10000"/>
                  <a:gd name="connsiteX17" fmla="*/ 8720 w 10000"/>
                  <a:gd name="connsiteY17" fmla="*/ 5507 h 10000"/>
                  <a:gd name="connsiteX18" fmla="*/ 8720 w 10000"/>
                  <a:gd name="connsiteY18" fmla="*/ 5507 h 10000"/>
                  <a:gd name="connsiteX19" fmla="*/ 8591 w 10000"/>
                  <a:gd name="connsiteY19" fmla="*/ 5281 h 10000"/>
                  <a:gd name="connsiteX20" fmla="*/ 8399 w 10000"/>
                  <a:gd name="connsiteY20" fmla="*/ 5432 h 10000"/>
                  <a:gd name="connsiteX21" fmla="*/ 8271 w 10000"/>
                  <a:gd name="connsiteY21" fmla="*/ 5205 h 10000"/>
                  <a:gd name="connsiteX22" fmla="*/ 8142 w 10000"/>
                  <a:gd name="connsiteY22" fmla="*/ 4979 h 10000"/>
                  <a:gd name="connsiteX23" fmla="*/ 8655 w 10000"/>
                  <a:gd name="connsiteY23" fmla="*/ 4904 h 10000"/>
                  <a:gd name="connsiteX24" fmla="*/ 8207 w 10000"/>
                  <a:gd name="connsiteY24" fmla="*/ 4602 h 10000"/>
                  <a:gd name="connsiteX25" fmla="*/ 8014 w 10000"/>
                  <a:gd name="connsiteY25" fmla="*/ 4753 h 10000"/>
                  <a:gd name="connsiteX26" fmla="*/ 8047 w 10000"/>
                  <a:gd name="connsiteY26" fmla="*/ 4837 h 10000"/>
                  <a:gd name="connsiteX27" fmla="*/ 6914 w 10000"/>
                  <a:gd name="connsiteY27" fmla="*/ 3320 h 10000"/>
                  <a:gd name="connsiteX28" fmla="*/ 6926 w 10000"/>
                  <a:gd name="connsiteY28" fmla="*/ 3319 h 10000"/>
                  <a:gd name="connsiteX29" fmla="*/ 6605 w 10000"/>
                  <a:gd name="connsiteY29" fmla="*/ 3244 h 10000"/>
                  <a:gd name="connsiteX30" fmla="*/ 6479 w 10000"/>
                  <a:gd name="connsiteY30" fmla="*/ 3018 h 10000"/>
                  <a:gd name="connsiteX31" fmla="*/ 4957 w 10000"/>
                  <a:gd name="connsiteY31" fmla="*/ 3242 h 10000"/>
                  <a:gd name="connsiteX32" fmla="*/ 4838 w 10000"/>
                  <a:gd name="connsiteY32" fmla="*/ 3189 h 10000"/>
                  <a:gd name="connsiteX33" fmla="*/ 4692 w 10000"/>
                  <a:gd name="connsiteY33" fmla="*/ 3136 h 10000"/>
                  <a:gd name="connsiteX34" fmla="*/ 4575 w 10000"/>
                  <a:gd name="connsiteY34" fmla="*/ 3348 h 10000"/>
                  <a:gd name="connsiteX35" fmla="*/ 4253 w 10000"/>
                  <a:gd name="connsiteY35" fmla="*/ 3084 h 10000"/>
                  <a:gd name="connsiteX36" fmla="*/ 4400 w 10000"/>
                  <a:gd name="connsiteY36" fmla="*/ 3084 h 10000"/>
                  <a:gd name="connsiteX37" fmla="*/ 4429 w 10000"/>
                  <a:gd name="connsiteY37" fmla="*/ 3031 h 10000"/>
                  <a:gd name="connsiteX38" fmla="*/ 4282 w 10000"/>
                  <a:gd name="connsiteY38" fmla="*/ 2925 h 10000"/>
                  <a:gd name="connsiteX39" fmla="*/ 4311 w 10000"/>
                  <a:gd name="connsiteY39" fmla="*/ 2503 h 10000"/>
                  <a:gd name="connsiteX40" fmla="*/ 4253 w 10000"/>
                  <a:gd name="connsiteY40" fmla="*/ 2291 h 10000"/>
                  <a:gd name="connsiteX41" fmla="*/ 4222 w 10000"/>
                  <a:gd name="connsiteY41" fmla="*/ 1659 h 10000"/>
                  <a:gd name="connsiteX42" fmla="*/ 4282 w 10000"/>
                  <a:gd name="connsiteY42" fmla="*/ 1659 h 10000"/>
                  <a:gd name="connsiteX43" fmla="*/ 4194 w 10000"/>
                  <a:gd name="connsiteY43" fmla="*/ 1552 h 10000"/>
                  <a:gd name="connsiteX44" fmla="*/ 3930 w 10000"/>
                  <a:gd name="connsiteY44" fmla="*/ 1763 h 10000"/>
                  <a:gd name="connsiteX45" fmla="*/ 3871 w 10000"/>
                  <a:gd name="connsiteY45" fmla="*/ 1341 h 10000"/>
                  <a:gd name="connsiteX46" fmla="*/ 4077 w 10000"/>
                  <a:gd name="connsiteY46" fmla="*/ 602 h 10000"/>
                  <a:gd name="connsiteX47" fmla="*/ 3902 w 10000"/>
                  <a:gd name="connsiteY47" fmla="*/ 338 h 10000"/>
                  <a:gd name="connsiteX48" fmla="*/ 4493 w 10000"/>
                  <a:gd name="connsiteY48" fmla="*/ 0 h 10000"/>
                  <a:gd name="connsiteX49" fmla="*/ 3636 w 10000"/>
                  <a:gd name="connsiteY49" fmla="*/ 21 h 10000"/>
                  <a:gd name="connsiteX50" fmla="*/ 3550 w 10000"/>
                  <a:gd name="connsiteY50" fmla="*/ 233 h 10000"/>
                  <a:gd name="connsiteX51" fmla="*/ 3460 w 10000"/>
                  <a:gd name="connsiteY51" fmla="*/ 655 h 10000"/>
                  <a:gd name="connsiteX52" fmla="*/ 3343 w 10000"/>
                  <a:gd name="connsiteY52" fmla="*/ 708 h 10000"/>
                  <a:gd name="connsiteX53" fmla="*/ 3519 w 10000"/>
                  <a:gd name="connsiteY53" fmla="*/ 919 h 10000"/>
                  <a:gd name="connsiteX54" fmla="*/ 3550 w 10000"/>
                  <a:gd name="connsiteY54" fmla="*/ 1183 h 10000"/>
                  <a:gd name="connsiteX55" fmla="*/ 3460 w 10000"/>
                  <a:gd name="connsiteY55" fmla="*/ 1341 h 10000"/>
                  <a:gd name="connsiteX56" fmla="*/ 3550 w 10000"/>
                  <a:gd name="connsiteY56" fmla="*/ 1816 h 10000"/>
                  <a:gd name="connsiteX57" fmla="*/ 3489 w 10000"/>
                  <a:gd name="connsiteY57" fmla="*/ 2239 h 10000"/>
                  <a:gd name="connsiteX58" fmla="*/ 3050 w 10000"/>
                  <a:gd name="connsiteY58" fmla="*/ 2555 h 10000"/>
                  <a:gd name="connsiteX59" fmla="*/ 3021 w 10000"/>
                  <a:gd name="connsiteY59" fmla="*/ 2397 h 10000"/>
                  <a:gd name="connsiteX60" fmla="*/ 2992 w 10000"/>
                  <a:gd name="connsiteY60" fmla="*/ 2609 h 10000"/>
                  <a:gd name="connsiteX61" fmla="*/ 3108 w 10000"/>
                  <a:gd name="connsiteY61" fmla="*/ 2819 h 10000"/>
                  <a:gd name="connsiteX62" fmla="*/ 3402 w 10000"/>
                  <a:gd name="connsiteY62" fmla="*/ 2609 h 10000"/>
                  <a:gd name="connsiteX63" fmla="*/ 3519 w 10000"/>
                  <a:gd name="connsiteY63" fmla="*/ 2767 h 10000"/>
                  <a:gd name="connsiteX64" fmla="*/ 3314 w 10000"/>
                  <a:gd name="connsiteY64" fmla="*/ 2819 h 10000"/>
                  <a:gd name="connsiteX65" fmla="*/ 2378 w 10000"/>
                  <a:gd name="connsiteY65" fmla="*/ 2638 h 10000"/>
                  <a:gd name="connsiteX66" fmla="*/ 2570 w 10000"/>
                  <a:gd name="connsiteY66" fmla="*/ 2488 h 10000"/>
                  <a:gd name="connsiteX67" fmla="*/ 1994 w 10000"/>
                  <a:gd name="connsiteY67" fmla="*/ 2940 h 10000"/>
                  <a:gd name="connsiteX68" fmla="*/ 1929 w 10000"/>
                  <a:gd name="connsiteY68" fmla="*/ 3317 h 10000"/>
                  <a:gd name="connsiteX69" fmla="*/ 1929 w 10000"/>
                  <a:gd name="connsiteY69" fmla="*/ 3317 h 10000"/>
                  <a:gd name="connsiteX70" fmla="*/ 1789 w 10000"/>
                  <a:gd name="connsiteY70" fmla="*/ 3559 h 10000"/>
                  <a:gd name="connsiteX71" fmla="*/ 1554 w 10000"/>
                  <a:gd name="connsiteY71" fmla="*/ 3559 h 10000"/>
                  <a:gd name="connsiteX72" fmla="*/ 1378 w 10000"/>
                  <a:gd name="connsiteY72" fmla="*/ 3770 h 10000"/>
                  <a:gd name="connsiteX73" fmla="*/ 1145 w 10000"/>
                  <a:gd name="connsiteY73" fmla="*/ 3770 h 10000"/>
                  <a:gd name="connsiteX74" fmla="*/ 968 w 10000"/>
                  <a:gd name="connsiteY74" fmla="*/ 3981 h 10000"/>
                  <a:gd name="connsiteX75" fmla="*/ 851 w 10000"/>
                  <a:gd name="connsiteY75" fmla="*/ 3770 h 10000"/>
                  <a:gd name="connsiteX76" fmla="*/ 558 w 10000"/>
                  <a:gd name="connsiteY76" fmla="*/ 3717 h 10000"/>
                  <a:gd name="connsiteX77" fmla="*/ 0 w 10000"/>
                  <a:gd name="connsiteY77" fmla="*/ 4984 h 10000"/>
                  <a:gd name="connsiteX78" fmla="*/ 59 w 10000"/>
                  <a:gd name="connsiteY78" fmla="*/ 5249 h 10000"/>
                  <a:gd name="connsiteX79" fmla="*/ 118 w 10000"/>
                  <a:gd name="connsiteY79" fmla="*/ 5618 h 10000"/>
                  <a:gd name="connsiteX80" fmla="*/ 294 w 10000"/>
                  <a:gd name="connsiteY80" fmla="*/ 5935 h 10000"/>
                  <a:gd name="connsiteX81" fmla="*/ 528 w 10000"/>
                  <a:gd name="connsiteY81" fmla="*/ 6462 h 10000"/>
                  <a:gd name="connsiteX82" fmla="*/ 381 w 10000"/>
                  <a:gd name="connsiteY82" fmla="*/ 6358 h 10000"/>
                  <a:gd name="connsiteX83" fmla="*/ 733 w 10000"/>
                  <a:gd name="connsiteY83" fmla="*/ 6832 h 10000"/>
                  <a:gd name="connsiteX84" fmla="*/ 938 w 10000"/>
                  <a:gd name="connsiteY84" fmla="*/ 6780 h 10000"/>
                  <a:gd name="connsiteX85" fmla="*/ 910 w 10000"/>
                  <a:gd name="connsiteY85" fmla="*/ 6462 h 10000"/>
                  <a:gd name="connsiteX86" fmla="*/ 1085 w 10000"/>
                  <a:gd name="connsiteY86" fmla="*/ 6515 h 10000"/>
                  <a:gd name="connsiteX87" fmla="*/ 880 w 10000"/>
                  <a:gd name="connsiteY87" fmla="*/ 5882 h 10000"/>
                  <a:gd name="connsiteX88" fmla="*/ 1261 w 10000"/>
                  <a:gd name="connsiteY88" fmla="*/ 5618 h 10000"/>
                  <a:gd name="connsiteX89" fmla="*/ 1468 w 10000"/>
                  <a:gd name="connsiteY89" fmla="*/ 5618 h 10000"/>
                  <a:gd name="connsiteX90" fmla="*/ 1468 w 10000"/>
                  <a:gd name="connsiteY90" fmla="*/ 5882 h 10000"/>
                  <a:gd name="connsiteX91" fmla="*/ 1290 w 10000"/>
                  <a:gd name="connsiteY91" fmla="*/ 6040 h 10000"/>
                  <a:gd name="connsiteX92" fmla="*/ 1174 w 10000"/>
                  <a:gd name="connsiteY92" fmla="*/ 6727 h 10000"/>
                  <a:gd name="connsiteX93" fmla="*/ 1115 w 10000"/>
                  <a:gd name="connsiteY93" fmla="*/ 7043 h 10000"/>
                  <a:gd name="connsiteX94" fmla="*/ 1203 w 10000"/>
                  <a:gd name="connsiteY94" fmla="*/ 7466 h 10000"/>
                  <a:gd name="connsiteX95" fmla="*/ 1378 w 10000"/>
                  <a:gd name="connsiteY95" fmla="*/ 7783 h 10000"/>
                  <a:gd name="connsiteX96" fmla="*/ 1965 w 10000"/>
                  <a:gd name="connsiteY96" fmla="*/ 8416 h 10000"/>
                  <a:gd name="connsiteX97" fmla="*/ 2433 w 10000"/>
                  <a:gd name="connsiteY97" fmla="*/ 8891 h 10000"/>
                  <a:gd name="connsiteX98" fmla="*/ 2785 w 10000"/>
                  <a:gd name="connsiteY98" fmla="*/ 9103 h 10000"/>
                  <a:gd name="connsiteX99" fmla="*/ 3167 w 10000"/>
                  <a:gd name="connsiteY99" fmla="*/ 9313 h 10000"/>
                  <a:gd name="connsiteX100" fmla="*/ 3550 w 10000"/>
                  <a:gd name="connsiteY100" fmla="*/ 9525 h 10000"/>
                  <a:gd name="connsiteX101" fmla="*/ 3902 w 10000"/>
                  <a:gd name="connsiteY101" fmla="*/ 9631 h 10000"/>
                  <a:gd name="connsiteX102" fmla="*/ 4282 w 10000"/>
                  <a:gd name="connsiteY102" fmla="*/ 9789 h 10000"/>
                  <a:gd name="connsiteX103" fmla="*/ 4722 w 10000"/>
                  <a:gd name="connsiteY103" fmla="*/ 9948 h 10000"/>
                  <a:gd name="connsiteX104" fmla="*/ 5190 w 10000"/>
                  <a:gd name="connsiteY104" fmla="*/ 10000 h 10000"/>
                  <a:gd name="connsiteX105" fmla="*/ 5601 w 10000"/>
                  <a:gd name="connsiteY105" fmla="*/ 10000 h 10000"/>
                  <a:gd name="connsiteX106" fmla="*/ 6100 w 10000"/>
                  <a:gd name="connsiteY106" fmla="*/ 9948 h 10000"/>
                  <a:gd name="connsiteX107" fmla="*/ 6452 w 10000"/>
                  <a:gd name="connsiteY107" fmla="*/ 9841 h 10000"/>
                  <a:gd name="connsiteX108" fmla="*/ 6804 w 10000"/>
                  <a:gd name="connsiteY108" fmla="*/ 9737 h 10000"/>
                  <a:gd name="connsiteX109" fmla="*/ 7186 w 10000"/>
                  <a:gd name="connsiteY109" fmla="*/ 9578 h 10000"/>
                  <a:gd name="connsiteX110" fmla="*/ 7537 w 10000"/>
                  <a:gd name="connsiteY110" fmla="*/ 9419 h 10000"/>
                  <a:gd name="connsiteX111" fmla="*/ 7860 w 10000"/>
                  <a:gd name="connsiteY111" fmla="*/ 9209 h 10000"/>
                  <a:gd name="connsiteX112" fmla="*/ 8212 w 10000"/>
                  <a:gd name="connsiteY112" fmla="*/ 8997 h 10000"/>
                  <a:gd name="connsiteX113" fmla="*/ 8535 w 10000"/>
                  <a:gd name="connsiteY113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720 w 10000"/>
                  <a:gd name="connsiteY17" fmla="*/ 5507 h 10000"/>
                  <a:gd name="connsiteX18" fmla="*/ 8591 w 10000"/>
                  <a:gd name="connsiteY18" fmla="*/ 5281 h 10000"/>
                  <a:gd name="connsiteX19" fmla="*/ 8399 w 10000"/>
                  <a:gd name="connsiteY19" fmla="*/ 5432 h 10000"/>
                  <a:gd name="connsiteX20" fmla="*/ 8271 w 10000"/>
                  <a:gd name="connsiteY20" fmla="*/ 5205 h 10000"/>
                  <a:gd name="connsiteX21" fmla="*/ 8142 w 10000"/>
                  <a:gd name="connsiteY21" fmla="*/ 4979 h 10000"/>
                  <a:gd name="connsiteX22" fmla="*/ 8655 w 10000"/>
                  <a:gd name="connsiteY22" fmla="*/ 4904 h 10000"/>
                  <a:gd name="connsiteX23" fmla="*/ 8207 w 10000"/>
                  <a:gd name="connsiteY23" fmla="*/ 4602 h 10000"/>
                  <a:gd name="connsiteX24" fmla="*/ 8014 w 10000"/>
                  <a:gd name="connsiteY24" fmla="*/ 4753 h 10000"/>
                  <a:gd name="connsiteX25" fmla="*/ 8047 w 10000"/>
                  <a:gd name="connsiteY25" fmla="*/ 4837 h 10000"/>
                  <a:gd name="connsiteX26" fmla="*/ 6914 w 10000"/>
                  <a:gd name="connsiteY26" fmla="*/ 3320 h 10000"/>
                  <a:gd name="connsiteX27" fmla="*/ 6926 w 10000"/>
                  <a:gd name="connsiteY27" fmla="*/ 3319 h 10000"/>
                  <a:gd name="connsiteX28" fmla="*/ 6605 w 10000"/>
                  <a:gd name="connsiteY28" fmla="*/ 3244 h 10000"/>
                  <a:gd name="connsiteX29" fmla="*/ 6479 w 10000"/>
                  <a:gd name="connsiteY29" fmla="*/ 3018 h 10000"/>
                  <a:gd name="connsiteX30" fmla="*/ 4957 w 10000"/>
                  <a:gd name="connsiteY30" fmla="*/ 3242 h 10000"/>
                  <a:gd name="connsiteX31" fmla="*/ 4838 w 10000"/>
                  <a:gd name="connsiteY31" fmla="*/ 3189 h 10000"/>
                  <a:gd name="connsiteX32" fmla="*/ 4692 w 10000"/>
                  <a:gd name="connsiteY32" fmla="*/ 3136 h 10000"/>
                  <a:gd name="connsiteX33" fmla="*/ 4575 w 10000"/>
                  <a:gd name="connsiteY33" fmla="*/ 3348 h 10000"/>
                  <a:gd name="connsiteX34" fmla="*/ 4253 w 10000"/>
                  <a:gd name="connsiteY34" fmla="*/ 3084 h 10000"/>
                  <a:gd name="connsiteX35" fmla="*/ 4400 w 10000"/>
                  <a:gd name="connsiteY35" fmla="*/ 3084 h 10000"/>
                  <a:gd name="connsiteX36" fmla="*/ 4429 w 10000"/>
                  <a:gd name="connsiteY36" fmla="*/ 3031 h 10000"/>
                  <a:gd name="connsiteX37" fmla="*/ 4282 w 10000"/>
                  <a:gd name="connsiteY37" fmla="*/ 2925 h 10000"/>
                  <a:gd name="connsiteX38" fmla="*/ 4311 w 10000"/>
                  <a:gd name="connsiteY38" fmla="*/ 2503 h 10000"/>
                  <a:gd name="connsiteX39" fmla="*/ 4253 w 10000"/>
                  <a:gd name="connsiteY39" fmla="*/ 2291 h 10000"/>
                  <a:gd name="connsiteX40" fmla="*/ 4222 w 10000"/>
                  <a:gd name="connsiteY40" fmla="*/ 1659 h 10000"/>
                  <a:gd name="connsiteX41" fmla="*/ 4282 w 10000"/>
                  <a:gd name="connsiteY41" fmla="*/ 1659 h 10000"/>
                  <a:gd name="connsiteX42" fmla="*/ 4194 w 10000"/>
                  <a:gd name="connsiteY42" fmla="*/ 1552 h 10000"/>
                  <a:gd name="connsiteX43" fmla="*/ 3930 w 10000"/>
                  <a:gd name="connsiteY43" fmla="*/ 1763 h 10000"/>
                  <a:gd name="connsiteX44" fmla="*/ 3871 w 10000"/>
                  <a:gd name="connsiteY44" fmla="*/ 1341 h 10000"/>
                  <a:gd name="connsiteX45" fmla="*/ 4077 w 10000"/>
                  <a:gd name="connsiteY45" fmla="*/ 602 h 10000"/>
                  <a:gd name="connsiteX46" fmla="*/ 3902 w 10000"/>
                  <a:gd name="connsiteY46" fmla="*/ 338 h 10000"/>
                  <a:gd name="connsiteX47" fmla="*/ 4493 w 10000"/>
                  <a:gd name="connsiteY47" fmla="*/ 0 h 10000"/>
                  <a:gd name="connsiteX48" fmla="*/ 3636 w 10000"/>
                  <a:gd name="connsiteY48" fmla="*/ 21 h 10000"/>
                  <a:gd name="connsiteX49" fmla="*/ 3550 w 10000"/>
                  <a:gd name="connsiteY49" fmla="*/ 233 h 10000"/>
                  <a:gd name="connsiteX50" fmla="*/ 3460 w 10000"/>
                  <a:gd name="connsiteY50" fmla="*/ 655 h 10000"/>
                  <a:gd name="connsiteX51" fmla="*/ 3343 w 10000"/>
                  <a:gd name="connsiteY51" fmla="*/ 708 h 10000"/>
                  <a:gd name="connsiteX52" fmla="*/ 3519 w 10000"/>
                  <a:gd name="connsiteY52" fmla="*/ 919 h 10000"/>
                  <a:gd name="connsiteX53" fmla="*/ 3550 w 10000"/>
                  <a:gd name="connsiteY53" fmla="*/ 1183 h 10000"/>
                  <a:gd name="connsiteX54" fmla="*/ 3460 w 10000"/>
                  <a:gd name="connsiteY54" fmla="*/ 1341 h 10000"/>
                  <a:gd name="connsiteX55" fmla="*/ 3550 w 10000"/>
                  <a:gd name="connsiteY55" fmla="*/ 1816 h 10000"/>
                  <a:gd name="connsiteX56" fmla="*/ 3489 w 10000"/>
                  <a:gd name="connsiteY56" fmla="*/ 2239 h 10000"/>
                  <a:gd name="connsiteX57" fmla="*/ 3050 w 10000"/>
                  <a:gd name="connsiteY57" fmla="*/ 2555 h 10000"/>
                  <a:gd name="connsiteX58" fmla="*/ 3021 w 10000"/>
                  <a:gd name="connsiteY58" fmla="*/ 2397 h 10000"/>
                  <a:gd name="connsiteX59" fmla="*/ 2992 w 10000"/>
                  <a:gd name="connsiteY59" fmla="*/ 2609 h 10000"/>
                  <a:gd name="connsiteX60" fmla="*/ 3108 w 10000"/>
                  <a:gd name="connsiteY60" fmla="*/ 2819 h 10000"/>
                  <a:gd name="connsiteX61" fmla="*/ 3402 w 10000"/>
                  <a:gd name="connsiteY61" fmla="*/ 2609 h 10000"/>
                  <a:gd name="connsiteX62" fmla="*/ 3519 w 10000"/>
                  <a:gd name="connsiteY62" fmla="*/ 2767 h 10000"/>
                  <a:gd name="connsiteX63" fmla="*/ 3314 w 10000"/>
                  <a:gd name="connsiteY63" fmla="*/ 2819 h 10000"/>
                  <a:gd name="connsiteX64" fmla="*/ 2378 w 10000"/>
                  <a:gd name="connsiteY64" fmla="*/ 2638 h 10000"/>
                  <a:gd name="connsiteX65" fmla="*/ 2570 w 10000"/>
                  <a:gd name="connsiteY65" fmla="*/ 2488 h 10000"/>
                  <a:gd name="connsiteX66" fmla="*/ 1994 w 10000"/>
                  <a:gd name="connsiteY66" fmla="*/ 2940 h 10000"/>
                  <a:gd name="connsiteX67" fmla="*/ 1929 w 10000"/>
                  <a:gd name="connsiteY67" fmla="*/ 3317 h 10000"/>
                  <a:gd name="connsiteX68" fmla="*/ 1929 w 10000"/>
                  <a:gd name="connsiteY68" fmla="*/ 3317 h 10000"/>
                  <a:gd name="connsiteX69" fmla="*/ 1789 w 10000"/>
                  <a:gd name="connsiteY69" fmla="*/ 3559 h 10000"/>
                  <a:gd name="connsiteX70" fmla="*/ 1554 w 10000"/>
                  <a:gd name="connsiteY70" fmla="*/ 3559 h 10000"/>
                  <a:gd name="connsiteX71" fmla="*/ 1378 w 10000"/>
                  <a:gd name="connsiteY71" fmla="*/ 3770 h 10000"/>
                  <a:gd name="connsiteX72" fmla="*/ 1145 w 10000"/>
                  <a:gd name="connsiteY72" fmla="*/ 3770 h 10000"/>
                  <a:gd name="connsiteX73" fmla="*/ 968 w 10000"/>
                  <a:gd name="connsiteY73" fmla="*/ 3981 h 10000"/>
                  <a:gd name="connsiteX74" fmla="*/ 851 w 10000"/>
                  <a:gd name="connsiteY74" fmla="*/ 3770 h 10000"/>
                  <a:gd name="connsiteX75" fmla="*/ 558 w 10000"/>
                  <a:gd name="connsiteY75" fmla="*/ 3717 h 10000"/>
                  <a:gd name="connsiteX76" fmla="*/ 0 w 10000"/>
                  <a:gd name="connsiteY76" fmla="*/ 4984 h 10000"/>
                  <a:gd name="connsiteX77" fmla="*/ 59 w 10000"/>
                  <a:gd name="connsiteY77" fmla="*/ 5249 h 10000"/>
                  <a:gd name="connsiteX78" fmla="*/ 118 w 10000"/>
                  <a:gd name="connsiteY78" fmla="*/ 5618 h 10000"/>
                  <a:gd name="connsiteX79" fmla="*/ 294 w 10000"/>
                  <a:gd name="connsiteY79" fmla="*/ 5935 h 10000"/>
                  <a:gd name="connsiteX80" fmla="*/ 528 w 10000"/>
                  <a:gd name="connsiteY80" fmla="*/ 6462 h 10000"/>
                  <a:gd name="connsiteX81" fmla="*/ 381 w 10000"/>
                  <a:gd name="connsiteY81" fmla="*/ 6358 h 10000"/>
                  <a:gd name="connsiteX82" fmla="*/ 733 w 10000"/>
                  <a:gd name="connsiteY82" fmla="*/ 6832 h 10000"/>
                  <a:gd name="connsiteX83" fmla="*/ 938 w 10000"/>
                  <a:gd name="connsiteY83" fmla="*/ 6780 h 10000"/>
                  <a:gd name="connsiteX84" fmla="*/ 910 w 10000"/>
                  <a:gd name="connsiteY84" fmla="*/ 6462 h 10000"/>
                  <a:gd name="connsiteX85" fmla="*/ 1085 w 10000"/>
                  <a:gd name="connsiteY85" fmla="*/ 6515 h 10000"/>
                  <a:gd name="connsiteX86" fmla="*/ 880 w 10000"/>
                  <a:gd name="connsiteY86" fmla="*/ 5882 h 10000"/>
                  <a:gd name="connsiteX87" fmla="*/ 1261 w 10000"/>
                  <a:gd name="connsiteY87" fmla="*/ 5618 h 10000"/>
                  <a:gd name="connsiteX88" fmla="*/ 1468 w 10000"/>
                  <a:gd name="connsiteY88" fmla="*/ 5618 h 10000"/>
                  <a:gd name="connsiteX89" fmla="*/ 1468 w 10000"/>
                  <a:gd name="connsiteY89" fmla="*/ 5882 h 10000"/>
                  <a:gd name="connsiteX90" fmla="*/ 1290 w 10000"/>
                  <a:gd name="connsiteY90" fmla="*/ 6040 h 10000"/>
                  <a:gd name="connsiteX91" fmla="*/ 1174 w 10000"/>
                  <a:gd name="connsiteY91" fmla="*/ 6727 h 10000"/>
                  <a:gd name="connsiteX92" fmla="*/ 1115 w 10000"/>
                  <a:gd name="connsiteY92" fmla="*/ 7043 h 10000"/>
                  <a:gd name="connsiteX93" fmla="*/ 1203 w 10000"/>
                  <a:gd name="connsiteY93" fmla="*/ 7466 h 10000"/>
                  <a:gd name="connsiteX94" fmla="*/ 1378 w 10000"/>
                  <a:gd name="connsiteY94" fmla="*/ 7783 h 10000"/>
                  <a:gd name="connsiteX95" fmla="*/ 1965 w 10000"/>
                  <a:gd name="connsiteY95" fmla="*/ 8416 h 10000"/>
                  <a:gd name="connsiteX96" fmla="*/ 2433 w 10000"/>
                  <a:gd name="connsiteY96" fmla="*/ 8891 h 10000"/>
                  <a:gd name="connsiteX97" fmla="*/ 2785 w 10000"/>
                  <a:gd name="connsiteY97" fmla="*/ 9103 h 10000"/>
                  <a:gd name="connsiteX98" fmla="*/ 3167 w 10000"/>
                  <a:gd name="connsiteY98" fmla="*/ 9313 h 10000"/>
                  <a:gd name="connsiteX99" fmla="*/ 3550 w 10000"/>
                  <a:gd name="connsiteY99" fmla="*/ 9525 h 10000"/>
                  <a:gd name="connsiteX100" fmla="*/ 3902 w 10000"/>
                  <a:gd name="connsiteY100" fmla="*/ 9631 h 10000"/>
                  <a:gd name="connsiteX101" fmla="*/ 4282 w 10000"/>
                  <a:gd name="connsiteY101" fmla="*/ 9789 h 10000"/>
                  <a:gd name="connsiteX102" fmla="*/ 4722 w 10000"/>
                  <a:gd name="connsiteY102" fmla="*/ 9948 h 10000"/>
                  <a:gd name="connsiteX103" fmla="*/ 5190 w 10000"/>
                  <a:gd name="connsiteY103" fmla="*/ 10000 h 10000"/>
                  <a:gd name="connsiteX104" fmla="*/ 5601 w 10000"/>
                  <a:gd name="connsiteY104" fmla="*/ 10000 h 10000"/>
                  <a:gd name="connsiteX105" fmla="*/ 6100 w 10000"/>
                  <a:gd name="connsiteY105" fmla="*/ 9948 h 10000"/>
                  <a:gd name="connsiteX106" fmla="*/ 6452 w 10000"/>
                  <a:gd name="connsiteY106" fmla="*/ 9841 h 10000"/>
                  <a:gd name="connsiteX107" fmla="*/ 6804 w 10000"/>
                  <a:gd name="connsiteY107" fmla="*/ 9737 h 10000"/>
                  <a:gd name="connsiteX108" fmla="*/ 7186 w 10000"/>
                  <a:gd name="connsiteY108" fmla="*/ 9578 h 10000"/>
                  <a:gd name="connsiteX109" fmla="*/ 7537 w 10000"/>
                  <a:gd name="connsiteY109" fmla="*/ 9419 h 10000"/>
                  <a:gd name="connsiteX110" fmla="*/ 7860 w 10000"/>
                  <a:gd name="connsiteY110" fmla="*/ 9209 h 10000"/>
                  <a:gd name="connsiteX111" fmla="*/ 8212 w 10000"/>
                  <a:gd name="connsiteY111" fmla="*/ 8997 h 10000"/>
                  <a:gd name="connsiteX112" fmla="*/ 8535 w 10000"/>
                  <a:gd name="connsiteY112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720 w 10000"/>
                  <a:gd name="connsiteY17" fmla="*/ 5507 h 10000"/>
                  <a:gd name="connsiteX18" fmla="*/ 8591 w 10000"/>
                  <a:gd name="connsiteY18" fmla="*/ 5281 h 10000"/>
                  <a:gd name="connsiteX19" fmla="*/ 8271 w 10000"/>
                  <a:gd name="connsiteY19" fmla="*/ 5205 h 10000"/>
                  <a:gd name="connsiteX20" fmla="*/ 8142 w 10000"/>
                  <a:gd name="connsiteY20" fmla="*/ 4979 h 10000"/>
                  <a:gd name="connsiteX21" fmla="*/ 8655 w 10000"/>
                  <a:gd name="connsiteY21" fmla="*/ 4904 h 10000"/>
                  <a:gd name="connsiteX22" fmla="*/ 8207 w 10000"/>
                  <a:gd name="connsiteY22" fmla="*/ 4602 h 10000"/>
                  <a:gd name="connsiteX23" fmla="*/ 8014 w 10000"/>
                  <a:gd name="connsiteY23" fmla="*/ 4753 h 10000"/>
                  <a:gd name="connsiteX24" fmla="*/ 8047 w 10000"/>
                  <a:gd name="connsiteY24" fmla="*/ 4837 h 10000"/>
                  <a:gd name="connsiteX25" fmla="*/ 6914 w 10000"/>
                  <a:gd name="connsiteY25" fmla="*/ 3320 h 10000"/>
                  <a:gd name="connsiteX26" fmla="*/ 6926 w 10000"/>
                  <a:gd name="connsiteY26" fmla="*/ 3319 h 10000"/>
                  <a:gd name="connsiteX27" fmla="*/ 6605 w 10000"/>
                  <a:gd name="connsiteY27" fmla="*/ 3244 h 10000"/>
                  <a:gd name="connsiteX28" fmla="*/ 6479 w 10000"/>
                  <a:gd name="connsiteY28" fmla="*/ 3018 h 10000"/>
                  <a:gd name="connsiteX29" fmla="*/ 4957 w 10000"/>
                  <a:gd name="connsiteY29" fmla="*/ 3242 h 10000"/>
                  <a:gd name="connsiteX30" fmla="*/ 4838 w 10000"/>
                  <a:gd name="connsiteY30" fmla="*/ 3189 h 10000"/>
                  <a:gd name="connsiteX31" fmla="*/ 4692 w 10000"/>
                  <a:gd name="connsiteY31" fmla="*/ 3136 h 10000"/>
                  <a:gd name="connsiteX32" fmla="*/ 4575 w 10000"/>
                  <a:gd name="connsiteY32" fmla="*/ 3348 h 10000"/>
                  <a:gd name="connsiteX33" fmla="*/ 4253 w 10000"/>
                  <a:gd name="connsiteY33" fmla="*/ 3084 h 10000"/>
                  <a:gd name="connsiteX34" fmla="*/ 4400 w 10000"/>
                  <a:gd name="connsiteY34" fmla="*/ 3084 h 10000"/>
                  <a:gd name="connsiteX35" fmla="*/ 4429 w 10000"/>
                  <a:gd name="connsiteY35" fmla="*/ 3031 h 10000"/>
                  <a:gd name="connsiteX36" fmla="*/ 4282 w 10000"/>
                  <a:gd name="connsiteY36" fmla="*/ 2925 h 10000"/>
                  <a:gd name="connsiteX37" fmla="*/ 4311 w 10000"/>
                  <a:gd name="connsiteY37" fmla="*/ 2503 h 10000"/>
                  <a:gd name="connsiteX38" fmla="*/ 4253 w 10000"/>
                  <a:gd name="connsiteY38" fmla="*/ 2291 h 10000"/>
                  <a:gd name="connsiteX39" fmla="*/ 4222 w 10000"/>
                  <a:gd name="connsiteY39" fmla="*/ 1659 h 10000"/>
                  <a:gd name="connsiteX40" fmla="*/ 4282 w 10000"/>
                  <a:gd name="connsiteY40" fmla="*/ 1659 h 10000"/>
                  <a:gd name="connsiteX41" fmla="*/ 4194 w 10000"/>
                  <a:gd name="connsiteY41" fmla="*/ 1552 h 10000"/>
                  <a:gd name="connsiteX42" fmla="*/ 3930 w 10000"/>
                  <a:gd name="connsiteY42" fmla="*/ 1763 h 10000"/>
                  <a:gd name="connsiteX43" fmla="*/ 3871 w 10000"/>
                  <a:gd name="connsiteY43" fmla="*/ 1341 h 10000"/>
                  <a:gd name="connsiteX44" fmla="*/ 4077 w 10000"/>
                  <a:gd name="connsiteY44" fmla="*/ 602 h 10000"/>
                  <a:gd name="connsiteX45" fmla="*/ 3902 w 10000"/>
                  <a:gd name="connsiteY45" fmla="*/ 338 h 10000"/>
                  <a:gd name="connsiteX46" fmla="*/ 4493 w 10000"/>
                  <a:gd name="connsiteY46" fmla="*/ 0 h 10000"/>
                  <a:gd name="connsiteX47" fmla="*/ 3636 w 10000"/>
                  <a:gd name="connsiteY47" fmla="*/ 21 h 10000"/>
                  <a:gd name="connsiteX48" fmla="*/ 3550 w 10000"/>
                  <a:gd name="connsiteY48" fmla="*/ 233 h 10000"/>
                  <a:gd name="connsiteX49" fmla="*/ 3460 w 10000"/>
                  <a:gd name="connsiteY49" fmla="*/ 655 h 10000"/>
                  <a:gd name="connsiteX50" fmla="*/ 3343 w 10000"/>
                  <a:gd name="connsiteY50" fmla="*/ 708 h 10000"/>
                  <a:gd name="connsiteX51" fmla="*/ 3519 w 10000"/>
                  <a:gd name="connsiteY51" fmla="*/ 919 h 10000"/>
                  <a:gd name="connsiteX52" fmla="*/ 3550 w 10000"/>
                  <a:gd name="connsiteY52" fmla="*/ 1183 h 10000"/>
                  <a:gd name="connsiteX53" fmla="*/ 3460 w 10000"/>
                  <a:gd name="connsiteY53" fmla="*/ 1341 h 10000"/>
                  <a:gd name="connsiteX54" fmla="*/ 3550 w 10000"/>
                  <a:gd name="connsiteY54" fmla="*/ 1816 h 10000"/>
                  <a:gd name="connsiteX55" fmla="*/ 3489 w 10000"/>
                  <a:gd name="connsiteY55" fmla="*/ 2239 h 10000"/>
                  <a:gd name="connsiteX56" fmla="*/ 3050 w 10000"/>
                  <a:gd name="connsiteY56" fmla="*/ 2555 h 10000"/>
                  <a:gd name="connsiteX57" fmla="*/ 3021 w 10000"/>
                  <a:gd name="connsiteY57" fmla="*/ 2397 h 10000"/>
                  <a:gd name="connsiteX58" fmla="*/ 2992 w 10000"/>
                  <a:gd name="connsiteY58" fmla="*/ 2609 h 10000"/>
                  <a:gd name="connsiteX59" fmla="*/ 3108 w 10000"/>
                  <a:gd name="connsiteY59" fmla="*/ 2819 h 10000"/>
                  <a:gd name="connsiteX60" fmla="*/ 3402 w 10000"/>
                  <a:gd name="connsiteY60" fmla="*/ 2609 h 10000"/>
                  <a:gd name="connsiteX61" fmla="*/ 3519 w 10000"/>
                  <a:gd name="connsiteY61" fmla="*/ 2767 h 10000"/>
                  <a:gd name="connsiteX62" fmla="*/ 3314 w 10000"/>
                  <a:gd name="connsiteY62" fmla="*/ 2819 h 10000"/>
                  <a:gd name="connsiteX63" fmla="*/ 2378 w 10000"/>
                  <a:gd name="connsiteY63" fmla="*/ 2638 h 10000"/>
                  <a:gd name="connsiteX64" fmla="*/ 2570 w 10000"/>
                  <a:gd name="connsiteY64" fmla="*/ 2488 h 10000"/>
                  <a:gd name="connsiteX65" fmla="*/ 1994 w 10000"/>
                  <a:gd name="connsiteY65" fmla="*/ 2940 h 10000"/>
                  <a:gd name="connsiteX66" fmla="*/ 1929 w 10000"/>
                  <a:gd name="connsiteY66" fmla="*/ 3317 h 10000"/>
                  <a:gd name="connsiteX67" fmla="*/ 1929 w 10000"/>
                  <a:gd name="connsiteY67" fmla="*/ 3317 h 10000"/>
                  <a:gd name="connsiteX68" fmla="*/ 1789 w 10000"/>
                  <a:gd name="connsiteY68" fmla="*/ 3559 h 10000"/>
                  <a:gd name="connsiteX69" fmla="*/ 1554 w 10000"/>
                  <a:gd name="connsiteY69" fmla="*/ 3559 h 10000"/>
                  <a:gd name="connsiteX70" fmla="*/ 1378 w 10000"/>
                  <a:gd name="connsiteY70" fmla="*/ 3770 h 10000"/>
                  <a:gd name="connsiteX71" fmla="*/ 1145 w 10000"/>
                  <a:gd name="connsiteY71" fmla="*/ 3770 h 10000"/>
                  <a:gd name="connsiteX72" fmla="*/ 968 w 10000"/>
                  <a:gd name="connsiteY72" fmla="*/ 3981 h 10000"/>
                  <a:gd name="connsiteX73" fmla="*/ 851 w 10000"/>
                  <a:gd name="connsiteY73" fmla="*/ 3770 h 10000"/>
                  <a:gd name="connsiteX74" fmla="*/ 558 w 10000"/>
                  <a:gd name="connsiteY74" fmla="*/ 3717 h 10000"/>
                  <a:gd name="connsiteX75" fmla="*/ 0 w 10000"/>
                  <a:gd name="connsiteY75" fmla="*/ 4984 h 10000"/>
                  <a:gd name="connsiteX76" fmla="*/ 59 w 10000"/>
                  <a:gd name="connsiteY76" fmla="*/ 5249 h 10000"/>
                  <a:gd name="connsiteX77" fmla="*/ 118 w 10000"/>
                  <a:gd name="connsiteY77" fmla="*/ 5618 h 10000"/>
                  <a:gd name="connsiteX78" fmla="*/ 294 w 10000"/>
                  <a:gd name="connsiteY78" fmla="*/ 5935 h 10000"/>
                  <a:gd name="connsiteX79" fmla="*/ 528 w 10000"/>
                  <a:gd name="connsiteY79" fmla="*/ 6462 h 10000"/>
                  <a:gd name="connsiteX80" fmla="*/ 381 w 10000"/>
                  <a:gd name="connsiteY80" fmla="*/ 6358 h 10000"/>
                  <a:gd name="connsiteX81" fmla="*/ 733 w 10000"/>
                  <a:gd name="connsiteY81" fmla="*/ 6832 h 10000"/>
                  <a:gd name="connsiteX82" fmla="*/ 938 w 10000"/>
                  <a:gd name="connsiteY82" fmla="*/ 6780 h 10000"/>
                  <a:gd name="connsiteX83" fmla="*/ 910 w 10000"/>
                  <a:gd name="connsiteY83" fmla="*/ 6462 h 10000"/>
                  <a:gd name="connsiteX84" fmla="*/ 1085 w 10000"/>
                  <a:gd name="connsiteY84" fmla="*/ 6515 h 10000"/>
                  <a:gd name="connsiteX85" fmla="*/ 880 w 10000"/>
                  <a:gd name="connsiteY85" fmla="*/ 5882 h 10000"/>
                  <a:gd name="connsiteX86" fmla="*/ 1261 w 10000"/>
                  <a:gd name="connsiteY86" fmla="*/ 5618 h 10000"/>
                  <a:gd name="connsiteX87" fmla="*/ 1468 w 10000"/>
                  <a:gd name="connsiteY87" fmla="*/ 5618 h 10000"/>
                  <a:gd name="connsiteX88" fmla="*/ 1468 w 10000"/>
                  <a:gd name="connsiteY88" fmla="*/ 5882 h 10000"/>
                  <a:gd name="connsiteX89" fmla="*/ 1290 w 10000"/>
                  <a:gd name="connsiteY89" fmla="*/ 6040 h 10000"/>
                  <a:gd name="connsiteX90" fmla="*/ 1174 w 10000"/>
                  <a:gd name="connsiteY90" fmla="*/ 6727 h 10000"/>
                  <a:gd name="connsiteX91" fmla="*/ 1115 w 10000"/>
                  <a:gd name="connsiteY91" fmla="*/ 7043 h 10000"/>
                  <a:gd name="connsiteX92" fmla="*/ 1203 w 10000"/>
                  <a:gd name="connsiteY92" fmla="*/ 7466 h 10000"/>
                  <a:gd name="connsiteX93" fmla="*/ 1378 w 10000"/>
                  <a:gd name="connsiteY93" fmla="*/ 7783 h 10000"/>
                  <a:gd name="connsiteX94" fmla="*/ 1965 w 10000"/>
                  <a:gd name="connsiteY94" fmla="*/ 8416 h 10000"/>
                  <a:gd name="connsiteX95" fmla="*/ 2433 w 10000"/>
                  <a:gd name="connsiteY95" fmla="*/ 8891 h 10000"/>
                  <a:gd name="connsiteX96" fmla="*/ 2785 w 10000"/>
                  <a:gd name="connsiteY96" fmla="*/ 9103 h 10000"/>
                  <a:gd name="connsiteX97" fmla="*/ 3167 w 10000"/>
                  <a:gd name="connsiteY97" fmla="*/ 9313 h 10000"/>
                  <a:gd name="connsiteX98" fmla="*/ 3550 w 10000"/>
                  <a:gd name="connsiteY98" fmla="*/ 9525 h 10000"/>
                  <a:gd name="connsiteX99" fmla="*/ 3902 w 10000"/>
                  <a:gd name="connsiteY99" fmla="*/ 9631 h 10000"/>
                  <a:gd name="connsiteX100" fmla="*/ 4282 w 10000"/>
                  <a:gd name="connsiteY100" fmla="*/ 9789 h 10000"/>
                  <a:gd name="connsiteX101" fmla="*/ 4722 w 10000"/>
                  <a:gd name="connsiteY101" fmla="*/ 9948 h 10000"/>
                  <a:gd name="connsiteX102" fmla="*/ 5190 w 10000"/>
                  <a:gd name="connsiteY102" fmla="*/ 10000 h 10000"/>
                  <a:gd name="connsiteX103" fmla="*/ 5601 w 10000"/>
                  <a:gd name="connsiteY103" fmla="*/ 10000 h 10000"/>
                  <a:gd name="connsiteX104" fmla="*/ 6100 w 10000"/>
                  <a:gd name="connsiteY104" fmla="*/ 9948 h 10000"/>
                  <a:gd name="connsiteX105" fmla="*/ 6452 w 10000"/>
                  <a:gd name="connsiteY105" fmla="*/ 9841 h 10000"/>
                  <a:gd name="connsiteX106" fmla="*/ 6804 w 10000"/>
                  <a:gd name="connsiteY106" fmla="*/ 9737 h 10000"/>
                  <a:gd name="connsiteX107" fmla="*/ 7186 w 10000"/>
                  <a:gd name="connsiteY107" fmla="*/ 9578 h 10000"/>
                  <a:gd name="connsiteX108" fmla="*/ 7537 w 10000"/>
                  <a:gd name="connsiteY108" fmla="*/ 9419 h 10000"/>
                  <a:gd name="connsiteX109" fmla="*/ 7860 w 10000"/>
                  <a:gd name="connsiteY109" fmla="*/ 9209 h 10000"/>
                  <a:gd name="connsiteX110" fmla="*/ 8212 w 10000"/>
                  <a:gd name="connsiteY110" fmla="*/ 8997 h 10000"/>
                  <a:gd name="connsiteX111" fmla="*/ 8535 w 10000"/>
                  <a:gd name="connsiteY111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720 w 10000"/>
                  <a:gd name="connsiteY17" fmla="*/ 5507 h 10000"/>
                  <a:gd name="connsiteX18" fmla="*/ 8591 w 10000"/>
                  <a:gd name="connsiteY18" fmla="*/ 5281 h 10000"/>
                  <a:gd name="connsiteX19" fmla="*/ 8142 w 10000"/>
                  <a:gd name="connsiteY19" fmla="*/ 4979 h 10000"/>
                  <a:gd name="connsiteX20" fmla="*/ 8655 w 10000"/>
                  <a:gd name="connsiteY20" fmla="*/ 4904 h 10000"/>
                  <a:gd name="connsiteX21" fmla="*/ 8207 w 10000"/>
                  <a:gd name="connsiteY21" fmla="*/ 4602 h 10000"/>
                  <a:gd name="connsiteX22" fmla="*/ 8014 w 10000"/>
                  <a:gd name="connsiteY22" fmla="*/ 4753 h 10000"/>
                  <a:gd name="connsiteX23" fmla="*/ 8047 w 10000"/>
                  <a:gd name="connsiteY23" fmla="*/ 4837 h 10000"/>
                  <a:gd name="connsiteX24" fmla="*/ 6914 w 10000"/>
                  <a:gd name="connsiteY24" fmla="*/ 3320 h 10000"/>
                  <a:gd name="connsiteX25" fmla="*/ 6926 w 10000"/>
                  <a:gd name="connsiteY25" fmla="*/ 3319 h 10000"/>
                  <a:gd name="connsiteX26" fmla="*/ 6605 w 10000"/>
                  <a:gd name="connsiteY26" fmla="*/ 3244 h 10000"/>
                  <a:gd name="connsiteX27" fmla="*/ 6479 w 10000"/>
                  <a:gd name="connsiteY27" fmla="*/ 3018 h 10000"/>
                  <a:gd name="connsiteX28" fmla="*/ 4957 w 10000"/>
                  <a:gd name="connsiteY28" fmla="*/ 3242 h 10000"/>
                  <a:gd name="connsiteX29" fmla="*/ 4838 w 10000"/>
                  <a:gd name="connsiteY29" fmla="*/ 3189 h 10000"/>
                  <a:gd name="connsiteX30" fmla="*/ 4692 w 10000"/>
                  <a:gd name="connsiteY30" fmla="*/ 3136 h 10000"/>
                  <a:gd name="connsiteX31" fmla="*/ 4575 w 10000"/>
                  <a:gd name="connsiteY31" fmla="*/ 3348 h 10000"/>
                  <a:gd name="connsiteX32" fmla="*/ 4253 w 10000"/>
                  <a:gd name="connsiteY32" fmla="*/ 3084 h 10000"/>
                  <a:gd name="connsiteX33" fmla="*/ 4400 w 10000"/>
                  <a:gd name="connsiteY33" fmla="*/ 3084 h 10000"/>
                  <a:gd name="connsiteX34" fmla="*/ 4429 w 10000"/>
                  <a:gd name="connsiteY34" fmla="*/ 3031 h 10000"/>
                  <a:gd name="connsiteX35" fmla="*/ 4282 w 10000"/>
                  <a:gd name="connsiteY35" fmla="*/ 2925 h 10000"/>
                  <a:gd name="connsiteX36" fmla="*/ 4311 w 10000"/>
                  <a:gd name="connsiteY36" fmla="*/ 2503 h 10000"/>
                  <a:gd name="connsiteX37" fmla="*/ 4253 w 10000"/>
                  <a:gd name="connsiteY37" fmla="*/ 2291 h 10000"/>
                  <a:gd name="connsiteX38" fmla="*/ 4222 w 10000"/>
                  <a:gd name="connsiteY38" fmla="*/ 1659 h 10000"/>
                  <a:gd name="connsiteX39" fmla="*/ 4282 w 10000"/>
                  <a:gd name="connsiteY39" fmla="*/ 1659 h 10000"/>
                  <a:gd name="connsiteX40" fmla="*/ 4194 w 10000"/>
                  <a:gd name="connsiteY40" fmla="*/ 1552 h 10000"/>
                  <a:gd name="connsiteX41" fmla="*/ 3930 w 10000"/>
                  <a:gd name="connsiteY41" fmla="*/ 1763 h 10000"/>
                  <a:gd name="connsiteX42" fmla="*/ 3871 w 10000"/>
                  <a:gd name="connsiteY42" fmla="*/ 1341 h 10000"/>
                  <a:gd name="connsiteX43" fmla="*/ 4077 w 10000"/>
                  <a:gd name="connsiteY43" fmla="*/ 602 h 10000"/>
                  <a:gd name="connsiteX44" fmla="*/ 3902 w 10000"/>
                  <a:gd name="connsiteY44" fmla="*/ 338 h 10000"/>
                  <a:gd name="connsiteX45" fmla="*/ 4493 w 10000"/>
                  <a:gd name="connsiteY45" fmla="*/ 0 h 10000"/>
                  <a:gd name="connsiteX46" fmla="*/ 3636 w 10000"/>
                  <a:gd name="connsiteY46" fmla="*/ 21 h 10000"/>
                  <a:gd name="connsiteX47" fmla="*/ 3550 w 10000"/>
                  <a:gd name="connsiteY47" fmla="*/ 233 h 10000"/>
                  <a:gd name="connsiteX48" fmla="*/ 3460 w 10000"/>
                  <a:gd name="connsiteY48" fmla="*/ 655 h 10000"/>
                  <a:gd name="connsiteX49" fmla="*/ 3343 w 10000"/>
                  <a:gd name="connsiteY49" fmla="*/ 708 h 10000"/>
                  <a:gd name="connsiteX50" fmla="*/ 3519 w 10000"/>
                  <a:gd name="connsiteY50" fmla="*/ 919 h 10000"/>
                  <a:gd name="connsiteX51" fmla="*/ 3550 w 10000"/>
                  <a:gd name="connsiteY51" fmla="*/ 1183 h 10000"/>
                  <a:gd name="connsiteX52" fmla="*/ 3460 w 10000"/>
                  <a:gd name="connsiteY52" fmla="*/ 1341 h 10000"/>
                  <a:gd name="connsiteX53" fmla="*/ 3550 w 10000"/>
                  <a:gd name="connsiteY53" fmla="*/ 1816 h 10000"/>
                  <a:gd name="connsiteX54" fmla="*/ 3489 w 10000"/>
                  <a:gd name="connsiteY54" fmla="*/ 2239 h 10000"/>
                  <a:gd name="connsiteX55" fmla="*/ 3050 w 10000"/>
                  <a:gd name="connsiteY55" fmla="*/ 2555 h 10000"/>
                  <a:gd name="connsiteX56" fmla="*/ 3021 w 10000"/>
                  <a:gd name="connsiteY56" fmla="*/ 2397 h 10000"/>
                  <a:gd name="connsiteX57" fmla="*/ 2992 w 10000"/>
                  <a:gd name="connsiteY57" fmla="*/ 2609 h 10000"/>
                  <a:gd name="connsiteX58" fmla="*/ 3108 w 10000"/>
                  <a:gd name="connsiteY58" fmla="*/ 2819 h 10000"/>
                  <a:gd name="connsiteX59" fmla="*/ 3402 w 10000"/>
                  <a:gd name="connsiteY59" fmla="*/ 2609 h 10000"/>
                  <a:gd name="connsiteX60" fmla="*/ 3519 w 10000"/>
                  <a:gd name="connsiteY60" fmla="*/ 2767 h 10000"/>
                  <a:gd name="connsiteX61" fmla="*/ 3314 w 10000"/>
                  <a:gd name="connsiteY61" fmla="*/ 2819 h 10000"/>
                  <a:gd name="connsiteX62" fmla="*/ 2378 w 10000"/>
                  <a:gd name="connsiteY62" fmla="*/ 2638 h 10000"/>
                  <a:gd name="connsiteX63" fmla="*/ 2570 w 10000"/>
                  <a:gd name="connsiteY63" fmla="*/ 2488 h 10000"/>
                  <a:gd name="connsiteX64" fmla="*/ 1994 w 10000"/>
                  <a:gd name="connsiteY64" fmla="*/ 2940 h 10000"/>
                  <a:gd name="connsiteX65" fmla="*/ 1929 w 10000"/>
                  <a:gd name="connsiteY65" fmla="*/ 3317 h 10000"/>
                  <a:gd name="connsiteX66" fmla="*/ 1929 w 10000"/>
                  <a:gd name="connsiteY66" fmla="*/ 3317 h 10000"/>
                  <a:gd name="connsiteX67" fmla="*/ 1789 w 10000"/>
                  <a:gd name="connsiteY67" fmla="*/ 3559 h 10000"/>
                  <a:gd name="connsiteX68" fmla="*/ 1554 w 10000"/>
                  <a:gd name="connsiteY68" fmla="*/ 3559 h 10000"/>
                  <a:gd name="connsiteX69" fmla="*/ 1378 w 10000"/>
                  <a:gd name="connsiteY69" fmla="*/ 3770 h 10000"/>
                  <a:gd name="connsiteX70" fmla="*/ 1145 w 10000"/>
                  <a:gd name="connsiteY70" fmla="*/ 3770 h 10000"/>
                  <a:gd name="connsiteX71" fmla="*/ 968 w 10000"/>
                  <a:gd name="connsiteY71" fmla="*/ 3981 h 10000"/>
                  <a:gd name="connsiteX72" fmla="*/ 851 w 10000"/>
                  <a:gd name="connsiteY72" fmla="*/ 3770 h 10000"/>
                  <a:gd name="connsiteX73" fmla="*/ 558 w 10000"/>
                  <a:gd name="connsiteY73" fmla="*/ 3717 h 10000"/>
                  <a:gd name="connsiteX74" fmla="*/ 0 w 10000"/>
                  <a:gd name="connsiteY74" fmla="*/ 4984 h 10000"/>
                  <a:gd name="connsiteX75" fmla="*/ 59 w 10000"/>
                  <a:gd name="connsiteY75" fmla="*/ 5249 h 10000"/>
                  <a:gd name="connsiteX76" fmla="*/ 118 w 10000"/>
                  <a:gd name="connsiteY76" fmla="*/ 5618 h 10000"/>
                  <a:gd name="connsiteX77" fmla="*/ 294 w 10000"/>
                  <a:gd name="connsiteY77" fmla="*/ 5935 h 10000"/>
                  <a:gd name="connsiteX78" fmla="*/ 528 w 10000"/>
                  <a:gd name="connsiteY78" fmla="*/ 6462 h 10000"/>
                  <a:gd name="connsiteX79" fmla="*/ 381 w 10000"/>
                  <a:gd name="connsiteY79" fmla="*/ 6358 h 10000"/>
                  <a:gd name="connsiteX80" fmla="*/ 733 w 10000"/>
                  <a:gd name="connsiteY80" fmla="*/ 6832 h 10000"/>
                  <a:gd name="connsiteX81" fmla="*/ 938 w 10000"/>
                  <a:gd name="connsiteY81" fmla="*/ 6780 h 10000"/>
                  <a:gd name="connsiteX82" fmla="*/ 910 w 10000"/>
                  <a:gd name="connsiteY82" fmla="*/ 6462 h 10000"/>
                  <a:gd name="connsiteX83" fmla="*/ 1085 w 10000"/>
                  <a:gd name="connsiteY83" fmla="*/ 6515 h 10000"/>
                  <a:gd name="connsiteX84" fmla="*/ 880 w 10000"/>
                  <a:gd name="connsiteY84" fmla="*/ 5882 h 10000"/>
                  <a:gd name="connsiteX85" fmla="*/ 1261 w 10000"/>
                  <a:gd name="connsiteY85" fmla="*/ 5618 h 10000"/>
                  <a:gd name="connsiteX86" fmla="*/ 1468 w 10000"/>
                  <a:gd name="connsiteY86" fmla="*/ 5618 h 10000"/>
                  <a:gd name="connsiteX87" fmla="*/ 1468 w 10000"/>
                  <a:gd name="connsiteY87" fmla="*/ 5882 h 10000"/>
                  <a:gd name="connsiteX88" fmla="*/ 1290 w 10000"/>
                  <a:gd name="connsiteY88" fmla="*/ 6040 h 10000"/>
                  <a:gd name="connsiteX89" fmla="*/ 1174 w 10000"/>
                  <a:gd name="connsiteY89" fmla="*/ 6727 h 10000"/>
                  <a:gd name="connsiteX90" fmla="*/ 1115 w 10000"/>
                  <a:gd name="connsiteY90" fmla="*/ 7043 h 10000"/>
                  <a:gd name="connsiteX91" fmla="*/ 1203 w 10000"/>
                  <a:gd name="connsiteY91" fmla="*/ 7466 h 10000"/>
                  <a:gd name="connsiteX92" fmla="*/ 1378 w 10000"/>
                  <a:gd name="connsiteY92" fmla="*/ 7783 h 10000"/>
                  <a:gd name="connsiteX93" fmla="*/ 1965 w 10000"/>
                  <a:gd name="connsiteY93" fmla="*/ 8416 h 10000"/>
                  <a:gd name="connsiteX94" fmla="*/ 2433 w 10000"/>
                  <a:gd name="connsiteY94" fmla="*/ 8891 h 10000"/>
                  <a:gd name="connsiteX95" fmla="*/ 2785 w 10000"/>
                  <a:gd name="connsiteY95" fmla="*/ 9103 h 10000"/>
                  <a:gd name="connsiteX96" fmla="*/ 3167 w 10000"/>
                  <a:gd name="connsiteY96" fmla="*/ 9313 h 10000"/>
                  <a:gd name="connsiteX97" fmla="*/ 3550 w 10000"/>
                  <a:gd name="connsiteY97" fmla="*/ 9525 h 10000"/>
                  <a:gd name="connsiteX98" fmla="*/ 3902 w 10000"/>
                  <a:gd name="connsiteY98" fmla="*/ 9631 h 10000"/>
                  <a:gd name="connsiteX99" fmla="*/ 4282 w 10000"/>
                  <a:gd name="connsiteY99" fmla="*/ 9789 h 10000"/>
                  <a:gd name="connsiteX100" fmla="*/ 4722 w 10000"/>
                  <a:gd name="connsiteY100" fmla="*/ 9948 h 10000"/>
                  <a:gd name="connsiteX101" fmla="*/ 5190 w 10000"/>
                  <a:gd name="connsiteY101" fmla="*/ 10000 h 10000"/>
                  <a:gd name="connsiteX102" fmla="*/ 5601 w 10000"/>
                  <a:gd name="connsiteY102" fmla="*/ 10000 h 10000"/>
                  <a:gd name="connsiteX103" fmla="*/ 6100 w 10000"/>
                  <a:gd name="connsiteY103" fmla="*/ 9948 h 10000"/>
                  <a:gd name="connsiteX104" fmla="*/ 6452 w 10000"/>
                  <a:gd name="connsiteY104" fmla="*/ 9841 h 10000"/>
                  <a:gd name="connsiteX105" fmla="*/ 6804 w 10000"/>
                  <a:gd name="connsiteY105" fmla="*/ 9737 h 10000"/>
                  <a:gd name="connsiteX106" fmla="*/ 7186 w 10000"/>
                  <a:gd name="connsiteY106" fmla="*/ 9578 h 10000"/>
                  <a:gd name="connsiteX107" fmla="*/ 7537 w 10000"/>
                  <a:gd name="connsiteY107" fmla="*/ 9419 h 10000"/>
                  <a:gd name="connsiteX108" fmla="*/ 7860 w 10000"/>
                  <a:gd name="connsiteY108" fmla="*/ 9209 h 10000"/>
                  <a:gd name="connsiteX109" fmla="*/ 8212 w 10000"/>
                  <a:gd name="connsiteY109" fmla="*/ 8997 h 10000"/>
                  <a:gd name="connsiteX110" fmla="*/ 8535 w 10000"/>
                  <a:gd name="connsiteY110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720 w 10000"/>
                  <a:gd name="connsiteY17" fmla="*/ 5507 h 10000"/>
                  <a:gd name="connsiteX18" fmla="*/ 8142 w 10000"/>
                  <a:gd name="connsiteY18" fmla="*/ 4979 h 10000"/>
                  <a:gd name="connsiteX19" fmla="*/ 8655 w 10000"/>
                  <a:gd name="connsiteY19" fmla="*/ 4904 h 10000"/>
                  <a:gd name="connsiteX20" fmla="*/ 8207 w 10000"/>
                  <a:gd name="connsiteY20" fmla="*/ 4602 h 10000"/>
                  <a:gd name="connsiteX21" fmla="*/ 8014 w 10000"/>
                  <a:gd name="connsiteY21" fmla="*/ 4753 h 10000"/>
                  <a:gd name="connsiteX22" fmla="*/ 8047 w 10000"/>
                  <a:gd name="connsiteY22" fmla="*/ 4837 h 10000"/>
                  <a:gd name="connsiteX23" fmla="*/ 6914 w 10000"/>
                  <a:gd name="connsiteY23" fmla="*/ 3320 h 10000"/>
                  <a:gd name="connsiteX24" fmla="*/ 6926 w 10000"/>
                  <a:gd name="connsiteY24" fmla="*/ 3319 h 10000"/>
                  <a:gd name="connsiteX25" fmla="*/ 6605 w 10000"/>
                  <a:gd name="connsiteY25" fmla="*/ 3244 h 10000"/>
                  <a:gd name="connsiteX26" fmla="*/ 6479 w 10000"/>
                  <a:gd name="connsiteY26" fmla="*/ 3018 h 10000"/>
                  <a:gd name="connsiteX27" fmla="*/ 4957 w 10000"/>
                  <a:gd name="connsiteY27" fmla="*/ 3242 h 10000"/>
                  <a:gd name="connsiteX28" fmla="*/ 4838 w 10000"/>
                  <a:gd name="connsiteY28" fmla="*/ 3189 h 10000"/>
                  <a:gd name="connsiteX29" fmla="*/ 4692 w 10000"/>
                  <a:gd name="connsiteY29" fmla="*/ 3136 h 10000"/>
                  <a:gd name="connsiteX30" fmla="*/ 4575 w 10000"/>
                  <a:gd name="connsiteY30" fmla="*/ 3348 h 10000"/>
                  <a:gd name="connsiteX31" fmla="*/ 4253 w 10000"/>
                  <a:gd name="connsiteY31" fmla="*/ 3084 h 10000"/>
                  <a:gd name="connsiteX32" fmla="*/ 4400 w 10000"/>
                  <a:gd name="connsiteY32" fmla="*/ 3084 h 10000"/>
                  <a:gd name="connsiteX33" fmla="*/ 4429 w 10000"/>
                  <a:gd name="connsiteY33" fmla="*/ 3031 h 10000"/>
                  <a:gd name="connsiteX34" fmla="*/ 4282 w 10000"/>
                  <a:gd name="connsiteY34" fmla="*/ 2925 h 10000"/>
                  <a:gd name="connsiteX35" fmla="*/ 4311 w 10000"/>
                  <a:gd name="connsiteY35" fmla="*/ 2503 h 10000"/>
                  <a:gd name="connsiteX36" fmla="*/ 4253 w 10000"/>
                  <a:gd name="connsiteY36" fmla="*/ 2291 h 10000"/>
                  <a:gd name="connsiteX37" fmla="*/ 4222 w 10000"/>
                  <a:gd name="connsiteY37" fmla="*/ 1659 h 10000"/>
                  <a:gd name="connsiteX38" fmla="*/ 4282 w 10000"/>
                  <a:gd name="connsiteY38" fmla="*/ 1659 h 10000"/>
                  <a:gd name="connsiteX39" fmla="*/ 4194 w 10000"/>
                  <a:gd name="connsiteY39" fmla="*/ 1552 h 10000"/>
                  <a:gd name="connsiteX40" fmla="*/ 3930 w 10000"/>
                  <a:gd name="connsiteY40" fmla="*/ 1763 h 10000"/>
                  <a:gd name="connsiteX41" fmla="*/ 3871 w 10000"/>
                  <a:gd name="connsiteY41" fmla="*/ 1341 h 10000"/>
                  <a:gd name="connsiteX42" fmla="*/ 4077 w 10000"/>
                  <a:gd name="connsiteY42" fmla="*/ 602 h 10000"/>
                  <a:gd name="connsiteX43" fmla="*/ 3902 w 10000"/>
                  <a:gd name="connsiteY43" fmla="*/ 338 h 10000"/>
                  <a:gd name="connsiteX44" fmla="*/ 4493 w 10000"/>
                  <a:gd name="connsiteY44" fmla="*/ 0 h 10000"/>
                  <a:gd name="connsiteX45" fmla="*/ 3636 w 10000"/>
                  <a:gd name="connsiteY45" fmla="*/ 21 h 10000"/>
                  <a:gd name="connsiteX46" fmla="*/ 3550 w 10000"/>
                  <a:gd name="connsiteY46" fmla="*/ 233 h 10000"/>
                  <a:gd name="connsiteX47" fmla="*/ 3460 w 10000"/>
                  <a:gd name="connsiteY47" fmla="*/ 655 h 10000"/>
                  <a:gd name="connsiteX48" fmla="*/ 3343 w 10000"/>
                  <a:gd name="connsiteY48" fmla="*/ 708 h 10000"/>
                  <a:gd name="connsiteX49" fmla="*/ 3519 w 10000"/>
                  <a:gd name="connsiteY49" fmla="*/ 919 h 10000"/>
                  <a:gd name="connsiteX50" fmla="*/ 3550 w 10000"/>
                  <a:gd name="connsiteY50" fmla="*/ 1183 h 10000"/>
                  <a:gd name="connsiteX51" fmla="*/ 3460 w 10000"/>
                  <a:gd name="connsiteY51" fmla="*/ 1341 h 10000"/>
                  <a:gd name="connsiteX52" fmla="*/ 3550 w 10000"/>
                  <a:gd name="connsiteY52" fmla="*/ 1816 h 10000"/>
                  <a:gd name="connsiteX53" fmla="*/ 3489 w 10000"/>
                  <a:gd name="connsiteY53" fmla="*/ 2239 h 10000"/>
                  <a:gd name="connsiteX54" fmla="*/ 3050 w 10000"/>
                  <a:gd name="connsiteY54" fmla="*/ 2555 h 10000"/>
                  <a:gd name="connsiteX55" fmla="*/ 3021 w 10000"/>
                  <a:gd name="connsiteY55" fmla="*/ 2397 h 10000"/>
                  <a:gd name="connsiteX56" fmla="*/ 2992 w 10000"/>
                  <a:gd name="connsiteY56" fmla="*/ 2609 h 10000"/>
                  <a:gd name="connsiteX57" fmla="*/ 3108 w 10000"/>
                  <a:gd name="connsiteY57" fmla="*/ 2819 h 10000"/>
                  <a:gd name="connsiteX58" fmla="*/ 3402 w 10000"/>
                  <a:gd name="connsiteY58" fmla="*/ 2609 h 10000"/>
                  <a:gd name="connsiteX59" fmla="*/ 3519 w 10000"/>
                  <a:gd name="connsiteY59" fmla="*/ 2767 h 10000"/>
                  <a:gd name="connsiteX60" fmla="*/ 3314 w 10000"/>
                  <a:gd name="connsiteY60" fmla="*/ 2819 h 10000"/>
                  <a:gd name="connsiteX61" fmla="*/ 2378 w 10000"/>
                  <a:gd name="connsiteY61" fmla="*/ 2638 h 10000"/>
                  <a:gd name="connsiteX62" fmla="*/ 2570 w 10000"/>
                  <a:gd name="connsiteY62" fmla="*/ 2488 h 10000"/>
                  <a:gd name="connsiteX63" fmla="*/ 1994 w 10000"/>
                  <a:gd name="connsiteY63" fmla="*/ 2940 h 10000"/>
                  <a:gd name="connsiteX64" fmla="*/ 1929 w 10000"/>
                  <a:gd name="connsiteY64" fmla="*/ 3317 h 10000"/>
                  <a:gd name="connsiteX65" fmla="*/ 1929 w 10000"/>
                  <a:gd name="connsiteY65" fmla="*/ 3317 h 10000"/>
                  <a:gd name="connsiteX66" fmla="*/ 1789 w 10000"/>
                  <a:gd name="connsiteY66" fmla="*/ 3559 h 10000"/>
                  <a:gd name="connsiteX67" fmla="*/ 1554 w 10000"/>
                  <a:gd name="connsiteY67" fmla="*/ 3559 h 10000"/>
                  <a:gd name="connsiteX68" fmla="*/ 1378 w 10000"/>
                  <a:gd name="connsiteY68" fmla="*/ 3770 h 10000"/>
                  <a:gd name="connsiteX69" fmla="*/ 1145 w 10000"/>
                  <a:gd name="connsiteY69" fmla="*/ 3770 h 10000"/>
                  <a:gd name="connsiteX70" fmla="*/ 968 w 10000"/>
                  <a:gd name="connsiteY70" fmla="*/ 3981 h 10000"/>
                  <a:gd name="connsiteX71" fmla="*/ 851 w 10000"/>
                  <a:gd name="connsiteY71" fmla="*/ 3770 h 10000"/>
                  <a:gd name="connsiteX72" fmla="*/ 558 w 10000"/>
                  <a:gd name="connsiteY72" fmla="*/ 3717 h 10000"/>
                  <a:gd name="connsiteX73" fmla="*/ 0 w 10000"/>
                  <a:gd name="connsiteY73" fmla="*/ 4984 h 10000"/>
                  <a:gd name="connsiteX74" fmla="*/ 59 w 10000"/>
                  <a:gd name="connsiteY74" fmla="*/ 5249 h 10000"/>
                  <a:gd name="connsiteX75" fmla="*/ 118 w 10000"/>
                  <a:gd name="connsiteY75" fmla="*/ 5618 h 10000"/>
                  <a:gd name="connsiteX76" fmla="*/ 294 w 10000"/>
                  <a:gd name="connsiteY76" fmla="*/ 5935 h 10000"/>
                  <a:gd name="connsiteX77" fmla="*/ 528 w 10000"/>
                  <a:gd name="connsiteY77" fmla="*/ 6462 h 10000"/>
                  <a:gd name="connsiteX78" fmla="*/ 381 w 10000"/>
                  <a:gd name="connsiteY78" fmla="*/ 6358 h 10000"/>
                  <a:gd name="connsiteX79" fmla="*/ 733 w 10000"/>
                  <a:gd name="connsiteY79" fmla="*/ 6832 h 10000"/>
                  <a:gd name="connsiteX80" fmla="*/ 938 w 10000"/>
                  <a:gd name="connsiteY80" fmla="*/ 6780 h 10000"/>
                  <a:gd name="connsiteX81" fmla="*/ 910 w 10000"/>
                  <a:gd name="connsiteY81" fmla="*/ 6462 h 10000"/>
                  <a:gd name="connsiteX82" fmla="*/ 1085 w 10000"/>
                  <a:gd name="connsiteY82" fmla="*/ 6515 h 10000"/>
                  <a:gd name="connsiteX83" fmla="*/ 880 w 10000"/>
                  <a:gd name="connsiteY83" fmla="*/ 5882 h 10000"/>
                  <a:gd name="connsiteX84" fmla="*/ 1261 w 10000"/>
                  <a:gd name="connsiteY84" fmla="*/ 5618 h 10000"/>
                  <a:gd name="connsiteX85" fmla="*/ 1468 w 10000"/>
                  <a:gd name="connsiteY85" fmla="*/ 5618 h 10000"/>
                  <a:gd name="connsiteX86" fmla="*/ 1468 w 10000"/>
                  <a:gd name="connsiteY86" fmla="*/ 5882 h 10000"/>
                  <a:gd name="connsiteX87" fmla="*/ 1290 w 10000"/>
                  <a:gd name="connsiteY87" fmla="*/ 6040 h 10000"/>
                  <a:gd name="connsiteX88" fmla="*/ 1174 w 10000"/>
                  <a:gd name="connsiteY88" fmla="*/ 6727 h 10000"/>
                  <a:gd name="connsiteX89" fmla="*/ 1115 w 10000"/>
                  <a:gd name="connsiteY89" fmla="*/ 7043 h 10000"/>
                  <a:gd name="connsiteX90" fmla="*/ 1203 w 10000"/>
                  <a:gd name="connsiteY90" fmla="*/ 7466 h 10000"/>
                  <a:gd name="connsiteX91" fmla="*/ 1378 w 10000"/>
                  <a:gd name="connsiteY91" fmla="*/ 7783 h 10000"/>
                  <a:gd name="connsiteX92" fmla="*/ 1965 w 10000"/>
                  <a:gd name="connsiteY92" fmla="*/ 8416 h 10000"/>
                  <a:gd name="connsiteX93" fmla="*/ 2433 w 10000"/>
                  <a:gd name="connsiteY93" fmla="*/ 8891 h 10000"/>
                  <a:gd name="connsiteX94" fmla="*/ 2785 w 10000"/>
                  <a:gd name="connsiteY94" fmla="*/ 9103 h 10000"/>
                  <a:gd name="connsiteX95" fmla="*/ 3167 w 10000"/>
                  <a:gd name="connsiteY95" fmla="*/ 9313 h 10000"/>
                  <a:gd name="connsiteX96" fmla="*/ 3550 w 10000"/>
                  <a:gd name="connsiteY96" fmla="*/ 9525 h 10000"/>
                  <a:gd name="connsiteX97" fmla="*/ 3902 w 10000"/>
                  <a:gd name="connsiteY97" fmla="*/ 9631 h 10000"/>
                  <a:gd name="connsiteX98" fmla="*/ 4282 w 10000"/>
                  <a:gd name="connsiteY98" fmla="*/ 9789 h 10000"/>
                  <a:gd name="connsiteX99" fmla="*/ 4722 w 10000"/>
                  <a:gd name="connsiteY99" fmla="*/ 9948 h 10000"/>
                  <a:gd name="connsiteX100" fmla="*/ 5190 w 10000"/>
                  <a:gd name="connsiteY100" fmla="*/ 10000 h 10000"/>
                  <a:gd name="connsiteX101" fmla="*/ 5601 w 10000"/>
                  <a:gd name="connsiteY101" fmla="*/ 10000 h 10000"/>
                  <a:gd name="connsiteX102" fmla="*/ 6100 w 10000"/>
                  <a:gd name="connsiteY102" fmla="*/ 9948 h 10000"/>
                  <a:gd name="connsiteX103" fmla="*/ 6452 w 10000"/>
                  <a:gd name="connsiteY103" fmla="*/ 9841 h 10000"/>
                  <a:gd name="connsiteX104" fmla="*/ 6804 w 10000"/>
                  <a:gd name="connsiteY104" fmla="*/ 9737 h 10000"/>
                  <a:gd name="connsiteX105" fmla="*/ 7186 w 10000"/>
                  <a:gd name="connsiteY105" fmla="*/ 9578 h 10000"/>
                  <a:gd name="connsiteX106" fmla="*/ 7537 w 10000"/>
                  <a:gd name="connsiteY106" fmla="*/ 9419 h 10000"/>
                  <a:gd name="connsiteX107" fmla="*/ 7860 w 10000"/>
                  <a:gd name="connsiteY107" fmla="*/ 9209 h 10000"/>
                  <a:gd name="connsiteX108" fmla="*/ 8212 w 10000"/>
                  <a:gd name="connsiteY108" fmla="*/ 8997 h 10000"/>
                  <a:gd name="connsiteX109" fmla="*/ 8535 w 10000"/>
                  <a:gd name="connsiteY109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142 w 10000"/>
                  <a:gd name="connsiteY17" fmla="*/ 4979 h 10000"/>
                  <a:gd name="connsiteX18" fmla="*/ 8655 w 10000"/>
                  <a:gd name="connsiteY18" fmla="*/ 4904 h 10000"/>
                  <a:gd name="connsiteX19" fmla="*/ 8207 w 10000"/>
                  <a:gd name="connsiteY19" fmla="*/ 4602 h 10000"/>
                  <a:gd name="connsiteX20" fmla="*/ 8014 w 10000"/>
                  <a:gd name="connsiteY20" fmla="*/ 4753 h 10000"/>
                  <a:gd name="connsiteX21" fmla="*/ 8047 w 10000"/>
                  <a:gd name="connsiteY21" fmla="*/ 4837 h 10000"/>
                  <a:gd name="connsiteX22" fmla="*/ 6914 w 10000"/>
                  <a:gd name="connsiteY22" fmla="*/ 3320 h 10000"/>
                  <a:gd name="connsiteX23" fmla="*/ 6926 w 10000"/>
                  <a:gd name="connsiteY23" fmla="*/ 3319 h 10000"/>
                  <a:gd name="connsiteX24" fmla="*/ 6605 w 10000"/>
                  <a:gd name="connsiteY24" fmla="*/ 3244 h 10000"/>
                  <a:gd name="connsiteX25" fmla="*/ 6479 w 10000"/>
                  <a:gd name="connsiteY25" fmla="*/ 3018 h 10000"/>
                  <a:gd name="connsiteX26" fmla="*/ 4957 w 10000"/>
                  <a:gd name="connsiteY26" fmla="*/ 3242 h 10000"/>
                  <a:gd name="connsiteX27" fmla="*/ 4838 w 10000"/>
                  <a:gd name="connsiteY27" fmla="*/ 3189 h 10000"/>
                  <a:gd name="connsiteX28" fmla="*/ 4692 w 10000"/>
                  <a:gd name="connsiteY28" fmla="*/ 3136 h 10000"/>
                  <a:gd name="connsiteX29" fmla="*/ 4575 w 10000"/>
                  <a:gd name="connsiteY29" fmla="*/ 3348 h 10000"/>
                  <a:gd name="connsiteX30" fmla="*/ 4253 w 10000"/>
                  <a:gd name="connsiteY30" fmla="*/ 3084 h 10000"/>
                  <a:gd name="connsiteX31" fmla="*/ 4400 w 10000"/>
                  <a:gd name="connsiteY31" fmla="*/ 3084 h 10000"/>
                  <a:gd name="connsiteX32" fmla="*/ 4429 w 10000"/>
                  <a:gd name="connsiteY32" fmla="*/ 3031 h 10000"/>
                  <a:gd name="connsiteX33" fmla="*/ 4282 w 10000"/>
                  <a:gd name="connsiteY33" fmla="*/ 2925 h 10000"/>
                  <a:gd name="connsiteX34" fmla="*/ 4311 w 10000"/>
                  <a:gd name="connsiteY34" fmla="*/ 2503 h 10000"/>
                  <a:gd name="connsiteX35" fmla="*/ 4253 w 10000"/>
                  <a:gd name="connsiteY35" fmla="*/ 2291 h 10000"/>
                  <a:gd name="connsiteX36" fmla="*/ 4222 w 10000"/>
                  <a:gd name="connsiteY36" fmla="*/ 1659 h 10000"/>
                  <a:gd name="connsiteX37" fmla="*/ 4282 w 10000"/>
                  <a:gd name="connsiteY37" fmla="*/ 1659 h 10000"/>
                  <a:gd name="connsiteX38" fmla="*/ 4194 w 10000"/>
                  <a:gd name="connsiteY38" fmla="*/ 1552 h 10000"/>
                  <a:gd name="connsiteX39" fmla="*/ 3930 w 10000"/>
                  <a:gd name="connsiteY39" fmla="*/ 1763 h 10000"/>
                  <a:gd name="connsiteX40" fmla="*/ 3871 w 10000"/>
                  <a:gd name="connsiteY40" fmla="*/ 1341 h 10000"/>
                  <a:gd name="connsiteX41" fmla="*/ 4077 w 10000"/>
                  <a:gd name="connsiteY41" fmla="*/ 602 h 10000"/>
                  <a:gd name="connsiteX42" fmla="*/ 3902 w 10000"/>
                  <a:gd name="connsiteY42" fmla="*/ 338 h 10000"/>
                  <a:gd name="connsiteX43" fmla="*/ 4493 w 10000"/>
                  <a:gd name="connsiteY43" fmla="*/ 0 h 10000"/>
                  <a:gd name="connsiteX44" fmla="*/ 3636 w 10000"/>
                  <a:gd name="connsiteY44" fmla="*/ 21 h 10000"/>
                  <a:gd name="connsiteX45" fmla="*/ 3550 w 10000"/>
                  <a:gd name="connsiteY45" fmla="*/ 233 h 10000"/>
                  <a:gd name="connsiteX46" fmla="*/ 3460 w 10000"/>
                  <a:gd name="connsiteY46" fmla="*/ 655 h 10000"/>
                  <a:gd name="connsiteX47" fmla="*/ 3343 w 10000"/>
                  <a:gd name="connsiteY47" fmla="*/ 708 h 10000"/>
                  <a:gd name="connsiteX48" fmla="*/ 3519 w 10000"/>
                  <a:gd name="connsiteY48" fmla="*/ 919 h 10000"/>
                  <a:gd name="connsiteX49" fmla="*/ 3550 w 10000"/>
                  <a:gd name="connsiteY49" fmla="*/ 1183 h 10000"/>
                  <a:gd name="connsiteX50" fmla="*/ 3460 w 10000"/>
                  <a:gd name="connsiteY50" fmla="*/ 1341 h 10000"/>
                  <a:gd name="connsiteX51" fmla="*/ 3550 w 10000"/>
                  <a:gd name="connsiteY51" fmla="*/ 1816 h 10000"/>
                  <a:gd name="connsiteX52" fmla="*/ 3489 w 10000"/>
                  <a:gd name="connsiteY52" fmla="*/ 2239 h 10000"/>
                  <a:gd name="connsiteX53" fmla="*/ 3050 w 10000"/>
                  <a:gd name="connsiteY53" fmla="*/ 2555 h 10000"/>
                  <a:gd name="connsiteX54" fmla="*/ 3021 w 10000"/>
                  <a:gd name="connsiteY54" fmla="*/ 2397 h 10000"/>
                  <a:gd name="connsiteX55" fmla="*/ 2992 w 10000"/>
                  <a:gd name="connsiteY55" fmla="*/ 2609 h 10000"/>
                  <a:gd name="connsiteX56" fmla="*/ 3108 w 10000"/>
                  <a:gd name="connsiteY56" fmla="*/ 2819 h 10000"/>
                  <a:gd name="connsiteX57" fmla="*/ 3402 w 10000"/>
                  <a:gd name="connsiteY57" fmla="*/ 2609 h 10000"/>
                  <a:gd name="connsiteX58" fmla="*/ 3519 w 10000"/>
                  <a:gd name="connsiteY58" fmla="*/ 2767 h 10000"/>
                  <a:gd name="connsiteX59" fmla="*/ 3314 w 10000"/>
                  <a:gd name="connsiteY59" fmla="*/ 2819 h 10000"/>
                  <a:gd name="connsiteX60" fmla="*/ 2378 w 10000"/>
                  <a:gd name="connsiteY60" fmla="*/ 2638 h 10000"/>
                  <a:gd name="connsiteX61" fmla="*/ 2570 w 10000"/>
                  <a:gd name="connsiteY61" fmla="*/ 2488 h 10000"/>
                  <a:gd name="connsiteX62" fmla="*/ 1994 w 10000"/>
                  <a:gd name="connsiteY62" fmla="*/ 2940 h 10000"/>
                  <a:gd name="connsiteX63" fmla="*/ 1929 w 10000"/>
                  <a:gd name="connsiteY63" fmla="*/ 3317 h 10000"/>
                  <a:gd name="connsiteX64" fmla="*/ 1929 w 10000"/>
                  <a:gd name="connsiteY64" fmla="*/ 3317 h 10000"/>
                  <a:gd name="connsiteX65" fmla="*/ 1789 w 10000"/>
                  <a:gd name="connsiteY65" fmla="*/ 3559 h 10000"/>
                  <a:gd name="connsiteX66" fmla="*/ 1554 w 10000"/>
                  <a:gd name="connsiteY66" fmla="*/ 3559 h 10000"/>
                  <a:gd name="connsiteX67" fmla="*/ 1378 w 10000"/>
                  <a:gd name="connsiteY67" fmla="*/ 3770 h 10000"/>
                  <a:gd name="connsiteX68" fmla="*/ 1145 w 10000"/>
                  <a:gd name="connsiteY68" fmla="*/ 3770 h 10000"/>
                  <a:gd name="connsiteX69" fmla="*/ 968 w 10000"/>
                  <a:gd name="connsiteY69" fmla="*/ 3981 h 10000"/>
                  <a:gd name="connsiteX70" fmla="*/ 851 w 10000"/>
                  <a:gd name="connsiteY70" fmla="*/ 3770 h 10000"/>
                  <a:gd name="connsiteX71" fmla="*/ 558 w 10000"/>
                  <a:gd name="connsiteY71" fmla="*/ 3717 h 10000"/>
                  <a:gd name="connsiteX72" fmla="*/ 0 w 10000"/>
                  <a:gd name="connsiteY72" fmla="*/ 4984 h 10000"/>
                  <a:gd name="connsiteX73" fmla="*/ 59 w 10000"/>
                  <a:gd name="connsiteY73" fmla="*/ 5249 h 10000"/>
                  <a:gd name="connsiteX74" fmla="*/ 118 w 10000"/>
                  <a:gd name="connsiteY74" fmla="*/ 5618 h 10000"/>
                  <a:gd name="connsiteX75" fmla="*/ 294 w 10000"/>
                  <a:gd name="connsiteY75" fmla="*/ 5935 h 10000"/>
                  <a:gd name="connsiteX76" fmla="*/ 528 w 10000"/>
                  <a:gd name="connsiteY76" fmla="*/ 6462 h 10000"/>
                  <a:gd name="connsiteX77" fmla="*/ 381 w 10000"/>
                  <a:gd name="connsiteY77" fmla="*/ 6358 h 10000"/>
                  <a:gd name="connsiteX78" fmla="*/ 733 w 10000"/>
                  <a:gd name="connsiteY78" fmla="*/ 6832 h 10000"/>
                  <a:gd name="connsiteX79" fmla="*/ 938 w 10000"/>
                  <a:gd name="connsiteY79" fmla="*/ 6780 h 10000"/>
                  <a:gd name="connsiteX80" fmla="*/ 910 w 10000"/>
                  <a:gd name="connsiteY80" fmla="*/ 6462 h 10000"/>
                  <a:gd name="connsiteX81" fmla="*/ 1085 w 10000"/>
                  <a:gd name="connsiteY81" fmla="*/ 6515 h 10000"/>
                  <a:gd name="connsiteX82" fmla="*/ 880 w 10000"/>
                  <a:gd name="connsiteY82" fmla="*/ 5882 h 10000"/>
                  <a:gd name="connsiteX83" fmla="*/ 1261 w 10000"/>
                  <a:gd name="connsiteY83" fmla="*/ 5618 h 10000"/>
                  <a:gd name="connsiteX84" fmla="*/ 1468 w 10000"/>
                  <a:gd name="connsiteY84" fmla="*/ 5618 h 10000"/>
                  <a:gd name="connsiteX85" fmla="*/ 1468 w 10000"/>
                  <a:gd name="connsiteY85" fmla="*/ 5882 h 10000"/>
                  <a:gd name="connsiteX86" fmla="*/ 1290 w 10000"/>
                  <a:gd name="connsiteY86" fmla="*/ 6040 h 10000"/>
                  <a:gd name="connsiteX87" fmla="*/ 1174 w 10000"/>
                  <a:gd name="connsiteY87" fmla="*/ 6727 h 10000"/>
                  <a:gd name="connsiteX88" fmla="*/ 1115 w 10000"/>
                  <a:gd name="connsiteY88" fmla="*/ 7043 h 10000"/>
                  <a:gd name="connsiteX89" fmla="*/ 1203 w 10000"/>
                  <a:gd name="connsiteY89" fmla="*/ 7466 h 10000"/>
                  <a:gd name="connsiteX90" fmla="*/ 1378 w 10000"/>
                  <a:gd name="connsiteY90" fmla="*/ 7783 h 10000"/>
                  <a:gd name="connsiteX91" fmla="*/ 1965 w 10000"/>
                  <a:gd name="connsiteY91" fmla="*/ 8416 h 10000"/>
                  <a:gd name="connsiteX92" fmla="*/ 2433 w 10000"/>
                  <a:gd name="connsiteY92" fmla="*/ 8891 h 10000"/>
                  <a:gd name="connsiteX93" fmla="*/ 2785 w 10000"/>
                  <a:gd name="connsiteY93" fmla="*/ 9103 h 10000"/>
                  <a:gd name="connsiteX94" fmla="*/ 3167 w 10000"/>
                  <a:gd name="connsiteY94" fmla="*/ 9313 h 10000"/>
                  <a:gd name="connsiteX95" fmla="*/ 3550 w 10000"/>
                  <a:gd name="connsiteY95" fmla="*/ 9525 h 10000"/>
                  <a:gd name="connsiteX96" fmla="*/ 3902 w 10000"/>
                  <a:gd name="connsiteY96" fmla="*/ 9631 h 10000"/>
                  <a:gd name="connsiteX97" fmla="*/ 4282 w 10000"/>
                  <a:gd name="connsiteY97" fmla="*/ 9789 h 10000"/>
                  <a:gd name="connsiteX98" fmla="*/ 4722 w 10000"/>
                  <a:gd name="connsiteY98" fmla="*/ 9948 h 10000"/>
                  <a:gd name="connsiteX99" fmla="*/ 5190 w 10000"/>
                  <a:gd name="connsiteY99" fmla="*/ 10000 h 10000"/>
                  <a:gd name="connsiteX100" fmla="*/ 5601 w 10000"/>
                  <a:gd name="connsiteY100" fmla="*/ 10000 h 10000"/>
                  <a:gd name="connsiteX101" fmla="*/ 6100 w 10000"/>
                  <a:gd name="connsiteY101" fmla="*/ 9948 h 10000"/>
                  <a:gd name="connsiteX102" fmla="*/ 6452 w 10000"/>
                  <a:gd name="connsiteY102" fmla="*/ 9841 h 10000"/>
                  <a:gd name="connsiteX103" fmla="*/ 6804 w 10000"/>
                  <a:gd name="connsiteY103" fmla="*/ 9737 h 10000"/>
                  <a:gd name="connsiteX104" fmla="*/ 7186 w 10000"/>
                  <a:gd name="connsiteY104" fmla="*/ 9578 h 10000"/>
                  <a:gd name="connsiteX105" fmla="*/ 7537 w 10000"/>
                  <a:gd name="connsiteY105" fmla="*/ 9419 h 10000"/>
                  <a:gd name="connsiteX106" fmla="*/ 7860 w 10000"/>
                  <a:gd name="connsiteY106" fmla="*/ 9209 h 10000"/>
                  <a:gd name="connsiteX107" fmla="*/ 8212 w 10000"/>
                  <a:gd name="connsiteY107" fmla="*/ 8997 h 10000"/>
                  <a:gd name="connsiteX108" fmla="*/ 8535 w 10000"/>
                  <a:gd name="connsiteY108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8014 w 10000"/>
                  <a:gd name="connsiteY19" fmla="*/ 4753 h 10000"/>
                  <a:gd name="connsiteX20" fmla="*/ 8047 w 10000"/>
                  <a:gd name="connsiteY20" fmla="*/ 4837 h 10000"/>
                  <a:gd name="connsiteX21" fmla="*/ 6914 w 10000"/>
                  <a:gd name="connsiteY21" fmla="*/ 3320 h 10000"/>
                  <a:gd name="connsiteX22" fmla="*/ 6926 w 10000"/>
                  <a:gd name="connsiteY22" fmla="*/ 3319 h 10000"/>
                  <a:gd name="connsiteX23" fmla="*/ 6605 w 10000"/>
                  <a:gd name="connsiteY23" fmla="*/ 3244 h 10000"/>
                  <a:gd name="connsiteX24" fmla="*/ 6479 w 10000"/>
                  <a:gd name="connsiteY24" fmla="*/ 3018 h 10000"/>
                  <a:gd name="connsiteX25" fmla="*/ 4957 w 10000"/>
                  <a:gd name="connsiteY25" fmla="*/ 3242 h 10000"/>
                  <a:gd name="connsiteX26" fmla="*/ 4838 w 10000"/>
                  <a:gd name="connsiteY26" fmla="*/ 3189 h 10000"/>
                  <a:gd name="connsiteX27" fmla="*/ 4692 w 10000"/>
                  <a:gd name="connsiteY27" fmla="*/ 3136 h 10000"/>
                  <a:gd name="connsiteX28" fmla="*/ 4575 w 10000"/>
                  <a:gd name="connsiteY28" fmla="*/ 3348 h 10000"/>
                  <a:gd name="connsiteX29" fmla="*/ 4253 w 10000"/>
                  <a:gd name="connsiteY29" fmla="*/ 3084 h 10000"/>
                  <a:gd name="connsiteX30" fmla="*/ 4400 w 10000"/>
                  <a:gd name="connsiteY30" fmla="*/ 3084 h 10000"/>
                  <a:gd name="connsiteX31" fmla="*/ 4429 w 10000"/>
                  <a:gd name="connsiteY31" fmla="*/ 3031 h 10000"/>
                  <a:gd name="connsiteX32" fmla="*/ 4282 w 10000"/>
                  <a:gd name="connsiteY32" fmla="*/ 2925 h 10000"/>
                  <a:gd name="connsiteX33" fmla="*/ 4311 w 10000"/>
                  <a:gd name="connsiteY33" fmla="*/ 2503 h 10000"/>
                  <a:gd name="connsiteX34" fmla="*/ 4253 w 10000"/>
                  <a:gd name="connsiteY34" fmla="*/ 2291 h 10000"/>
                  <a:gd name="connsiteX35" fmla="*/ 4222 w 10000"/>
                  <a:gd name="connsiteY35" fmla="*/ 1659 h 10000"/>
                  <a:gd name="connsiteX36" fmla="*/ 4282 w 10000"/>
                  <a:gd name="connsiteY36" fmla="*/ 1659 h 10000"/>
                  <a:gd name="connsiteX37" fmla="*/ 4194 w 10000"/>
                  <a:gd name="connsiteY37" fmla="*/ 1552 h 10000"/>
                  <a:gd name="connsiteX38" fmla="*/ 3930 w 10000"/>
                  <a:gd name="connsiteY38" fmla="*/ 1763 h 10000"/>
                  <a:gd name="connsiteX39" fmla="*/ 3871 w 10000"/>
                  <a:gd name="connsiteY39" fmla="*/ 1341 h 10000"/>
                  <a:gd name="connsiteX40" fmla="*/ 4077 w 10000"/>
                  <a:gd name="connsiteY40" fmla="*/ 602 h 10000"/>
                  <a:gd name="connsiteX41" fmla="*/ 3902 w 10000"/>
                  <a:gd name="connsiteY41" fmla="*/ 338 h 10000"/>
                  <a:gd name="connsiteX42" fmla="*/ 4493 w 10000"/>
                  <a:gd name="connsiteY42" fmla="*/ 0 h 10000"/>
                  <a:gd name="connsiteX43" fmla="*/ 3636 w 10000"/>
                  <a:gd name="connsiteY43" fmla="*/ 21 h 10000"/>
                  <a:gd name="connsiteX44" fmla="*/ 3550 w 10000"/>
                  <a:gd name="connsiteY44" fmla="*/ 233 h 10000"/>
                  <a:gd name="connsiteX45" fmla="*/ 3460 w 10000"/>
                  <a:gd name="connsiteY45" fmla="*/ 655 h 10000"/>
                  <a:gd name="connsiteX46" fmla="*/ 3343 w 10000"/>
                  <a:gd name="connsiteY46" fmla="*/ 708 h 10000"/>
                  <a:gd name="connsiteX47" fmla="*/ 3519 w 10000"/>
                  <a:gd name="connsiteY47" fmla="*/ 919 h 10000"/>
                  <a:gd name="connsiteX48" fmla="*/ 3550 w 10000"/>
                  <a:gd name="connsiteY48" fmla="*/ 1183 h 10000"/>
                  <a:gd name="connsiteX49" fmla="*/ 3460 w 10000"/>
                  <a:gd name="connsiteY49" fmla="*/ 1341 h 10000"/>
                  <a:gd name="connsiteX50" fmla="*/ 3550 w 10000"/>
                  <a:gd name="connsiteY50" fmla="*/ 1816 h 10000"/>
                  <a:gd name="connsiteX51" fmla="*/ 3489 w 10000"/>
                  <a:gd name="connsiteY51" fmla="*/ 2239 h 10000"/>
                  <a:gd name="connsiteX52" fmla="*/ 3050 w 10000"/>
                  <a:gd name="connsiteY52" fmla="*/ 2555 h 10000"/>
                  <a:gd name="connsiteX53" fmla="*/ 3021 w 10000"/>
                  <a:gd name="connsiteY53" fmla="*/ 2397 h 10000"/>
                  <a:gd name="connsiteX54" fmla="*/ 2992 w 10000"/>
                  <a:gd name="connsiteY54" fmla="*/ 2609 h 10000"/>
                  <a:gd name="connsiteX55" fmla="*/ 3108 w 10000"/>
                  <a:gd name="connsiteY55" fmla="*/ 2819 h 10000"/>
                  <a:gd name="connsiteX56" fmla="*/ 3402 w 10000"/>
                  <a:gd name="connsiteY56" fmla="*/ 2609 h 10000"/>
                  <a:gd name="connsiteX57" fmla="*/ 3519 w 10000"/>
                  <a:gd name="connsiteY57" fmla="*/ 2767 h 10000"/>
                  <a:gd name="connsiteX58" fmla="*/ 3314 w 10000"/>
                  <a:gd name="connsiteY58" fmla="*/ 2819 h 10000"/>
                  <a:gd name="connsiteX59" fmla="*/ 2378 w 10000"/>
                  <a:gd name="connsiteY59" fmla="*/ 2638 h 10000"/>
                  <a:gd name="connsiteX60" fmla="*/ 2570 w 10000"/>
                  <a:gd name="connsiteY60" fmla="*/ 2488 h 10000"/>
                  <a:gd name="connsiteX61" fmla="*/ 1994 w 10000"/>
                  <a:gd name="connsiteY61" fmla="*/ 2940 h 10000"/>
                  <a:gd name="connsiteX62" fmla="*/ 1929 w 10000"/>
                  <a:gd name="connsiteY62" fmla="*/ 3317 h 10000"/>
                  <a:gd name="connsiteX63" fmla="*/ 1929 w 10000"/>
                  <a:gd name="connsiteY63" fmla="*/ 3317 h 10000"/>
                  <a:gd name="connsiteX64" fmla="*/ 1789 w 10000"/>
                  <a:gd name="connsiteY64" fmla="*/ 3559 h 10000"/>
                  <a:gd name="connsiteX65" fmla="*/ 1554 w 10000"/>
                  <a:gd name="connsiteY65" fmla="*/ 3559 h 10000"/>
                  <a:gd name="connsiteX66" fmla="*/ 1378 w 10000"/>
                  <a:gd name="connsiteY66" fmla="*/ 3770 h 10000"/>
                  <a:gd name="connsiteX67" fmla="*/ 1145 w 10000"/>
                  <a:gd name="connsiteY67" fmla="*/ 3770 h 10000"/>
                  <a:gd name="connsiteX68" fmla="*/ 968 w 10000"/>
                  <a:gd name="connsiteY68" fmla="*/ 3981 h 10000"/>
                  <a:gd name="connsiteX69" fmla="*/ 851 w 10000"/>
                  <a:gd name="connsiteY69" fmla="*/ 3770 h 10000"/>
                  <a:gd name="connsiteX70" fmla="*/ 558 w 10000"/>
                  <a:gd name="connsiteY70" fmla="*/ 3717 h 10000"/>
                  <a:gd name="connsiteX71" fmla="*/ 0 w 10000"/>
                  <a:gd name="connsiteY71" fmla="*/ 4984 h 10000"/>
                  <a:gd name="connsiteX72" fmla="*/ 59 w 10000"/>
                  <a:gd name="connsiteY72" fmla="*/ 5249 h 10000"/>
                  <a:gd name="connsiteX73" fmla="*/ 118 w 10000"/>
                  <a:gd name="connsiteY73" fmla="*/ 5618 h 10000"/>
                  <a:gd name="connsiteX74" fmla="*/ 294 w 10000"/>
                  <a:gd name="connsiteY74" fmla="*/ 5935 h 10000"/>
                  <a:gd name="connsiteX75" fmla="*/ 528 w 10000"/>
                  <a:gd name="connsiteY75" fmla="*/ 6462 h 10000"/>
                  <a:gd name="connsiteX76" fmla="*/ 381 w 10000"/>
                  <a:gd name="connsiteY76" fmla="*/ 6358 h 10000"/>
                  <a:gd name="connsiteX77" fmla="*/ 733 w 10000"/>
                  <a:gd name="connsiteY77" fmla="*/ 6832 h 10000"/>
                  <a:gd name="connsiteX78" fmla="*/ 938 w 10000"/>
                  <a:gd name="connsiteY78" fmla="*/ 6780 h 10000"/>
                  <a:gd name="connsiteX79" fmla="*/ 910 w 10000"/>
                  <a:gd name="connsiteY79" fmla="*/ 6462 h 10000"/>
                  <a:gd name="connsiteX80" fmla="*/ 1085 w 10000"/>
                  <a:gd name="connsiteY80" fmla="*/ 6515 h 10000"/>
                  <a:gd name="connsiteX81" fmla="*/ 880 w 10000"/>
                  <a:gd name="connsiteY81" fmla="*/ 5882 h 10000"/>
                  <a:gd name="connsiteX82" fmla="*/ 1261 w 10000"/>
                  <a:gd name="connsiteY82" fmla="*/ 5618 h 10000"/>
                  <a:gd name="connsiteX83" fmla="*/ 1468 w 10000"/>
                  <a:gd name="connsiteY83" fmla="*/ 5618 h 10000"/>
                  <a:gd name="connsiteX84" fmla="*/ 1468 w 10000"/>
                  <a:gd name="connsiteY84" fmla="*/ 5882 h 10000"/>
                  <a:gd name="connsiteX85" fmla="*/ 1290 w 10000"/>
                  <a:gd name="connsiteY85" fmla="*/ 6040 h 10000"/>
                  <a:gd name="connsiteX86" fmla="*/ 1174 w 10000"/>
                  <a:gd name="connsiteY86" fmla="*/ 6727 h 10000"/>
                  <a:gd name="connsiteX87" fmla="*/ 1115 w 10000"/>
                  <a:gd name="connsiteY87" fmla="*/ 7043 h 10000"/>
                  <a:gd name="connsiteX88" fmla="*/ 1203 w 10000"/>
                  <a:gd name="connsiteY88" fmla="*/ 7466 h 10000"/>
                  <a:gd name="connsiteX89" fmla="*/ 1378 w 10000"/>
                  <a:gd name="connsiteY89" fmla="*/ 7783 h 10000"/>
                  <a:gd name="connsiteX90" fmla="*/ 1965 w 10000"/>
                  <a:gd name="connsiteY90" fmla="*/ 8416 h 10000"/>
                  <a:gd name="connsiteX91" fmla="*/ 2433 w 10000"/>
                  <a:gd name="connsiteY91" fmla="*/ 8891 h 10000"/>
                  <a:gd name="connsiteX92" fmla="*/ 2785 w 10000"/>
                  <a:gd name="connsiteY92" fmla="*/ 9103 h 10000"/>
                  <a:gd name="connsiteX93" fmla="*/ 3167 w 10000"/>
                  <a:gd name="connsiteY93" fmla="*/ 9313 h 10000"/>
                  <a:gd name="connsiteX94" fmla="*/ 3550 w 10000"/>
                  <a:gd name="connsiteY94" fmla="*/ 9525 h 10000"/>
                  <a:gd name="connsiteX95" fmla="*/ 3902 w 10000"/>
                  <a:gd name="connsiteY95" fmla="*/ 9631 h 10000"/>
                  <a:gd name="connsiteX96" fmla="*/ 4282 w 10000"/>
                  <a:gd name="connsiteY96" fmla="*/ 9789 h 10000"/>
                  <a:gd name="connsiteX97" fmla="*/ 4722 w 10000"/>
                  <a:gd name="connsiteY97" fmla="*/ 9948 h 10000"/>
                  <a:gd name="connsiteX98" fmla="*/ 5190 w 10000"/>
                  <a:gd name="connsiteY98" fmla="*/ 10000 h 10000"/>
                  <a:gd name="connsiteX99" fmla="*/ 5601 w 10000"/>
                  <a:gd name="connsiteY99" fmla="*/ 10000 h 10000"/>
                  <a:gd name="connsiteX100" fmla="*/ 6100 w 10000"/>
                  <a:gd name="connsiteY100" fmla="*/ 9948 h 10000"/>
                  <a:gd name="connsiteX101" fmla="*/ 6452 w 10000"/>
                  <a:gd name="connsiteY101" fmla="*/ 9841 h 10000"/>
                  <a:gd name="connsiteX102" fmla="*/ 6804 w 10000"/>
                  <a:gd name="connsiteY102" fmla="*/ 9737 h 10000"/>
                  <a:gd name="connsiteX103" fmla="*/ 7186 w 10000"/>
                  <a:gd name="connsiteY103" fmla="*/ 9578 h 10000"/>
                  <a:gd name="connsiteX104" fmla="*/ 7537 w 10000"/>
                  <a:gd name="connsiteY104" fmla="*/ 9419 h 10000"/>
                  <a:gd name="connsiteX105" fmla="*/ 7860 w 10000"/>
                  <a:gd name="connsiteY105" fmla="*/ 9209 h 10000"/>
                  <a:gd name="connsiteX106" fmla="*/ 8212 w 10000"/>
                  <a:gd name="connsiteY106" fmla="*/ 8997 h 10000"/>
                  <a:gd name="connsiteX107" fmla="*/ 8535 w 10000"/>
                  <a:gd name="connsiteY107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8014 w 10000"/>
                  <a:gd name="connsiteY19" fmla="*/ 475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489 w 10000"/>
                  <a:gd name="connsiteY50" fmla="*/ 2239 h 10000"/>
                  <a:gd name="connsiteX51" fmla="*/ 3050 w 10000"/>
                  <a:gd name="connsiteY51" fmla="*/ 2555 h 10000"/>
                  <a:gd name="connsiteX52" fmla="*/ 3021 w 10000"/>
                  <a:gd name="connsiteY52" fmla="*/ 2397 h 10000"/>
                  <a:gd name="connsiteX53" fmla="*/ 2992 w 10000"/>
                  <a:gd name="connsiteY53" fmla="*/ 2609 h 10000"/>
                  <a:gd name="connsiteX54" fmla="*/ 3108 w 10000"/>
                  <a:gd name="connsiteY54" fmla="*/ 2819 h 10000"/>
                  <a:gd name="connsiteX55" fmla="*/ 3402 w 10000"/>
                  <a:gd name="connsiteY55" fmla="*/ 2609 h 10000"/>
                  <a:gd name="connsiteX56" fmla="*/ 3519 w 10000"/>
                  <a:gd name="connsiteY56" fmla="*/ 2767 h 10000"/>
                  <a:gd name="connsiteX57" fmla="*/ 3314 w 10000"/>
                  <a:gd name="connsiteY57" fmla="*/ 2819 h 10000"/>
                  <a:gd name="connsiteX58" fmla="*/ 2378 w 10000"/>
                  <a:gd name="connsiteY58" fmla="*/ 2638 h 10000"/>
                  <a:gd name="connsiteX59" fmla="*/ 2570 w 10000"/>
                  <a:gd name="connsiteY59" fmla="*/ 2488 h 10000"/>
                  <a:gd name="connsiteX60" fmla="*/ 1994 w 10000"/>
                  <a:gd name="connsiteY60" fmla="*/ 2940 h 10000"/>
                  <a:gd name="connsiteX61" fmla="*/ 1929 w 10000"/>
                  <a:gd name="connsiteY61" fmla="*/ 3317 h 10000"/>
                  <a:gd name="connsiteX62" fmla="*/ 1929 w 10000"/>
                  <a:gd name="connsiteY62" fmla="*/ 3317 h 10000"/>
                  <a:gd name="connsiteX63" fmla="*/ 1789 w 10000"/>
                  <a:gd name="connsiteY63" fmla="*/ 3559 h 10000"/>
                  <a:gd name="connsiteX64" fmla="*/ 1554 w 10000"/>
                  <a:gd name="connsiteY64" fmla="*/ 3559 h 10000"/>
                  <a:gd name="connsiteX65" fmla="*/ 1378 w 10000"/>
                  <a:gd name="connsiteY65" fmla="*/ 3770 h 10000"/>
                  <a:gd name="connsiteX66" fmla="*/ 1145 w 10000"/>
                  <a:gd name="connsiteY66" fmla="*/ 3770 h 10000"/>
                  <a:gd name="connsiteX67" fmla="*/ 968 w 10000"/>
                  <a:gd name="connsiteY67" fmla="*/ 3981 h 10000"/>
                  <a:gd name="connsiteX68" fmla="*/ 851 w 10000"/>
                  <a:gd name="connsiteY68" fmla="*/ 3770 h 10000"/>
                  <a:gd name="connsiteX69" fmla="*/ 558 w 10000"/>
                  <a:gd name="connsiteY69" fmla="*/ 3717 h 10000"/>
                  <a:gd name="connsiteX70" fmla="*/ 0 w 10000"/>
                  <a:gd name="connsiteY70" fmla="*/ 4984 h 10000"/>
                  <a:gd name="connsiteX71" fmla="*/ 59 w 10000"/>
                  <a:gd name="connsiteY71" fmla="*/ 5249 h 10000"/>
                  <a:gd name="connsiteX72" fmla="*/ 118 w 10000"/>
                  <a:gd name="connsiteY72" fmla="*/ 5618 h 10000"/>
                  <a:gd name="connsiteX73" fmla="*/ 294 w 10000"/>
                  <a:gd name="connsiteY73" fmla="*/ 5935 h 10000"/>
                  <a:gd name="connsiteX74" fmla="*/ 528 w 10000"/>
                  <a:gd name="connsiteY74" fmla="*/ 6462 h 10000"/>
                  <a:gd name="connsiteX75" fmla="*/ 381 w 10000"/>
                  <a:gd name="connsiteY75" fmla="*/ 6358 h 10000"/>
                  <a:gd name="connsiteX76" fmla="*/ 733 w 10000"/>
                  <a:gd name="connsiteY76" fmla="*/ 6832 h 10000"/>
                  <a:gd name="connsiteX77" fmla="*/ 938 w 10000"/>
                  <a:gd name="connsiteY77" fmla="*/ 6780 h 10000"/>
                  <a:gd name="connsiteX78" fmla="*/ 910 w 10000"/>
                  <a:gd name="connsiteY78" fmla="*/ 6462 h 10000"/>
                  <a:gd name="connsiteX79" fmla="*/ 1085 w 10000"/>
                  <a:gd name="connsiteY79" fmla="*/ 6515 h 10000"/>
                  <a:gd name="connsiteX80" fmla="*/ 880 w 10000"/>
                  <a:gd name="connsiteY80" fmla="*/ 5882 h 10000"/>
                  <a:gd name="connsiteX81" fmla="*/ 1261 w 10000"/>
                  <a:gd name="connsiteY81" fmla="*/ 5618 h 10000"/>
                  <a:gd name="connsiteX82" fmla="*/ 1468 w 10000"/>
                  <a:gd name="connsiteY82" fmla="*/ 5618 h 10000"/>
                  <a:gd name="connsiteX83" fmla="*/ 1468 w 10000"/>
                  <a:gd name="connsiteY83" fmla="*/ 5882 h 10000"/>
                  <a:gd name="connsiteX84" fmla="*/ 1290 w 10000"/>
                  <a:gd name="connsiteY84" fmla="*/ 6040 h 10000"/>
                  <a:gd name="connsiteX85" fmla="*/ 1174 w 10000"/>
                  <a:gd name="connsiteY85" fmla="*/ 6727 h 10000"/>
                  <a:gd name="connsiteX86" fmla="*/ 1115 w 10000"/>
                  <a:gd name="connsiteY86" fmla="*/ 7043 h 10000"/>
                  <a:gd name="connsiteX87" fmla="*/ 1203 w 10000"/>
                  <a:gd name="connsiteY87" fmla="*/ 7466 h 10000"/>
                  <a:gd name="connsiteX88" fmla="*/ 1378 w 10000"/>
                  <a:gd name="connsiteY88" fmla="*/ 7783 h 10000"/>
                  <a:gd name="connsiteX89" fmla="*/ 1965 w 10000"/>
                  <a:gd name="connsiteY89" fmla="*/ 8416 h 10000"/>
                  <a:gd name="connsiteX90" fmla="*/ 2433 w 10000"/>
                  <a:gd name="connsiteY90" fmla="*/ 8891 h 10000"/>
                  <a:gd name="connsiteX91" fmla="*/ 2785 w 10000"/>
                  <a:gd name="connsiteY91" fmla="*/ 9103 h 10000"/>
                  <a:gd name="connsiteX92" fmla="*/ 3167 w 10000"/>
                  <a:gd name="connsiteY92" fmla="*/ 9313 h 10000"/>
                  <a:gd name="connsiteX93" fmla="*/ 3550 w 10000"/>
                  <a:gd name="connsiteY93" fmla="*/ 9525 h 10000"/>
                  <a:gd name="connsiteX94" fmla="*/ 3902 w 10000"/>
                  <a:gd name="connsiteY94" fmla="*/ 9631 h 10000"/>
                  <a:gd name="connsiteX95" fmla="*/ 4282 w 10000"/>
                  <a:gd name="connsiteY95" fmla="*/ 9789 h 10000"/>
                  <a:gd name="connsiteX96" fmla="*/ 4722 w 10000"/>
                  <a:gd name="connsiteY96" fmla="*/ 9948 h 10000"/>
                  <a:gd name="connsiteX97" fmla="*/ 5190 w 10000"/>
                  <a:gd name="connsiteY97" fmla="*/ 10000 h 10000"/>
                  <a:gd name="connsiteX98" fmla="*/ 5601 w 10000"/>
                  <a:gd name="connsiteY98" fmla="*/ 10000 h 10000"/>
                  <a:gd name="connsiteX99" fmla="*/ 6100 w 10000"/>
                  <a:gd name="connsiteY99" fmla="*/ 9948 h 10000"/>
                  <a:gd name="connsiteX100" fmla="*/ 6452 w 10000"/>
                  <a:gd name="connsiteY100" fmla="*/ 9841 h 10000"/>
                  <a:gd name="connsiteX101" fmla="*/ 6804 w 10000"/>
                  <a:gd name="connsiteY101" fmla="*/ 9737 h 10000"/>
                  <a:gd name="connsiteX102" fmla="*/ 7186 w 10000"/>
                  <a:gd name="connsiteY102" fmla="*/ 9578 h 10000"/>
                  <a:gd name="connsiteX103" fmla="*/ 7537 w 10000"/>
                  <a:gd name="connsiteY103" fmla="*/ 9419 h 10000"/>
                  <a:gd name="connsiteX104" fmla="*/ 7860 w 10000"/>
                  <a:gd name="connsiteY104" fmla="*/ 9209 h 10000"/>
                  <a:gd name="connsiteX105" fmla="*/ 8212 w 10000"/>
                  <a:gd name="connsiteY105" fmla="*/ 8997 h 10000"/>
                  <a:gd name="connsiteX106" fmla="*/ 8535 w 10000"/>
                  <a:gd name="connsiteY106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489 w 10000"/>
                  <a:gd name="connsiteY50" fmla="*/ 2239 h 10000"/>
                  <a:gd name="connsiteX51" fmla="*/ 3050 w 10000"/>
                  <a:gd name="connsiteY51" fmla="*/ 2555 h 10000"/>
                  <a:gd name="connsiteX52" fmla="*/ 3021 w 10000"/>
                  <a:gd name="connsiteY52" fmla="*/ 2397 h 10000"/>
                  <a:gd name="connsiteX53" fmla="*/ 2992 w 10000"/>
                  <a:gd name="connsiteY53" fmla="*/ 2609 h 10000"/>
                  <a:gd name="connsiteX54" fmla="*/ 3108 w 10000"/>
                  <a:gd name="connsiteY54" fmla="*/ 2819 h 10000"/>
                  <a:gd name="connsiteX55" fmla="*/ 3402 w 10000"/>
                  <a:gd name="connsiteY55" fmla="*/ 2609 h 10000"/>
                  <a:gd name="connsiteX56" fmla="*/ 3519 w 10000"/>
                  <a:gd name="connsiteY56" fmla="*/ 2767 h 10000"/>
                  <a:gd name="connsiteX57" fmla="*/ 3314 w 10000"/>
                  <a:gd name="connsiteY57" fmla="*/ 2819 h 10000"/>
                  <a:gd name="connsiteX58" fmla="*/ 2378 w 10000"/>
                  <a:gd name="connsiteY58" fmla="*/ 2638 h 10000"/>
                  <a:gd name="connsiteX59" fmla="*/ 2570 w 10000"/>
                  <a:gd name="connsiteY59" fmla="*/ 2488 h 10000"/>
                  <a:gd name="connsiteX60" fmla="*/ 1994 w 10000"/>
                  <a:gd name="connsiteY60" fmla="*/ 2940 h 10000"/>
                  <a:gd name="connsiteX61" fmla="*/ 1929 w 10000"/>
                  <a:gd name="connsiteY61" fmla="*/ 3317 h 10000"/>
                  <a:gd name="connsiteX62" fmla="*/ 1929 w 10000"/>
                  <a:gd name="connsiteY62" fmla="*/ 3317 h 10000"/>
                  <a:gd name="connsiteX63" fmla="*/ 1789 w 10000"/>
                  <a:gd name="connsiteY63" fmla="*/ 3559 h 10000"/>
                  <a:gd name="connsiteX64" fmla="*/ 1554 w 10000"/>
                  <a:gd name="connsiteY64" fmla="*/ 3559 h 10000"/>
                  <a:gd name="connsiteX65" fmla="*/ 1378 w 10000"/>
                  <a:gd name="connsiteY65" fmla="*/ 3770 h 10000"/>
                  <a:gd name="connsiteX66" fmla="*/ 1145 w 10000"/>
                  <a:gd name="connsiteY66" fmla="*/ 3770 h 10000"/>
                  <a:gd name="connsiteX67" fmla="*/ 968 w 10000"/>
                  <a:gd name="connsiteY67" fmla="*/ 3981 h 10000"/>
                  <a:gd name="connsiteX68" fmla="*/ 851 w 10000"/>
                  <a:gd name="connsiteY68" fmla="*/ 3770 h 10000"/>
                  <a:gd name="connsiteX69" fmla="*/ 558 w 10000"/>
                  <a:gd name="connsiteY69" fmla="*/ 3717 h 10000"/>
                  <a:gd name="connsiteX70" fmla="*/ 0 w 10000"/>
                  <a:gd name="connsiteY70" fmla="*/ 4984 h 10000"/>
                  <a:gd name="connsiteX71" fmla="*/ 59 w 10000"/>
                  <a:gd name="connsiteY71" fmla="*/ 5249 h 10000"/>
                  <a:gd name="connsiteX72" fmla="*/ 118 w 10000"/>
                  <a:gd name="connsiteY72" fmla="*/ 5618 h 10000"/>
                  <a:gd name="connsiteX73" fmla="*/ 294 w 10000"/>
                  <a:gd name="connsiteY73" fmla="*/ 5935 h 10000"/>
                  <a:gd name="connsiteX74" fmla="*/ 528 w 10000"/>
                  <a:gd name="connsiteY74" fmla="*/ 6462 h 10000"/>
                  <a:gd name="connsiteX75" fmla="*/ 381 w 10000"/>
                  <a:gd name="connsiteY75" fmla="*/ 6358 h 10000"/>
                  <a:gd name="connsiteX76" fmla="*/ 733 w 10000"/>
                  <a:gd name="connsiteY76" fmla="*/ 6832 h 10000"/>
                  <a:gd name="connsiteX77" fmla="*/ 938 w 10000"/>
                  <a:gd name="connsiteY77" fmla="*/ 6780 h 10000"/>
                  <a:gd name="connsiteX78" fmla="*/ 910 w 10000"/>
                  <a:gd name="connsiteY78" fmla="*/ 6462 h 10000"/>
                  <a:gd name="connsiteX79" fmla="*/ 1085 w 10000"/>
                  <a:gd name="connsiteY79" fmla="*/ 6515 h 10000"/>
                  <a:gd name="connsiteX80" fmla="*/ 880 w 10000"/>
                  <a:gd name="connsiteY80" fmla="*/ 5882 h 10000"/>
                  <a:gd name="connsiteX81" fmla="*/ 1261 w 10000"/>
                  <a:gd name="connsiteY81" fmla="*/ 5618 h 10000"/>
                  <a:gd name="connsiteX82" fmla="*/ 1468 w 10000"/>
                  <a:gd name="connsiteY82" fmla="*/ 5618 h 10000"/>
                  <a:gd name="connsiteX83" fmla="*/ 1468 w 10000"/>
                  <a:gd name="connsiteY83" fmla="*/ 5882 h 10000"/>
                  <a:gd name="connsiteX84" fmla="*/ 1290 w 10000"/>
                  <a:gd name="connsiteY84" fmla="*/ 6040 h 10000"/>
                  <a:gd name="connsiteX85" fmla="*/ 1174 w 10000"/>
                  <a:gd name="connsiteY85" fmla="*/ 6727 h 10000"/>
                  <a:gd name="connsiteX86" fmla="*/ 1115 w 10000"/>
                  <a:gd name="connsiteY86" fmla="*/ 7043 h 10000"/>
                  <a:gd name="connsiteX87" fmla="*/ 1203 w 10000"/>
                  <a:gd name="connsiteY87" fmla="*/ 7466 h 10000"/>
                  <a:gd name="connsiteX88" fmla="*/ 1378 w 10000"/>
                  <a:gd name="connsiteY88" fmla="*/ 7783 h 10000"/>
                  <a:gd name="connsiteX89" fmla="*/ 1965 w 10000"/>
                  <a:gd name="connsiteY89" fmla="*/ 8416 h 10000"/>
                  <a:gd name="connsiteX90" fmla="*/ 2433 w 10000"/>
                  <a:gd name="connsiteY90" fmla="*/ 8891 h 10000"/>
                  <a:gd name="connsiteX91" fmla="*/ 2785 w 10000"/>
                  <a:gd name="connsiteY91" fmla="*/ 9103 h 10000"/>
                  <a:gd name="connsiteX92" fmla="*/ 3167 w 10000"/>
                  <a:gd name="connsiteY92" fmla="*/ 9313 h 10000"/>
                  <a:gd name="connsiteX93" fmla="*/ 3550 w 10000"/>
                  <a:gd name="connsiteY93" fmla="*/ 9525 h 10000"/>
                  <a:gd name="connsiteX94" fmla="*/ 3902 w 10000"/>
                  <a:gd name="connsiteY94" fmla="*/ 9631 h 10000"/>
                  <a:gd name="connsiteX95" fmla="*/ 4282 w 10000"/>
                  <a:gd name="connsiteY95" fmla="*/ 9789 h 10000"/>
                  <a:gd name="connsiteX96" fmla="*/ 4722 w 10000"/>
                  <a:gd name="connsiteY96" fmla="*/ 9948 h 10000"/>
                  <a:gd name="connsiteX97" fmla="*/ 5190 w 10000"/>
                  <a:gd name="connsiteY97" fmla="*/ 10000 h 10000"/>
                  <a:gd name="connsiteX98" fmla="*/ 5601 w 10000"/>
                  <a:gd name="connsiteY98" fmla="*/ 10000 h 10000"/>
                  <a:gd name="connsiteX99" fmla="*/ 6100 w 10000"/>
                  <a:gd name="connsiteY99" fmla="*/ 9948 h 10000"/>
                  <a:gd name="connsiteX100" fmla="*/ 6452 w 10000"/>
                  <a:gd name="connsiteY100" fmla="*/ 9841 h 10000"/>
                  <a:gd name="connsiteX101" fmla="*/ 6804 w 10000"/>
                  <a:gd name="connsiteY101" fmla="*/ 9737 h 10000"/>
                  <a:gd name="connsiteX102" fmla="*/ 7186 w 10000"/>
                  <a:gd name="connsiteY102" fmla="*/ 9578 h 10000"/>
                  <a:gd name="connsiteX103" fmla="*/ 7537 w 10000"/>
                  <a:gd name="connsiteY103" fmla="*/ 9419 h 10000"/>
                  <a:gd name="connsiteX104" fmla="*/ 7860 w 10000"/>
                  <a:gd name="connsiteY104" fmla="*/ 9209 h 10000"/>
                  <a:gd name="connsiteX105" fmla="*/ 8212 w 10000"/>
                  <a:gd name="connsiteY105" fmla="*/ 8997 h 10000"/>
                  <a:gd name="connsiteX106" fmla="*/ 8535 w 10000"/>
                  <a:gd name="connsiteY106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489 w 10000"/>
                  <a:gd name="connsiteY50" fmla="*/ 2239 h 10000"/>
                  <a:gd name="connsiteX51" fmla="*/ 3050 w 10000"/>
                  <a:gd name="connsiteY51" fmla="*/ 2555 h 10000"/>
                  <a:gd name="connsiteX52" fmla="*/ 3021 w 10000"/>
                  <a:gd name="connsiteY52" fmla="*/ 2397 h 10000"/>
                  <a:gd name="connsiteX53" fmla="*/ 2570 w 10000"/>
                  <a:gd name="connsiteY53" fmla="*/ 2487 h 10000"/>
                  <a:gd name="connsiteX54" fmla="*/ 3108 w 10000"/>
                  <a:gd name="connsiteY54" fmla="*/ 2819 h 10000"/>
                  <a:gd name="connsiteX55" fmla="*/ 3402 w 10000"/>
                  <a:gd name="connsiteY55" fmla="*/ 2609 h 10000"/>
                  <a:gd name="connsiteX56" fmla="*/ 3519 w 10000"/>
                  <a:gd name="connsiteY56" fmla="*/ 2767 h 10000"/>
                  <a:gd name="connsiteX57" fmla="*/ 3314 w 10000"/>
                  <a:gd name="connsiteY57" fmla="*/ 2819 h 10000"/>
                  <a:gd name="connsiteX58" fmla="*/ 2378 w 10000"/>
                  <a:gd name="connsiteY58" fmla="*/ 2638 h 10000"/>
                  <a:gd name="connsiteX59" fmla="*/ 2570 w 10000"/>
                  <a:gd name="connsiteY59" fmla="*/ 2488 h 10000"/>
                  <a:gd name="connsiteX60" fmla="*/ 1994 w 10000"/>
                  <a:gd name="connsiteY60" fmla="*/ 2940 h 10000"/>
                  <a:gd name="connsiteX61" fmla="*/ 1929 w 10000"/>
                  <a:gd name="connsiteY61" fmla="*/ 3317 h 10000"/>
                  <a:gd name="connsiteX62" fmla="*/ 1929 w 10000"/>
                  <a:gd name="connsiteY62" fmla="*/ 3317 h 10000"/>
                  <a:gd name="connsiteX63" fmla="*/ 1789 w 10000"/>
                  <a:gd name="connsiteY63" fmla="*/ 3559 h 10000"/>
                  <a:gd name="connsiteX64" fmla="*/ 1554 w 10000"/>
                  <a:gd name="connsiteY64" fmla="*/ 3559 h 10000"/>
                  <a:gd name="connsiteX65" fmla="*/ 1378 w 10000"/>
                  <a:gd name="connsiteY65" fmla="*/ 3770 h 10000"/>
                  <a:gd name="connsiteX66" fmla="*/ 1145 w 10000"/>
                  <a:gd name="connsiteY66" fmla="*/ 3770 h 10000"/>
                  <a:gd name="connsiteX67" fmla="*/ 968 w 10000"/>
                  <a:gd name="connsiteY67" fmla="*/ 3981 h 10000"/>
                  <a:gd name="connsiteX68" fmla="*/ 851 w 10000"/>
                  <a:gd name="connsiteY68" fmla="*/ 3770 h 10000"/>
                  <a:gd name="connsiteX69" fmla="*/ 558 w 10000"/>
                  <a:gd name="connsiteY69" fmla="*/ 3717 h 10000"/>
                  <a:gd name="connsiteX70" fmla="*/ 0 w 10000"/>
                  <a:gd name="connsiteY70" fmla="*/ 4984 h 10000"/>
                  <a:gd name="connsiteX71" fmla="*/ 59 w 10000"/>
                  <a:gd name="connsiteY71" fmla="*/ 5249 h 10000"/>
                  <a:gd name="connsiteX72" fmla="*/ 118 w 10000"/>
                  <a:gd name="connsiteY72" fmla="*/ 5618 h 10000"/>
                  <a:gd name="connsiteX73" fmla="*/ 294 w 10000"/>
                  <a:gd name="connsiteY73" fmla="*/ 5935 h 10000"/>
                  <a:gd name="connsiteX74" fmla="*/ 528 w 10000"/>
                  <a:gd name="connsiteY74" fmla="*/ 6462 h 10000"/>
                  <a:gd name="connsiteX75" fmla="*/ 381 w 10000"/>
                  <a:gd name="connsiteY75" fmla="*/ 6358 h 10000"/>
                  <a:gd name="connsiteX76" fmla="*/ 733 w 10000"/>
                  <a:gd name="connsiteY76" fmla="*/ 6832 h 10000"/>
                  <a:gd name="connsiteX77" fmla="*/ 938 w 10000"/>
                  <a:gd name="connsiteY77" fmla="*/ 6780 h 10000"/>
                  <a:gd name="connsiteX78" fmla="*/ 910 w 10000"/>
                  <a:gd name="connsiteY78" fmla="*/ 6462 h 10000"/>
                  <a:gd name="connsiteX79" fmla="*/ 1085 w 10000"/>
                  <a:gd name="connsiteY79" fmla="*/ 6515 h 10000"/>
                  <a:gd name="connsiteX80" fmla="*/ 880 w 10000"/>
                  <a:gd name="connsiteY80" fmla="*/ 5882 h 10000"/>
                  <a:gd name="connsiteX81" fmla="*/ 1261 w 10000"/>
                  <a:gd name="connsiteY81" fmla="*/ 5618 h 10000"/>
                  <a:gd name="connsiteX82" fmla="*/ 1468 w 10000"/>
                  <a:gd name="connsiteY82" fmla="*/ 5618 h 10000"/>
                  <a:gd name="connsiteX83" fmla="*/ 1468 w 10000"/>
                  <a:gd name="connsiteY83" fmla="*/ 5882 h 10000"/>
                  <a:gd name="connsiteX84" fmla="*/ 1290 w 10000"/>
                  <a:gd name="connsiteY84" fmla="*/ 6040 h 10000"/>
                  <a:gd name="connsiteX85" fmla="*/ 1174 w 10000"/>
                  <a:gd name="connsiteY85" fmla="*/ 6727 h 10000"/>
                  <a:gd name="connsiteX86" fmla="*/ 1115 w 10000"/>
                  <a:gd name="connsiteY86" fmla="*/ 7043 h 10000"/>
                  <a:gd name="connsiteX87" fmla="*/ 1203 w 10000"/>
                  <a:gd name="connsiteY87" fmla="*/ 7466 h 10000"/>
                  <a:gd name="connsiteX88" fmla="*/ 1378 w 10000"/>
                  <a:gd name="connsiteY88" fmla="*/ 7783 h 10000"/>
                  <a:gd name="connsiteX89" fmla="*/ 1965 w 10000"/>
                  <a:gd name="connsiteY89" fmla="*/ 8416 h 10000"/>
                  <a:gd name="connsiteX90" fmla="*/ 2433 w 10000"/>
                  <a:gd name="connsiteY90" fmla="*/ 8891 h 10000"/>
                  <a:gd name="connsiteX91" fmla="*/ 2785 w 10000"/>
                  <a:gd name="connsiteY91" fmla="*/ 9103 h 10000"/>
                  <a:gd name="connsiteX92" fmla="*/ 3167 w 10000"/>
                  <a:gd name="connsiteY92" fmla="*/ 9313 h 10000"/>
                  <a:gd name="connsiteX93" fmla="*/ 3550 w 10000"/>
                  <a:gd name="connsiteY93" fmla="*/ 9525 h 10000"/>
                  <a:gd name="connsiteX94" fmla="*/ 3902 w 10000"/>
                  <a:gd name="connsiteY94" fmla="*/ 9631 h 10000"/>
                  <a:gd name="connsiteX95" fmla="*/ 4282 w 10000"/>
                  <a:gd name="connsiteY95" fmla="*/ 9789 h 10000"/>
                  <a:gd name="connsiteX96" fmla="*/ 4722 w 10000"/>
                  <a:gd name="connsiteY96" fmla="*/ 9948 h 10000"/>
                  <a:gd name="connsiteX97" fmla="*/ 5190 w 10000"/>
                  <a:gd name="connsiteY97" fmla="*/ 10000 h 10000"/>
                  <a:gd name="connsiteX98" fmla="*/ 5601 w 10000"/>
                  <a:gd name="connsiteY98" fmla="*/ 10000 h 10000"/>
                  <a:gd name="connsiteX99" fmla="*/ 6100 w 10000"/>
                  <a:gd name="connsiteY99" fmla="*/ 9948 h 10000"/>
                  <a:gd name="connsiteX100" fmla="*/ 6452 w 10000"/>
                  <a:gd name="connsiteY100" fmla="*/ 9841 h 10000"/>
                  <a:gd name="connsiteX101" fmla="*/ 6804 w 10000"/>
                  <a:gd name="connsiteY101" fmla="*/ 9737 h 10000"/>
                  <a:gd name="connsiteX102" fmla="*/ 7186 w 10000"/>
                  <a:gd name="connsiteY102" fmla="*/ 9578 h 10000"/>
                  <a:gd name="connsiteX103" fmla="*/ 7537 w 10000"/>
                  <a:gd name="connsiteY103" fmla="*/ 9419 h 10000"/>
                  <a:gd name="connsiteX104" fmla="*/ 7860 w 10000"/>
                  <a:gd name="connsiteY104" fmla="*/ 9209 h 10000"/>
                  <a:gd name="connsiteX105" fmla="*/ 8212 w 10000"/>
                  <a:gd name="connsiteY105" fmla="*/ 8997 h 10000"/>
                  <a:gd name="connsiteX106" fmla="*/ 8535 w 10000"/>
                  <a:gd name="connsiteY106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489 w 10000"/>
                  <a:gd name="connsiteY50" fmla="*/ 2239 h 10000"/>
                  <a:gd name="connsiteX51" fmla="*/ 3050 w 10000"/>
                  <a:gd name="connsiteY51" fmla="*/ 2555 h 10000"/>
                  <a:gd name="connsiteX52" fmla="*/ 3021 w 10000"/>
                  <a:gd name="connsiteY52" fmla="*/ 2397 h 10000"/>
                  <a:gd name="connsiteX53" fmla="*/ 2570 w 10000"/>
                  <a:gd name="connsiteY53" fmla="*/ 2487 h 10000"/>
                  <a:gd name="connsiteX54" fmla="*/ 3108 w 10000"/>
                  <a:gd name="connsiteY54" fmla="*/ 2819 h 10000"/>
                  <a:gd name="connsiteX55" fmla="*/ 3402 w 10000"/>
                  <a:gd name="connsiteY55" fmla="*/ 2609 h 10000"/>
                  <a:gd name="connsiteX56" fmla="*/ 3314 w 10000"/>
                  <a:gd name="connsiteY56" fmla="*/ 2819 h 10000"/>
                  <a:gd name="connsiteX57" fmla="*/ 2378 w 10000"/>
                  <a:gd name="connsiteY57" fmla="*/ 2638 h 10000"/>
                  <a:gd name="connsiteX58" fmla="*/ 2570 w 10000"/>
                  <a:gd name="connsiteY58" fmla="*/ 2488 h 10000"/>
                  <a:gd name="connsiteX59" fmla="*/ 1994 w 10000"/>
                  <a:gd name="connsiteY59" fmla="*/ 2940 h 10000"/>
                  <a:gd name="connsiteX60" fmla="*/ 1929 w 10000"/>
                  <a:gd name="connsiteY60" fmla="*/ 3317 h 10000"/>
                  <a:gd name="connsiteX61" fmla="*/ 1929 w 10000"/>
                  <a:gd name="connsiteY61" fmla="*/ 3317 h 10000"/>
                  <a:gd name="connsiteX62" fmla="*/ 1789 w 10000"/>
                  <a:gd name="connsiteY62" fmla="*/ 3559 h 10000"/>
                  <a:gd name="connsiteX63" fmla="*/ 1554 w 10000"/>
                  <a:gd name="connsiteY63" fmla="*/ 3559 h 10000"/>
                  <a:gd name="connsiteX64" fmla="*/ 1378 w 10000"/>
                  <a:gd name="connsiteY64" fmla="*/ 3770 h 10000"/>
                  <a:gd name="connsiteX65" fmla="*/ 1145 w 10000"/>
                  <a:gd name="connsiteY65" fmla="*/ 3770 h 10000"/>
                  <a:gd name="connsiteX66" fmla="*/ 968 w 10000"/>
                  <a:gd name="connsiteY66" fmla="*/ 3981 h 10000"/>
                  <a:gd name="connsiteX67" fmla="*/ 851 w 10000"/>
                  <a:gd name="connsiteY67" fmla="*/ 3770 h 10000"/>
                  <a:gd name="connsiteX68" fmla="*/ 558 w 10000"/>
                  <a:gd name="connsiteY68" fmla="*/ 3717 h 10000"/>
                  <a:gd name="connsiteX69" fmla="*/ 0 w 10000"/>
                  <a:gd name="connsiteY69" fmla="*/ 4984 h 10000"/>
                  <a:gd name="connsiteX70" fmla="*/ 59 w 10000"/>
                  <a:gd name="connsiteY70" fmla="*/ 5249 h 10000"/>
                  <a:gd name="connsiteX71" fmla="*/ 118 w 10000"/>
                  <a:gd name="connsiteY71" fmla="*/ 5618 h 10000"/>
                  <a:gd name="connsiteX72" fmla="*/ 294 w 10000"/>
                  <a:gd name="connsiteY72" fmla="*/ 5935 h 10000"/>
                  <a:gd name="connsiteX73" fmla="*/ 528 w 10000"/>
                  <a:gd name="connsiteY73" fmla="*/ 6462 h 10000"/>
                  <a:gd name="connsiteX74" fmla="*/ 381 w 10000"/>
                  <a:gd name="connsiteY74" fmla="*/ 6358 h 10000"/>
                  <a:gd name="connsiteX75" fmla="*/ 733 w 10000"/>
                  <a:gd name="connsiteY75" fmla="*/ 6832 h 10000"/>
                  <a:gd name="connsiteX76" fmla="*/ 938 w 10000"/>
                  <a:gd name="connsiteY76" fmla="*/ 6780 h 10000"/>
                  <a:gd name="connsiteX77" fmla="*/ 910 w 10000"/>
                  <a:gd name="connsiteY77" fmla="*/ 6462 h 10000"/>
                  <a:gd name="connsiteX78" fmla="*/ 1085 w 10000"/>
                  <a:gd name="connsiteY78" fmla="*/ 6515 h 10000"/>
                  <a:gd name="connsiteX79" fmla="*/ 880 w 10000"/>
                  <a:gd name="connsiteY79" fmla="*/ 5882 h 10000"/>
                  <a:gd name="connsiteX80" fmla="*/ 1261 w 10000"/>
                  <a:gd name="connsiteY80" fmla="*/ 5618 h 10000"/>
                  <a:gd name="connsiteX81" fmla="*/ 1468 w 10000"/>
                  <a:gd name="connsiteY81" fmla="*/ 5618 h 10000"/>
                  <a:gd name="connsiteX82" fmla="*/ 1468 w 10000"/>
                  <a:gd name="connsiteY82" fmla="*/ 5882 h 10000"/>
                  <a:gd name="connsiteX83" fmla="*/ 1290 w 10000"/>
                  <a:gd name="connsiteY83" fmla="*/ 6040 h 10000"/>
                  <a:gd name="connsiteX84" fmla="*/ 1174 w 10000"/>
                  <a:gd name="connsiteY84" fmla="*/ 6727 h 10000"/>
                  <a:gd name="connsiteX85" fmla="*/ 1115 w 10000"/>
                  <a:gd name="connsiteY85" fmla="*/ 7043 h 10000"/>
                  <a:gd name="connsiteX86" fmla="*/ 1203 w 10000"/>
                  <a:gd name="connsiteY86" fmla="*/ 7466 h 10000"/>
                  <a:gd name="connsiteX87" fmla="*/ 1378 w 10000"/>
                  <a:gd name="connsiteY87" fmla="*/ 7783 h 10000"/>
                  <a:gd name="connsiteX88" fmla="*/ 1965 w 10000"/>
                  <a:gd name="connsiteY88" fmla="*/ 8416 h 10000"/>
                  <a:gd name="connsiteX89" fmla="*/ 2433 w 10000"/>
                  <a:gd name="connsiteY89" fmla="*/ 8891 h 10000"/>
                  <a:gd name="connsiteX90" fmla="*/ 2785 w 10000"/>
                  <a:gd name="connsiteY90" fmla="*/ 9103 h 10000"/>
                  <a:gd name="connsiteX91" fmla="*/ 3167 w 10000"/>
                  <a:gd name="connsiteY91" fmla="*/ 9313 h 10000"/>
                  <a:gd name="connsiteX92" fmla="*/ 3550 w 10000"/>
                  <a:gd name="connsiteY92" fmla="*/ 9525 h 10000"/>
                  <a:gd name="connsiteX93" fmla="*/ 3902 w 10000"/>
                  <a:gd name="connsiteY93" fmla="*/ 9631 h 10000"/>
                  <a:gd name="connsiteX94" fmla="*/ 4282 w 10000"/>
                  <a:gd name="connsiteY94" fmla="*/ 9789 h 10000"/>
                  <a:gd name="connsiteX95" fmla="*/ 4722 w 10000"/>
                  <a:gd name="connsiteY95" fmla="*/ 9948 h 10000"/>
                  <a:gd name="connsiteX96" fmla="*/ 5190 w 10000"/>
                  <a:gd name="connsiteY96" fmla="*/ 10000 h 10000"/>
                  <a:gd name="connsiteX97" fmla="*/ 5601 w 10000"/>
                  <a:gd name="connsiteY97" fmla="*/ 10000 h 10000"/>
                  <a:gd name="connsiteX98" fmla="*/ 6100 w 10000"/>
                  <a:gd name="connsiteY98" fmla="*/ 9948 h 10000"/>
                  <a:gd name="connsiteX99" fmla="*/ 6452 w 10000"/>
                  <a:gd name="connsiteY99" fmla="*/ 9841 h 10000"/>
                  <a:gd name="connsiteX100" fmla="*/ 6804 w 10000"/>
                  <a:gd name="connsiteY100" fmla="*/ 9737 h 10000"/>
                  <a:gd name="connsiteX101" fmla="*/ 7186 w 10000"/>
                  <a:gd name="connsiteY101" fmla="*/ 9578 h 10000"/>
                  <a:gd name="connsiteX102" fmla="*/ 7537 w 10000"/>
                  <a:gd name="connsiteY102" fmla="*/ 9419 h 10000"/>
                  <a:gd name="connsiteX103" fmla="*/ 7860 w 10000"/>
                  <a:gd name="connsiteY103" fmla="*/ 9209 h 10000"/>
                  <a:gd name="connsiteX104" fmla="*/ 8212 w 10000"/>
                  <a:gd name="connsiteY104" fmla="*/ 8997 h 10000"/>
                  <a:gd name="connsiteX105" fmla="*/ 8535 w 10000"/>
                  <a:gd name="connsiteY105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489 w 10000"/>
                  <a:gd name="connsiteY50" fmla="*/ 2239 h 10000"/>
                  <a:gd name="connsiteX51" fmla="*/ 3050 w 10000"/>
                  <a:gd name="connsiteY51" fmla="*/ 2555 h 10000"/>
                  <a:gd name="connsiteX52" fmla="*/ 3021 w 10000"/>
                  <a:gd name="connsiteY52" fmla="*/ 2397 h 10000"/>
                  <a:gd name="connsiteX53" fmla="*/ 2570 w 10000"/>
                  <a:gd name="connsiteY53" fmla="*/ 2487 h 10000"/>
                  <a:gd name="connsiteX54" fmla="*/ 3108 w 10000"/>
                  <a:gd name="connsiteY54" fmla="*/ 2819 h 10000"/>
                  <a:gd name="connsiteX55" fmla="*/ 3314 w 10000"/>
                  <a:gd name="connsiteY55" fmla="*/ 2819 h 10000"/>
                  <a:gd name="connsiteX56" fmla="*/ 2378 w 10000"/>
                  <a:gd name="connsiteY56" fmla="*/ 2638 h 10000"/>
                  <a:gd name="connsiteX57" fmla="*/ 2570 w 10000"/>
                  <a:gd name="connsiteY57" fmla="*/ 2488 h 10000"/>
                  <a:gd name="connsiteX58" fmla="*/ 1994 w 10000"/>
                  <a:gd name="connsiteY58" fmla="*/ 2940 h 10000"/>
                  <a:gd name="connsiteX59" fmla="*/ 1929 w 10000"/>
                  <a:gd name="connsiteY59" fmla="*/ 3317 h 10000"/>
                  <a:gd name="connsiteX60" fmla="*/ 1929 w 10000"/>
                  <a:gd name="connsiteY60" fmla="*/ 3317 h 10000"/>
                  <a:gd name="connsiteX61" fmla="*/ 1789 w 10000"/>
                  <a:gd name="connsiteY61" fmla="*/ 3559 h 10000"/>
                  <a:gd name="connsiteX62" fmla="*/ 1554 w 10000"/>
                  <a:gd name="connsiteY62" fmla="*/ 3559 h 10000"/>
                  <a:gd name="connsiteX63" fmla="*/ 1378 w 10000"/>
                  <a:gd name="connsiteY63" fmla="*/ 3770 h 10000"/>
                  <a:gd name="connsiteX64" fmla="*/ 1145 w 10000"/>
                  <a:gd name="connsiteY64" fmla="*/ 3770 h 10000"/>
                  <a:gd name="connsiteX65" fmla="*/ 968 w 10000"/>
                  <a:gd name="connsiteY65" fmla="*/ 3981 h 10000"/>
                  <a:gd name="connsiteX66" fmla="*/ 851 w 10000"/>
                  <a:gd name="connsiteY66" fmla="*/ 3770 h 10000"/>
                  <a:gd name="connsiteX67" fmla="*/ 558 w 10000"/>
                  <a:gd name="connsiteY67" fmla="*/ 3717 h 10000"/>
                  <a:gd name="connsiteX68" fmla="*/ 0 w 10000"/>
                  <a:gd name="connsiteY68" fmla="*/ 4984 h 10000"/>
                  <a:gd name="connsiteX69" fmla="*/ 59 w 10000"/>
                  <a:gd name="connsiteY69" fmla="*/ 5249 h 10000"/>
                  <a:gd name="connsiteX70" fmla="*/ 118 w 10000"/>
                  <a:gd name="connsiteY70" fmla="*/ 5618 h 10000"/>
                  <a:gd name="connsiteX71" fmla="*/ 294 w 10000"/>
                  <a:gd name="connsiteY71" fmla="*/ 5935 h 10000"/>
                  <a:gd name="connsiteX72" fmla="*/ 528 w 10000"/>
                  <a:gd name="connsiteY72" fmla="*/ 6462 h 10000"/>
                  <a:gd name="connsiteX73" fmla="*/ 381 w 10000"/>
                  <a:gd name="connsiteY73" fmla="*/ 6358 h 10000"/>
                  <a:gd name="connsiteX74" fmla="*/ 733 w 10000"/>
                  <a:gd name="connsiteY74" fmla="*/ 6832 h 10000"/>
                  <a:gd name="connsiteX75" fmla="*/ 938 w 10000"/>
                  <a:gd name="connsiteY75" fmla="*/ 6780 h 10000"/>
                  <a:gd name="connsiteX76" fmla="*/ 910 w 10000"/>
                  <a:gd name="connsiteY76" fmla="*/ 6462 h 10000"/>
                  <a:gd name="connsiteX77" fmla="*/ 1085 w 10000"/>
                  <a:gd name="connsiteY77" fmla="*/ 6515 h 10000"/>
                  <a:gd name="connsiteX78" fmla="*/ 880 w 10000"/>
                  <a:gd name="connsiteY78" fmla="*/ 5882 h 10000"/>
                  <a:gd name="connsiteX79" fmla="*/ 1261 w 10000"/>
                  <a:gd name="connsiteY79" fmla="*/ 5618 h 10000"/>
                  <a:gd name="connsiteX80" fmla="*/ 1468 w 10000"/>
                  <a:gd name="connsiteY80" fmla="*/ 5618 h 10000"/>
                  <a:gd name="connsiteX81" fmla="*/ 1468 w 10000"/>
                  <a:gd name="connsiteY81" fmla="*/ 5882 h 10000"/>
                  <a:gd name="connsiteX82" fmla="*/ 1290 w 10000"/>
                  <a:gd name="connsiteY82" fmla="*/ 6040 h 10000"/>
                  <a:gd name="connsiteX83" fmla="*/ 1174 w 10000"/>
                  <a:gd name="connsiteY83" fmla="*/ 6727 h 10000"/>
                  <a:gd name="connsiteX84" fmla="*/ 1115 w 10000"/>
                  <a:gd name="connsiteY84" fmla="*/ 7043 h 10000"/>
                  <a:gd name="connsiteX85" fmla="*/ 1203 w 10000"/>
                  <a:gd name="connsiteY85" fmla="*/ 7466 h 10000"/>
                  <a:gd name="connsiteX86" fmla="*/ 1378 w 10000"/>
                  <a:gd name="connsiteY86" fmla="*/ 7783 h 10000"/>
                  <a:gd name="connsiteX87" fmla="*/ 1965 w 10000"/>
                  <a:gd name="connsiteY87" fmla="*/ 8416 h 10000"/>
                  <a:gd name="connsiteX88" fmla="*/ 2433 w 10000"/>
                  <a:gd name="connsiteY88" fmla="*/ 8891 h 10000"/>
                  <a:gd name="connsiteX89" fmla="*/ 2785 w 10000"/>
                  <a:gd name="connsiteY89" fmla="*/ 9103 h 10000"/>
                  <a:gd name="connsiteX90" fmla="*/ 3167 w 10000"/>
                  <a:gd name="connsiteY90" fmla="*/ 9313 h 10000"/>
                  <a:gd name="connsiteX91" fmla="*/ 3550 w 10000"/>
                  <a:gd name="connsiteY91" fmla="*/ 9525 h 10000"/>
                  <a:gd name="connsiteX92" fmla="*/ 3902 w 10000"/>
                  <a:gd name="connsiteY92" fmla="*/ 9631 h 10000"/>
                  <a:gd name="connsiteX93" fmla="*/ 4282 w 10000"/>
                  <a:gd name="connsiteY93" fmla="*/ 9789 h 10000"/>
                  <a:gd name="connsiteX94" fmla="*/ 4722 w 10000"/>
                  <a:gd name="connsiteY94" fmla="*/ 9948 h 10000"/>
                  <a:gd name="connsiteX95" fmla="*/ 5190 w 10000"/>
                  <a:gd name="connsiteY95" fmla="*/ 10000 h 10000"/>
                  <a:gd name="connsiteX96" fmla="*/ 5601 w 10000"/>
                  <a:gd name="connsiteY96" fmla="*/ 10000 h 10000"/>
                  <a:gd name="connsiteX97" fmla="*/ 6100 w 10000"/>
                  <a:gd name="connsiteY97" fmla="*/ 9948 h 10000"/>
                  <a:gd name="connsiteX98" fmla="*/ 6452 w 10000"/>
                  <a:gd name="connsiteY98" fmla="*/ 9841 h 10000"/>
                  <a:gd name="connsiteX99" fmla="*/ 6804 w 10000"/>
                  <a:gd name="connsiteY99" fmla="*/ 9737 h 10000"/>
                  <a:gd name="connsiteX100" fmla="*/ 7186 w 10000"/>
                  <a:gd name="connsiteY100" fmla="*/ 9578 h 10000"/>
                  <a:gd name="connsiteX101" fmla="*/ 7537 w 10000"/>
                  <a:gd name="connsiteY101" fmla="*/ 9419 h 10000"/>
                  <a:gd name="connsiteX102" fmla="*/ 7860 w 10000"/>
                  <a:gd name="connsiteY102" fmla="*/ 9209 h 10000"/>
                  <a:gd name="connsiteX103" fmla="*/ 8212 w 10000"/>
                  <a:gd name="connsiteY103" fmla="*/ 8997 h 10000"/>
                  <a:gd name="connsiteX104" fmla="*/ 8535 w 10000"/>
                  <a:gd name="connsiteY104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489 w 10000"/>
                  <a:gd name="connsiteY50" fmla="*/ 2239 h 10000"/>
                  <a:gd name="connsiteX51" fmla="*/ 3050 w 10000"/>
                  <a:gd name="connsiteY51" fmla="*/ 2555 h 10000"/>
                  <a:gd name="connsiteX52" fmla="*/ 3021 w 10000"/>
                  <a:gd name="connsiteY52" fmla="*/ 2397 h 10000"/>
                  <a:gd name="connsiteX53" fmla="*/ 2570 w 10000"/>
                  <a:gd name="connsiteY53" fmla="*/ 2487 h 10000"/>
                  <a:gd name="connsiteX54" fmla="*/ 3108 w 10000"/>
                  <a:gd name="connsiteY54" fmla="*/ 2819 h 10000"/>
                  <a:gd name="connsiteX55" fmla="*/ 2378 w 10000"/>
                  <a:gd name="connsiteY55" fmla="*/ 2638 h 10000"/>
                  <a:gd name="connsiteX56" fmla="*/ 2570 w 10000"/>
                  <a:gd name="connsiteY56" fmla="*/ 2488 h 10000"/>
                  <a:gd name="connsiteX57" fmla="*/ 1994 w 10000"/>
                  <a:gd name="connsiteY57" fmla="*/ 2940 h 10000"/>
                  <a:gd name="connsiteX58" fmla="*/ 1929 w 10000"/>
                  <a:gd name="connsiteY58" fmla="*/ 3317 h 10000"/>
                  <a:gd name="connsiteX59" fmla="*/ 1929 w 10000"/>
                  <a:gd name="connsiteY59" fmla="*/ 3317 h 10000"/>
                  <a:gd name="connsiteX60" fmla="*/ 1789 w 10000"/>
                  <a:gd name="connsiteY60" fmla="*/ 3559 h 10000"/>
                  <a:gd name="connsiteX61" fmla="*/ 1554 w 10000"/>
                  <a:gd name="connsiteY61" fmla="*/ 3559 h 10000"/>
                  <a:gd name="connsiteX62" fmla="*/ 1378 w 10000"/>
                  <a:gd name="connsiteY62" fmla="*/ 3770 h 10000"/>
                  <a:gd name="connsiteX63" fmla="*/ 1145 w 10000"/>
                  <a:gd name="connsiteY63" fmla="*/ 3770 h 10000"/>
                  <a:gd name="connsiteX64" fmla="*/ 968 w 10000"/>
                  <a:gd name="connsiteY64" fmla="*/ 3981 h 10000"/>
                  <a:gd name="connsiteX65" fmla="*/ 851 w 10000"/>
                  <a:gd name="connsiteY65" fmla="*/ 3770 h 10000"/>
                  <a:gd name="connsiteX66" fmla="*/ 558 w 10000"/>
                  <a:gd name="connsiteY66" fmla="*/ 3717 h 10000"/>
                  <a:gd name="connsiteX67" fmla="*/ 0 w 10000"/>
                  <a:gd name="connsiteY67" fmla="*/ 4984 h 10000"/>
                  <a:gd name="connsiteX68" fmla="*/ 59 w 10000"/>
                  <a:gd name="connsiteY68" fmla="*/ 5249 h 10000"/>
                  <a:gd name="connsiteX69" fmla="*/ 118 w 10000"/>
                  <a:gd name="connsiteY69" fmla="*/ 5618 h 10000"/>
                  <a:gd name="connsiteX70" fmla="*/ 294 w 10000"/>
                  <a:gd name="connsiteY70" fmla="*/ 5935 h 10000"/>
                  <a:gd name="connsiteX71" fmla="*/ 528 w 10000"/>
                  <a:gd name="connsiteY71" fmla="*/ 6462 h 10000"/>
                  <a:gd name="connsiteX72" fmla="*/ 381 w 10000"/>
                  <a:gd name="connsiteY72" fmla="*/ 6358 h 10000"/>
                  <a:gd name="connsiteX73" fmla="*/ 733 w 10000"/>
                  <a:gd name="connsiteY73" fmla="*/ 6832 h 10000"/>
                  <a:gd name="connsiteX74" fmla="*/ 938 w 10000"/>
                  <a:gd name="connsiteY74" fmla="*/ 6780 h 10000"/>
                  <a:gd name="connsiteX75" fmla="*/ 910 w 10000"/>
                  <a:gd name="connsiteY75" fmla="*/ 6462 h 10000"/>
                  <a:gd name="connsiteX76" fmla="*/ 1085 w 10000"/>
                  <a:gd name="connsiteY76" fmla="*/ 6515 h 10000"/>
                  <a:gd name="connsiteX77" fmla="*/ 880 w 10000"/>
                  <a:gd name="connsiteY77" fmla="*/ 5882 h 10000"/>
                  <a:gd name="connsiteX78" fmla="*/ 1261 w 10000"/>
                  <a:gd name="connsiteY78" fmla="*/ 5618 h 10000"/>
                  <a:gd name="connsiteX79" fmla="*/ 1468 w 10000"/>
                  <a:gd name="connsiteY79" fmla="*/ 5618 h 10000"/>
                  <a:gd name="connsiteX80" fmla="*/ 1468 w 10000"/>
                  <a:gd name="connsiteY80" fmla="*/ 5882 h 10000"/>
                  <a:gd name="connsiteX81" fmla="*/ 1290 w 10000"/>
                  <a:gd name="connsiteY81" fmla="*/ 6040 h 10000"/>
                  <a:gd name="connsiteX82" fmla="*/ 1174 w 10000"/>
                  <a:gd name="connsiteY82" fmla="*/ 6727 h 10000"/>
                  <a:gd name="connsiteX83" fmla="*/ 1115 w 10000"/>
                  <a:gd name="connsiteY83" fmla="*/ 7043 h 10000"/>
                  <a:gd name="connsiteX84" fmla="*/ 1203 w 10000"/>
                  <a:gd name="connsiteY84" fmla="*/ 7466 h 10000"/>
                  <a:gd name="connsiteX85" fmla="*/ 1378 w 10000"/>
                  <a:gd name="connsiteY85" fmla="*/ 7783 h 10000"/>
                  <a:gd name="connsiteX86" fmla="*/ 1965 w 10000"/>
                  <a:gd name="connsiteY86" fmla="*/ 8416 h 10000"/>
                  <a:gd name="connsiteX87" fmla="*/ 2433 w 10000"/>
                  <a:gd name="connsiteY87" fmla="*/ 8891 h 10000"/>
                  <a:gd name="connsiteX88" fmla="*/ 2785 w 10000"/>
                  <a:gd name="connsiteY88" fmla="*/ 9103 h 10000"/>
                  <a:gd name="connsiteX89" fmla="*/ 3167 w 10000"/>
                  <a:gd name="connsiteY89" fmla="*/ 9313 h 10000"/>
                  <a:gd name="connsiteX90" fmla="*/ 3550 w 10000"/>
                  <a:gd name="connsiteY90" fmla="*/ 9525 h 10000"/>
                  <a:gd name="connsiteX91" fmla="*/ 3902 w 10000"/>
                  <a:gd name="connsiteY91" fmla="*/ 9631 h 10000"/>
                  <a:gd name="connsiteX92" fmla="*/ 4282 w 10000"/>
                  <a:gd name="connsiteY92" fmla="*/ 9789 h 10000"/>
                  <a:gd name="connsiteX93" fmla="*/ 4722 w 10000"/>
                  <a:gd name="connsiteY93" fmla="*/ 9948 h 10000"/>
                  <a:gd name="connsiteX94" fmla="*/ 5190 w 10000"/>
                  <a:gd name="connsiteY94" fmla="*/ 10000 h 10000"/>
                  <a:gd name="connsiteX95" fmla="*/ 5601 w 10000"/>
                  <a:gd name="connsiteY95" fmla="*/ 10000 h 10000"/>
                  <a:gd name="connsiteX96" fmla="*/ 6100 w 10000"/>
                  <a:gd name="connsiteY96" fmla="*/ 9948 h 10000"/>
                  <a:gd name="connsiteX97" fmla="*/ 6452 w 10000"/>
                  <a:gd name="connsiteY97" fmla="*/ 9841 h 10000"/>
                  <a:gd name="connsiteX98" fmla="*/ 6804 w 10000"/>
                  <a:gd name="connsiteY98" fmla="*/ 9737 h 10000"/>
                  <a:gd name="connsiteX99" fmla="*/ 7186 w 10000"/>
                  <a:gd name="connsiteY99" fmla="*/ 9578 h 10000"/>
                  <a:gd name="connsiteX100" fmla="*/ 7537 w 10000"/>
                  <a:gd name="connsiteY100" fmla="*/ 9419 h 10000"/>
                  <a:gd name="connsiteX101" fmla="*/ 7860 w 10000"/>
                  <a:gd name="connsiteY101" fmla="*/ 9209 h 10000"/>
                  <a:gd name="connsiteX102" fmla="*/ 8212 w 10000"/>
                  <a:gd name="connsiteY102" fmla="*/ 8997 h 10000"/>
                  <a:gd name="connsiteX103" fmla="*/ 8535 w 10000"/>
                  <a:gd name="connsiteY103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489 w 10000"/>
                  <a:gd name="connsiteY50" fmla="*/ 2239 h 10000"/>
                  <a:gd name="connsiteX51" fmla="*/ 3050 w 10000"/>
                  <a:gd name="connsiteY51" fmla="*/ 2555 h 10000"/>
                  <a:gd name="connsiteX52" fmla="*/ 3021 w 10000"/>
                  <a:gd name="connsiteY52" fmla="*/ 2397 h 10000"/>
                  <a:gd name="connsiteX53" fmla="*/ 2570 w 10000"/>
                  <a:gd name="connsiteY53" fmla="*/ 2487 h 10000"/>
                  <a:gd name="connsiteX54" fmla="*/ 2378 w 10000"/>
                  <a:gd name="connsiteY54" fmla="*/ 2638 h 10000"/>
                  <a:gd name="connsiteX55" fmla="*/ 2570 w 10000"/>
                  <a:gd name="connsiteY55" fmla="*/ 2488 h 10000"/>
                  <a:gd name="connsiteX56" fmla="*/ 1994 w 10000"/>
                  <a:gd name="connsiteY56" fmla="*/ 2940 h 10000"/>
                  <a:gd name="connsiteX57" fmla="*/ 1929 w 10000"/>
                  <a:gd name="connsiteY57" fmla="*/ 3317 h 10000"/>
                  <a:gd name="connsiteX58" fmla="*/ 1929 w 10000"/>
                  <a:gd name="connsiteY58" fmla="*/ 3317 h 10000"/>
                  <a:gd name="connsiteX59" fmla="*/ 1789 w 10000"/>
                  <a:gd name="connsiteY59" fmla="*/ 3559 h 10000"/>
                  <a:gd name="connsiteX60" fmla="*/ 1554 w 10000"/>
                  <a:gd name="connsiteY60" fmla="*/ 3559 h 10000"/>
                  <a:gd name="connsiteX61" fmla="*/ 1378 w 10000"/>
                  <a:gd name="connsiteY61" fmla="*/ 3770 h 10000"/>
                  <a:gd name="connsiteX62" fmla="*/ 1145 w 10000"/>
                  <a:gd name="connsiteY62" fmla="*/ 3770 h 10000"/>
                  <a:gd name="connsiteX63" fmla="*/ 968 w 10000"/>
                  <a:gd name="connsiteY63" fmla="*/ 3981 h 10000"/>
                  <a:gd name="connsiteX64" fmla="*/ 851 w 10000"/>
                  <a:gd name="connsiteY64" fmla="*/ 3770 h 10000"/>
                  <a:gd name="connsiteX65" fmla="*/ 558 w 10000"/>
                  <a:gd name="connsiteY65" fmla="*/ 3717 h 10000"/>
                  <a:gd name="connsiteX66" fmla="*/ 0 w 10000"/>
                  <a:gd name="connsiteY66" fmla="*/ 4984 h 10000"/>
                  <a:gd name="connsiteX67" fmla="*/ 59 w 10000"/>
                  <a:gd name="connsiteY67" fmla="*/ 5249 h 10000"/>
                  <a:gd name="connsiteX68" fmla="*/ 118 w 10000"/>
                  <a:gd name="connsiteY68" fmla="*/ 5618 h 10000"/>
                  <a:gd name="connsiteX69" fmla="*/ 294 w 10000"/>
                  <a:gd name="connsiteY69" fmla="*/ 5935 h 10000"/>
                  <a:gd name="connsiteX70" fmla="*/ 528 w 10000"/>
                  <a:gd name="connsiteY70" fmla="*/ 6462 h 10000"/>
                  <a:gd name="connsiteX71" fmla="*/ 381 w 10000"/>
                  <a:gd name="connsiteY71" fmla="*/ 6358 h 10000"/>
                  <a:gd name="connsiteX72" fmla="*/ 733 w 10000"/>
                  <a:gd name="connsiteY72" fmla="*/ 6832 h 10000"/>
                  <a:gd name="connsiteX73" fmla="*/ 938 w 10000"/>
                  <a:gd name="connsiteY73" fmla="*/ 6780 h 10000"/>
                  <a:gd name="connsiteX74" fmla="*/ 910 w 10000"/>
                  <a:gd name="connsiteY74" fmla="*/ 6462 h 10000"/>
                  <a:gd name="connsiteX75" fmla="*/ 1085 w 10000"/>
                  <a:gd name="connsiteY75" fmla="*/ 6515 h 10000"/>
                  <a:gd name="connsiteX76" fmla="*/ 880 w 10000"/>
                  <a:gd name="connsiteY76" fmla="*/ 5882 h 10000"/>
                  <a:gd name="connsiteX77" fmla="*/ 1261 w 10000"/>
                  <a:gd name="connsiteY77" fmla="*/ 5618 h 10000"/>
                  <a:gd name="connsiteX78" fmla="*/ 1468 w 10000"/>
                  <a:gd name="connsiteY78" fmla="*/ 5618 h 10000"/>
                  <a:gd name="connsiteX79" fmla="*/ 1468 w 10000"/>
                  <a:gd name="connsiteY79" fmla="*/ 5882 h 10000"/>
                  <a:gd name="connsiteX80" fmla="*/ 1290 w 10000"/>
                  <a:gd name="connsiteY80" fmla="*/ 6040 h 10000"/>
                  <a:gd name="connsiteX81" fmla="*/ 1174 w 10000"/>
                  <a:gd name="connsiteY81" fmla="*/ 6727 h 10000"/>
                  <a:gd name="connsiteX82" fmla="*/ 1115 w 10000"/>
                  <a:gd name="connsiteY82" fmla="*/ 7043 h 10000"/>
                  <a:gd name="connsiteX83" fmla="*/ 1203 w 10000"/>
                  <a:gd name="connsiteY83" fmla="*/ 7466 h 10000"/>
                  <a:gd name="connsiteX84" fmla="*/ 1378 w 10000"/>
                  <a:gd name="connsiteY84" fmla="*/ 7783 h 10000"/>
                  <a:gd name="connsiteX85" fmla="*/ 1965 w 10000"/>
                  <a:gd name="connsiteY85" fmla="*/ 8416 h 10000"/>
                  <a:gd name="connsiteX86" fmla="*/ 2433 w 10000"/>
                  <a:gd name="connsiteY86" fmla="*/ 8891 h 10000"/>
                  <a:gd name="connsiteX87" fmla="*/ 2785 w 10000"/>
                  <a:gd name="connsiteY87" fmla="*/ 9103 h 10000"/>
                  <a:gd name="connsiteX88" fmla="*/ 3167 w 10000"/>
                  <a:gd name="connsiteY88" fmla="*/ 9313 h 10000"/>
                  <a:gd name="connsiteX89" fmla="*/ 3550 w 10000"/>
                  <a:gd name="connsiteY89" fmla="*/ 9525 h 10000"/>
                  <a:gd name="connsiteX90" fmla="*/ 3902 w 10000"/>
                  <a:gd name="connsiteY90" fmla="*/ 9631 h 10000"/>
                  <a:gd name="connsiteX91" fmla="*/ 4282 w 10000"/>
                  <a:gd name="connsiteY91" fmla="*/ 9789 h 10000"/>
                  <a:gd name="connsiteX92" fmla="*/ 4722 w 10000"/>
                  <a:gd name="connsiteY92" fmla="*/ 9948 h 10000"/>
                  <a:gd name="connsiteX93" fmla="*/ 5190 w 10000"/>
                  <a:gd name="connsiteY93" fmla="*/ 10000 h 10000"/>
                  <a:gd name="connsiteX94" fmla="*/ 5601 w 10000"/>
                  <a:gd name="connsiteY94" fmla="*/ 10000 h 10000"/>
                  <a:gd name="connsiteX95" fmla="*/ 6100 w 10000"/>
                  <a:gd name="connsiteY95" fmla="*/ 9948 h 10000"/>
                  <a:gd name="connsiteX96" fmla="*/ 6452 w 10000"/>
                  <a:gd name="connsiteY96" fmla="*/ 9841 h 10000"/>
                  <a:gd name="connsiteX97" fmla="*/ 6804 w 10000"/>
                  <a:gd name="connsiteY97" fmla="*/ 9737 h 10000"/>
                  <a:gd name="connsiteX98" fmla="*/ 7186 w 10000"/>
                  <a:gd name="connsiteY98" fmla="*/ 9578 h 10000"/>
                  <a:gd name="connsiteX99" fmla="*/ 7537 w 10000"/>
                  <a:gd name="connsiteY99" fmla="*/ 9419 h 10000"/>
                  <a:gd name="connsiteX100" fmla="*/ 7860 w 10000"/>
                  <a:gd name="connsiteY100" fmla="*/ 9209 h 10000"/>
                  <a:gd name="connsiteX101" fmla="*/ 8212 w 10000"/>
                  <a:gd name="connsiteY101" fmla="*/ 8997 h 10000"/>
                  <a:gd name="connsiteX102" fmla="*/ 8535 w 10000"/>
                  <a:gd name="connsiteY102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050 w 10000"/>
                  <a:gd name="connsiteY50" fmla="*/ 2555 h 10000"/>
                  <a:gd name="connsiteX51" fmla="*/ 3021 w 10000"/>
                  <a:gd name="connsiteY51" fmla="*/ 2397 h 10000"/>
                  <a:gd name="connsiteX52" fmla="*/ 2570 w 10000"/>
                  <a:gd name="connsiteY52" fmla="*/ 2487 h 10000"/>
                  <a:gd name="connsiteX53" fmla="*/ 2378 w 10000"/>
                  <a:gd name="connsiteY53" fmla="*/ 2638 h 10000"/>
                  <a:gd name="connsiteX54" fmla="*/ 2570 w 10000"/>
                  <a:gd name="connsiteY54" fmla="*/ 2488 h 10000"/>
                  <a:gd name="connsiteX55" fmla="*/ 1994 w 10000"/>
                  <a:gd name="connsiteY55" fmla="*/ 2940 h 10000"/>
                  <a:gd name="connsiteX56" fmla="*/ 1929 w 10000"/>
                  <a:gd name="connsiteY56" fmla="*/ 3317 h 10000"/>
                  <a:gd name="connsiteX57" fmla="*/ 1929 w 10000"/>
                  <a:gd name="connsiteY57" fmla="*/ 3317 h 10000"/>
                  <a:gd name="connsiteX58" fmla="*/ 1789 w 10000"/>
                  <a:gd name="connsiteY58" fmla="*/ 3559 h 10000"/>
                  <a:gd name="connsiteX59" fmla="*/ 1554 w 10000"/>
                  <a:gd name="connsiteY59" fmla="*/ 3559 h 10000"/>
                  <a:gd name="connsiteX60" fmla="*/ 1378 w 10000"/>
                  <a:gd name="connsiteY60" fmla="*/ 3770 h 10000"/>
                  <a:gd name="connsiteX61" fmla="*/ 1145 w 10000"/>
                  <a:gd name="connsiteY61" fmla="*/ 3770 h 10000"/>
                  <a:gd name="connsiteX62" fmla="*/ 968 w 10000"/>
                  <a:gd name="connsiteY62" fmla="*/ 3981 h 10000"/>
                  <a:gd name="connsiteX63" fmla="*/ 851 w 10000"/>
                  <a:gd name="connsiteY63" fmla="*/ 3770 h 10000"/>
                  <a:gd name="connsiteX64" fmla="*/ 558 w 10000"/>
                  <a:gd name="connsiteY64" fmla="*/ 3717 h 10000"/>
                  <a:gd name="connsiteX65" fmla="*/ 0 w 10000"/>
                  <a:gd name="connsiteY65" fmla="*/ 4984 h 10000"/>
                  <a:gd name="connsiteX66" fmla="*/ 59 w 10000"/>
                  <a:gd name="connsiteY66" fmla="*/ 5249 h 10000"/>
                  <a:gd name="connsiteX67" fmla="*/ 118 w 10000"/>
                  <a:gd name="connsiteY67" fmla="*/ 5618 h 10000"/>
                  <a:gd name="connsiteX68" fmla="*/ 294 w 10000"/>
                  <a:gd name="connsiteY68" fmla="*/ 5935 h 10000"/>
                  <a:gd name="connsiteX69" fmla="*/ 528 w 10000"/>
                  <a:gd name="connsiteY69" fmla="*/ 6462 h 10000"/>
                  <a:gd name="connsiteX70" fmla="*/ 381 w 10000"/>
                  <a:gd name="connsiteY70" fmla="*/ 6358 h 10000"/>
                  <a:gd name="connsiteX71" fmla="*/ 733 w 10000"/>
                  <a:gd name="connsiteY71" fmla="*/ 6832 h 10000"/>
                  <a:gd name="connsiteX72" fmla="*/ 938 w 10000"/>
                  <a:gd name="connsiteY72" fmla="*/ 6780 h 10000"/>
                  <a:gd name="connsiteX73" fmla="*/ 910 w 10000"/>
                  <a:gd name="connsiteY73" fmla="*/ 6462 h 10000"/>
                  <a:gd name="connsiteX74" fmla="*/ 1085 w 10000"/>
                  <a:gd name="connsiteY74" fmla="*/ 6515 h 10000"/>
                  <a:gd name="connsiteX75" fmla="*/ 880 w 10000"/>
                  <a:gd name="connsiteY75" fmla="*/ 5882 h 10000"/>
                  <a:gd name="connsiteX76" fmla="*/ 1261 w 10000"/>
                  <a:gd name="connsiteY76" fmla="*/ 5618 h 10000"/>
                  <a:gd name="connsiteX77" fmla="*/ 1468 w 10000"/>
                  <a:gd name="connsiteY77" fmla="*/ 5618 h 10000"/>
                  <a:gd name="connsiteX78" fmla="*/ 1468 w 10000"/>
                  <a:gd name="connsiteY78" fmla="*/ 5882 h 10000"/>
                  <a:gd name="connsiteX79" fmla="*/ 1290 w 10000"/>
                  <a:gd name="connsiteY79" fmla="*/ 6040 h 10000"/>
                  <a:gd name="connsiteX80" fmla="*/ 1174 w 10000"/>
                  <a:gd name="connsiteY80" fmla="*/ 6727 h 10000"/>
                  <a:gd name="connsiteX81" fmla="*/ 1115 w 10000"/>
                  <a:gd name="connsiteY81" fmla="*/ 7043 h 10000"/>
                  <a:gd name="connsiteX82" fmla="*/ 1203 w 10000"/>
                  <a:gd name="connsiteY82" fmla="*/ 7466 h 10000"/>
                  <a:gd name="connsiteX83" fmla="*/ 1378 w 10000"/>
                  <a:gd name="connsiteY83" fmla="*/ 7783 h 10000"/>
                  <a:gd name="connsiteX84" fmla="*/ 1965 w 10000"/>
                  <a:gd name="connsiteY84" fmla="*/ 8416 h 10000"/>
                  <a:gd name="connsiteX85" fmla="*/ 2433 w 10000"/>
                  <a:gd name="connsiteY85" fmla="*/ 8891 h 10000"/>
                  <a:gd name="connsiteX86" fmla="*/ 2785 w 10000"/>
                  <a:gd name="connsiteY86" fmla="*/ 9103 h 10000"/>
                  <a:gd name="connsiteX87" fmla="*/ 3167 w 10000"/>
                  <a:gd name="connsiteY87" fmla="*/ 9313 h 10000"/>
                  <a:gd name="connsiteX88" fmla="*/ 3550 w 10000"/>
                  <a:gd name="connsiteY88" fmla="*/ 9525 h 10000"/>
                  <a:gd name="connsiteX89" fmla="*/ 3902 w 10000"/>
                  <a:gd name="connsiteY89" fmla="*/ 9631 h 10000"/>
                  <a:gd name="connsiteX90" fmla="*/ 4282 w 10000"/>
                  <a:gd name="connsiteY90" fmla="*/ 9789 h 10000"/>
                  <a:gd name="connsiteX91" fmla="*/ 4722 w 10000"/>
                  <a:gd name="connsiteY91" fmla="*/ 9948 h 10000"/>
                  <a:gd name="connsiteX92" fmla="*/ 5190 w 10000"/>
                  <a:gd name="connsiteY92" fmla="*/ 10000 h 10000"/>
                  <a:gd name="connsiteX93" fmla="*/ 5601 w 10000"/>
                  <a:gd name="connsiteY93" fmla="*/ 10000 h 10000"/>
                  <a:gd name="connsiteX94" fmla="*/ 6100 w 10000"/>
                  <a:gd name="connsiteY94" fmla="*/ 9948 h 10000"/>
                  <a:gd name="connsiteX95" fmla="*/ 6452 w 10000"/>
                  <a:gd name="connsiteY95" fmla="*/ 9841 h 10000"/>
                  <a:gd name="connsiteX96" fmla="*/ 6804 w 10000"/>
                  <a:gd name="connsiteY96" fmla="*/ 9737 h 10000"/>
                  <a:gd name="connsiteX97" fmla="*/ 7186 w 10000"/>
                  <a:gd name="connsiteY97" fmla="*/ 9578 h 10000"/>
                  <a:gd name="connsiteX98" fmla="*/ 7537 w 10000"/>
                  <a:gd name="connsiteY98" fmla="*/ 9419 h 10000"/>
                  <a:gd name="connsiteX99" fmla="*/ 7860 w 10000"/>
                  <a:gd name="connsiteY99" fmla="*/ 9209 h 10000"/>
                  <a:gd name="connsiteX100" fmla="*/ 8212 w 10000"/>
                  <a:gd name="connsiteY100" fmla="*/ 8997 h 10000"/>
                  <a:gd name="connsiteX101" fmla="*/ 8535 w 10000"/>
                  <a:gd name="connsiteY101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050 w 10000"/>
                  <a:gd name="connsiteY49" fmla="*/ 2555 h 10000"/>
                  <a:gd name="connsiteX50" fmla="*/ 3021 w 10000"/>
                  <a:gd name="connsiteY50" fmla="*/ 2397 h 10000"/>
                  <a:gd name="connsiteX51" fmla="*/ 2570 w 10000"/>
                  <a:gd name="connsiteY51" fmla="*/ 2487 h 10000"/>
                  <a:gd name="connsiteX52" fmla="*/ 2378 w 10000"/>
                  <a:gd name="connsiteY52" fmla="*/ 2638 h 10000"/>
                  <a:gd name="connsiteX53" fmla="*/ 2570 w 10000"/>
                  <a:gd name="connsiteY53" fmla="*/ 2488 h 10000"/>
                  <a:gd name="connsiteX54" fmla="*/ 1994 w 10000"/>
                  <a:gd name="connsiteY54" fmla="*/ 2940 h 10000"/>
                  <a:gd name="connsiteX55" fmla="*/ 1929 w 10000"/>
                  <a:gd name="connsiteY55" fmla="*/ 3317 h 10000"/>
                  <a:gd name="connsiteX56" fmla="*/ 1929 w 10000"/>
                  <a:gd name="connsiteY56" fmla="*/ 3317 h 10000"/>
                  <a:gd name="connsiteX57" fmla="*/ 1789 w 10000"/>
                  <a:gd name="connsiteY57" fmla="*/ 3559 h 10000"/>
                  <a:gd name="connsiteX58" fmla="*/ 1554 w 10000"/>
                  <a:gd name="connsiteY58" fmla="*/ 3559 h 10000"/>
                  <a:gd name="connsiteX59" fmla="*/ 1378 w 10000"/>
                  <a:gd name="connsiteY59" fmla="*/ 3770 h 10000"/>
                  <a:gd name="connsiteX60" fmla="*/ 1145 w 10000"/>
                  <a:gd name="connsiteY60" fmla="*/ 3770 h 10000"/>
                  <a:gd name="connsiteX61" fmla="*/ 968 w 10000"/>
                  <a:gd name="connsiteY61" fmla="*/ 3981 h 10000"/>
                  <a:gd name="connsiteX62" fmla="*/ 851 w 10000"/>
                  <a:gd name="connsiteY62" fmla="*/ 3770 h 10000"/>
                  <a:gd name="connsiteX63" fmla="*/ 558 w 10000"/>
                  <a:gd name="connsiteY63" fmla="*/ 3717 h 10000"/>
                  <a:gd name="connsiteX64" fmla="*/ 0 w 10000"/>
                  <a:gd name="connsiteY64" fmla="*/ 4984 h 10000"/>
                  <a:gd name="connsiteX65" fmla="*/ 59 w 10000"/>
                  <a:gd name="connsiteY65" fmla="*/ 5249 h 10000"/>
                  <a:gd name="connsiteX66" fmla="*/ 118 w 10000"/>
                  <a:gd name="connsiteY66" fmla="*/ 5618 h 10000"/>
                  <a:gd name="connsiteX67" fmla="*/ 294 w 10000"/>
                  <a:gd name="connsiteY67" fmla="*/ 5935 h 10000"/>
                  <a:gd name="connsiteX68" fmla="*/ 528 w 10000"/>
                  <a:gd name="connsiteY68" fmla="*/ 6462 h 10000"/>
                  <a:gd name="connsiteX69" fmla="*/ 381 w 10000"/>
                  <a:gd name="connsiteY69" fmla="*/ 6358 h 10000"/>
                  <a:gd name="connsiteX70" fmla="*/ 733 w 10000"/>
                  <a:gd name="connsiteY70" fmla="*/ 6832 h 10000"/>
                  <a:gd name="connsiteX71" fmla="*/ 938 w 10000"/>
                  <a:gd name="connsiteY71" fmla="*/ 6780 h 10000"/>
                  <a:gd name="connsiteX72" fmla="*/ 910 w 10000"/>
                  <a:gd name="connsiteY72" fmla="*/ 6462 h 10000"/>
                  <a:gd name="connsiteX73" fmla="*/ 1085 w 10000"/>
                  <a:gd name="connsiteY73" fmla="*/ 6515 h 10000"/>
                  <a:gd name="connsiteX74" fmla="*/ 880 w 10000"/>
                  <a:gd name="connsiteY74" fmla="*/ 5882 h 10000"/>
                  <a:gd name="connsiteX75" fmla="*/ 1261 w 10000"/>
                  <a:gd name="connsiteY75" fmla="*/ 5618 h 10000"/>
                  <a:gd name="connsiteX76" fmla="*/ 1468 w 10000"/>
                  <a:gd name="connsiteY76" fmla="*/ 5618 h 10000"/>
                  <a:gd name="connsiteX77" fmla="*/ 1468 w 10000"/>
                  <a:gd name="connsiteY77" fmla="*/ 5882 h 10000"/>
                  <a:gd name="connsiteX78" fmla="*/ 1290 w 10000"/>
                  <a:gd name="connsiteY78" fmla="*/ 6040 h 10000"/>
                  <a:gd name="connsiteX79" fmla="*/ 1174 w 10000"/>
                  <a:gd name="connsiteY79" fmla="*/ 6727 h 10000"/>
                  <a:gd name="connsiteX80" fmla="*/ 1115 w 10000"/>
                  <a:gd name="connsiteY80" fmla="*/ 7043 h 10000"/>
                  <a:gd name="connsiteX81" fmla="*/ 1203 w 10000"/>
                  <a:gd name="connsiteY81" fmla="*/ 7466 h 10000"/>
                  <a:gd name="connsiteX82" fmla="*/ 1378 w 10000"/>
                  <a:gd name="connsiteY82" fmla="*/ 7783 h 10000"/>
                  <a:gd name="connsiteX83" fmla="*/ 1965 w 10000"/>
                  <a:gd name="connsiteY83" fmla="*/ 8416 h 10000"/>
                  <a:gd name="connsiteX84" fmla="*/ 2433 w 10000"/>
                  <a:gd name="connsiteY84" fmla="*/ 8891 h 10000"/>
                  <a:gd name="connsiteX85" fmla="*/ 2785 w 10000"/>
                  <a:gd name="connsiteY85" fmla="*/ 9103 h 10000"/>
                  <a:gd name="connsiteX86" fmla="*/ 3167 w 10000"/>
                  <a:gd name="connsiteY86" fmla="*/ 9313 h 10000"/>
                  <a:gd name="connsiteX87" fmla="*/ 3550 w 10000"/>
                  <a:gd name="connsiteY87" fmla="*/ 9525 h 10000"/>
                  <a:gd name="connsiteX88" fmla="*/ 3902 w 10000"/>
                  <a:gd name="connsiteY88" fmla="*/ 9631 h 10000"/>
                  <a:gd name="connsiteX89" fmla="*/ 4282 w 10000"/>
                  <a:gd name="connsiteY89" fmla="*/ 9789 h 10000"/>
                  <a:gd name="connsiteX90" fmla="*/ 4722 w 10000"/>
                  <a:gd name="connsiteY90" fmla="*/ 9948 h 10000"/>
                  <a:gd name="connsiteX91" fmla="*/ 5190 w 10000"/>
                  <a:gd name="connsiteY91" fmla="*/ 10000 h 10000"/>
                  <a:gd name="connsiteX92" fmla="*/ 5601 w 10000"/>
                  <a:gd name="connsiteY92" fmla="*/ 10000 h 10000"/>
                  <a:gd name="connsiteX93" fmla="*/ 6100 w 10000"/>
                  <a:gd name="connsiteY93" fmla="*/ 9948 h 10000"/>
                  <a:gd name="connsiteX94" fmla="*/ 6452 w 10000"/>
                  <a:gd name="connsiteY94" fmla="*/ 9841 h 10000"/>
                  <a:gd name="connsiteX95" fmla="*/ 6804 w 10000"/>
                  <a:gd name="connsiteY95" fmla="*/ 9737 h 10000"/>
                  <a:gd name="connsiteX96" fmla="*/ 7186 w 10000"/>
                  <a:gd name="connsiteY96" fmla="*/ 9578 h 10000"/>
                  <a:gd name="connsiteX97" fmla="*/ 7537 w 10000"/>
                  <a:gd name="connsiteY97" fmla="*/ 9419 h 10000"/>
                  <a:gd name="connsiteX98" fmla="*/ 7860 w 10000"/>
                  <a:gd name="connsiteY98" fmla="*/ 9209 h 10000"/>
                  <a:gd name="connsiteX99" fmla="*/ 8212 w 10000"/>
                  <a:gd name="connsiteY99" fmla="*/ 8997 h 10000"/>
                  <a:gd name="connsiteX100" fmla="*/ 8535 w 10000"/>
                  <a:gd name="connsiteY100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050 w 10000"/>
                  <a:gd name="connsiteY48" fmla="*/ 2555 h 10000"/>
                  <a:gd name="connsiteX49" fmla="*/ 3021 w 10000"/>
                  <a:gd name="connsiteY49" fmla="*/ 2397 h 10000"/>
                  <a:gd name="connsiteX50" fmla="*/ 2570 w 10000"/>
                  <a:gd name="connsiteY50" fmla="*/ 2487 h 10000"/>
                  <a:gd name="connsiteX51" fmla="*/ 2378 w 10000"/>
                  <a:gd name="connsiteY51" fmla="*/ 2638 h 10000"/>
                  <a:gd name="connsiteX52" fmla="*/ 2570 w 10000"/>
                  <a:gd name="connsiteY52" fmla="*/ 2488 h 10000"/>
                  <a:gd name="connsiteX53" fmla="*/ 1994 w 10000"/>
                  <a:gd name="connsiteY53" fmla="*/ 2940 h 10000"/>
                  <a:gd name="connsiteX54" fmla="*/ 1929 w 10000"/>
                  <a:gd name="connsiteY54" fmla="*/ 3317 h 10000"/>
                  <a:gd name="connsiteX55" fmla="*/ 1929 w 10000"/>
                  <a:gd name="connsiteY55" fmla="*/ 3317 h 10000"/>
                  <a:gd name="connsiteX56" fmla="*/ 1789 w 10000"/>
                  <a:gd name="connsiteY56" fmla="*/ 3559 h 10000"/>
                  <a:gd name="connsiteX57" fmla="*/ 1554 w 10000"/>
                  <a:gd name="connsiteY57" fmla="*/ 3559 h 10000"/>
                  <a:gd name="connsiteX58" fmla="*/ 1378 w 10000"/>
                  <a:gd name="connsiteY58" fmla="*/ 3770 h 10000"/>
                  <a:gd name="connsiteX59" fmla="*/ 1145 w 10000"/>
                  <a:gd name="connsiteY59" fmla="*/ 3770 h 10000"/>
                  <a:gd name="connsiteX60" fmla="*/ 968 w 10000"/>
                  <a:gd name="connsiteY60" fmla="*/ 3981 h 10000"/>
                  <a:gd name="connsiteX61" fmla="*/ 851 w 10000"/>
                  <a:gd name="connsiteY61" fmla="*/ 3770 h 10000"/>
                  <a:gd name="connsiteX62" fmla="*/ 558 w 10000"/>
                  <a:gd name="connsiteY62" fmla="*/ 3717 h 10000"/>
                  <a:gd name="connsiteX63" fmla="*/ 0 w 10000"/>
                  <a:gd name="connsiteY63" fmla="*/ 4984 h 10000"/>
                  <a:gd name="connsiteX64" fmla="*/ 59 w 10000"/>
                  <a:gd name="connsiteY64" fmla="*/ 5249 h 10000"/>
                  <a:gd name="connsiteX65" fmla="*/ 118 w 10000"/>
                  <a:gd name="connsiteY65" fmla="*/ 5618 h 10000"/>
                  <a:gd name="connsiteX66" fmla="*/ 294 w 10000"/>
                  <a:gd name="connsiteY66" fmla="*/ 5935 h 10000"/>
                  <a:gd name="connsiteX67" fmla="*/ 528 w 10000"/>
                  <a:gd name="connsiteY67" fmla="*/ 6462 h 10000"/>
                  <a:gd name="connsiteX68" fmla="*/ 381 w 10000"/>
                  <a:gd name="connsiteY68" fmla="*/ 6358 h 10000"/>
                  <a:gd name="connsiteX69" fmla="*/ 733 w 10000"/>
                  <a:gd name="connsiteY69" fmla="*/ 6832 h 10000"/>
                  <a:gd name="connsiteX70" fmla="*/ 938 w 10000"/>
                  <a:gd name="connsiteY70" fmla="*/ 6780 h 10000"/>
                  <a:gd name="connsiteX71" fmla="*/ 910 w 10000"/>
                  <a:gd name="connsiteY71" fmla="*/ 6462 h 10000"/>
                  <a:gd name="connsiteX72" fmla="*/ 1085 w 10000"/>
                  <a:gd name="connsiteY72" fmla="*/ 6515 h 10000"/>
                  <a:gd name="connsiteX73" fmla="*/ 880 w 10000"/>
                  <a:gd name="connsiteY73" fmla="*/ 5882 h 10000"/>
                  <a:gd name="connsiteX74" fmla="*/ 1261 w 10000"/>
                  <a:gd name="connsiteY74" fmla="*/ 5618 h 10000"/>
                  <a:gd name="connsiteX75" fmla="*/ 1468 w 10000"/>
                  <a:gd name="connsiteY75" fmla="*/ 5618 h 10000"/>
                  <a:gd name="connsiteX76" fmla="*/ 1468 w 10000"/>
                  <a:gd name="connsiteY76" fmla="*/ 5882 h 10000"/>
                  <a:gd name="connsiteX77" fmla="*/ 1290 w 10000"/>
                  <a:gd name="connsiteY77" fmla="*/ 6040 h 10000"/>
                  <a:gd name="connsiteX78" fmla="*/ 1174 w 10000"/>
                  <a:gd name="connsiteY78" fmla="*/ 6727 h 10000"/>
                  <a:gd name="connsiteX79" fmla="*/ 1115 w 10000"/>
                  <a:gd name="connsiteY79" fmla="*/ 7043 h 10000"/>
                  <a:gd name="connsiteX80" fmla="*/ 1203 w 10000"/>
                  <a:gd name="connsiteY80" fmla="*/ 7466 h 10000"/>
                  <a:gd name="connsiteX81" fmla="*/ 1378 w 10000"/>
                  <a:gd name="connsiteY81" fmla="*/ 7783 h 10000"/>
                  <a:gd name="connsiteX82" fmla="*/ 1965 w 10000"/>
                  <a:gd name="connsiteY82" fmla="*/ 8416 h 10000"/>
                  <a:gd name="connsiteX83" fmla="*/ 2433 w 10000"/>
                  <a:gd name="connsiteY83" fmla="*/ 8891 h 10000"/>
                  <a:gd name="connsiteX84" fmla="*/ 2785 w 10000"/>
                  <a:gd name="connsiteY84" fmla="*/ 9103 h 10000"/>
                  <a:gd name="connsiteX85" fmla="*/ 3167 w 10000"/>
                  <a:gd name="connsiteY85" fmla="*/ 9313 h 10000"/>
                  <a:gd name="connsiteX86" fmla="*/ 3550 w 10000"/>
                  <a:gd name="connsiteY86" fmla="*/ 9525 h 10000"/>
                  <a:gd name="connsiteX87" fmla="*/ 3902 w 10000"/>
                  <a:gd name="connsiteY87" fmla="*/ 9631 h 10000"/>
                  <a:gd name="connsiteX88" fmla="*/ 4282 w 10000"/>
                  <a:gd name="connsiteY88" fmla="*/ 9789 h 10000"/>
                  <a:gd name="connsiteX89" fmla="*/ 4722 w 10000"/>
                  <a:gd name="connsiteY89" fmla="*/ 9948 h 10000"/>
                  <a:gd name="connsiteX90" fmla="*/ 5190 w 10000"/>
                  <a:gd name="connsiteY90" fmla="*/ 10000 h 10000"/>
                  <a:gd name="connsiteX91" fmla="*/ 5601 w 10000"/>
                  <a:gd name="connsiteY91" fmla="*/ 10000 h 10000"/>
                  <a:gd name="connsiteX92" fmla="*/ 6100 w 10000"/>
                  <a:gd name="connsiteY92" fmla="*/ 9948 h 10000"/>
                  <a:gd name="connsiteX93" fmla="*/ 6452 w 10000"/>
                  <a:gd name="connsiteY93" fmla="*/ 9841 h 10000"/>
                  <a:gd name="connsiteX94" fmla="*/ 6804 w 10000"/>
                  <a:gd name="connsiteY94" fmla="*/ 9737 h 10000"/>
                  <a:gd name="connsiteX95" fmla="*/ 7186 w 10000"/>
                  <a:gd name="connsiteY95" fmla="*/ 9578 h 10000"/>
                  <a:gd name="connsiteX96" fmla="*/ 7537 w 10000"/>
                  <a:gd name="connsiteY96" fmla="*/ 9419 h 10000"/>
                  <a:gd name="connsiteX97" fmla="*/ 7860 w 10000"/>
                  <a:gd name="connsiteY97" fmla="*/ 9209 h 10000"/>
                  <a:gd name="connsiteX98" fmla="*/ 8212 w 10000"/>
                  <a:gd name="connsiteY98" fmla="*/ 8997 h 10000"/>
                  <a:gd name="connsiteX99" fmla="*/ 8535 w 10000"/>
                  <a:gd name="connsiteY99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147 w 10000"/>
                  <a:gd name="connsiteY47" fmla="*/ 1055 h 10000"/>
                  <a:gd name="connsiteX48" fmla="*/ 3050 w 10000"/>
                  <a:gd name="connsiteY48" fmla="*/ 2555 h 10000"/>
                  <a:gd name="connsiteX49" fmla="*/ 3021 w 10000"/>
                  <a:gd name="connsiteY49" fmla="*/ 2397 h 10000"/>
                  <a:gd name="connsiteX50" fmla="*/ 2570 w 10000"/>
                  <a:gd name="connsiteY50" fmla="*/ 2487 h 10000"/>
                  <a:gd name="connsiteX51" fmla="*/ 2378 w 10000"/>
                  <a:gd name="connsiteY51" fmla="*/ 2638 h 10000"/>
                  <a:gd name="connsiteX52" fmla="*/ 2570 w 10000"/>
                  <a:gd name="connsiteY52" fmla="*/ 2488 h 10000"/>
                  <a:gd name="connsiteX53" fmla="*/ 1994 w 10000"/>
                  <a:gd name="connsiteY53" fmla="*/ 2940 h 10000"/>
                  <a:gd name="connsiteX54" fmla="*/ 1929 w 10000"/>
                  <a:gd name="connsiteY54" fmla="*/ 3317 h 10000"/>
                  <a:gd name="connsiteX55" fmla="*/ 1929 w 10000"/>
                  <a:gd name="connsiteY55" fmla="*/ 3317 h 10000"/>
                  <a:gd name="connsiteX56" fmla="*/ 1789 w 10000"/>
                  <a:gd name="connsiteY56" fmla="*/ 3559 h 10000"/>
                  <a:gd name="connsiteX57" fmla="*/ 1554 w 10000"/>
                  <a:gd name="connsiteY57" fmla="*/ 3559 h 10000"/>
                  <a:gd name="connsiteX58" fmla="*/ 1378 w 10000"/>
                  <a:gd name="connsiteY58" fmla="*/ 3770 h 10000"/>
                  <a:gd name="connsiteX59" fmla="*/ 1145 w 10000"/>
                  <a:gd name="connsiteY59" fmla="*/ 3770 h 10000"/>
                  <a:gd name="connsiteX60" fmla="*/ 968 w 10000"/>
                  <a:gd name="connsiteY60" fmla="*/ 3981 h 10000"/>
                  <a:gd name="connsiteX61" fmla="*/ 851 w 10000"/>
                  <a:gd name="connsiteY61" fmla="*/ 3770 h 10000"/>
                  <a:gd name="connsiteX62" fmla="*/ 558 w 10000"/>
                  <a:gd name="connsiteY62" fmla="*/ 3717 h 10000"/>
                  <a:gd name="connsiteX63" fmla="*/ 0 w 10000"/>
                  <a:gd name="connsiteY63" fmla="*/ 4984 h 10000"/>
                  <a:gd name="connsiteX64" fmla="*/ 59 w 10000"/>
                  <a:gd name="connsiteY64" fmla="*/ 5249 h 10000"/>
                  <a:gd name="connsiteX65" fmla="*/ 118 w 10000"/>
                  <a:gd name="connsiteY65" fmla="*/ 5618 h 10000"/>
                  <a:gd name="connsiteX66" fmla="*/ 294 w 10000"/>
                  <a:gd name="connsiteY66" fmla="*/ 5935 h 10000"/>
                  <a:gd name="connsiteX67" fmla="*/ 528 w 10000"/>
                  <a:gd name="connsiteY67" fmla="*/ 6462 h 10000"/>
                  <a:gd name="connsiteX68" fmla="*/ 381 w 10000"/>
                  <a:gd name="connsiteY68" fmla="*/ 6358 h 10000"/>
                  <a:gd name="connsiteX69" fmla="*/ 733 w 10000"/>
                  <a:gd name="connsiteY69" fmla="*/ 6832 h 10000"/>
                  <a:gd name="connsiteX70" fmla="*/ 938 w 10000"/>
                  <a:gd name="connsiteY70" fmla="*/ 6780 h 10000"/>
                  <a:gd name="connsiteX71" fmla="*/ 910 w 10000"/>
                  <a:gd name="connsiteY71" fmla="*/ 6462 h 10000"/>
                  <a:gd name="connsiteX72" fmla="*/ 1085 w 10000"/>
                  <a:gd name="connsiteY72" fmla="*/ 6515 h 10000"/>
                  <a:gd name="connsiteX73" fmla="*/ 880 w 10000"/>
                  <a:gd name="connsiteY73" fmla="*/ 5882 h 10000"/>
                  <a:gd name="connsiteX74" fmla="*/ 1261 w 10000"/>
                  <a:gd name="connsiteY74" fmla="*/ 5618 h 10000"/>
                  <a:gd name="connsiteX75" fmla="*/ 1468 w 10000"/>
                  <a:gd name="connsiteY75" fmla="*/ 5618 h 10000"/>
                  <a:gd name="connsiteX76" fmla="*/ 1468 w 10000"/>
                  <a:gd name="connsiteY76" fmla="*/ 5882 h 10000"/>
                  <a:gd name="connsiteX77" fmla="*/ 1290 w 10000"/>
                  <a:gd name="connsiteY77" fmla="*/ 6040 h 10000"/>
                  <a:gd name="connsiteX78" fmla="*/ 1174 w 10000"/>
                  <a:gd name="connsiteY78" fmla="*/ 6727 h 10000"/>
                  <a:gd name="connsiteX79" fmla="*/ 1115 w 10000"/>
                  <a:gd name="connsiteY79" fmla="*/ 7043 h 10000"/>
                  <a:gd name="connsiteX80" fmla="*/ 1203 w 10000"/>
                  <a:gd name="connsiteY80" fmla="*/ 7466 h 10000"/>
                  <a:gd name="connsiteX81" fmla="*/ 1378 w 10000"/>
                  <a:gd name="connsiteY81" fmla="*/ 7783 h 10000"/>
                  <a:gd name="connsiteX82" fmla="*/ 1965 w 10000"/>
                  <a:gd name="connsiteY82" fmla="*/ 8416 h 10000"/>
                  <a:gd name="connsiteX83" fmla="*/ 2433 w 10000"/>
                  <a:gd name="connsiteY83" fmla="*/ 8891 h 10000"/>
                  <a:gd name="connsiteX84" fmla="*/ 2785 w 10000"/>
                  <a:gd name="connsiteY84" fmla="*/ 9103 h 10000"/>
                  <a:gd name="connsiteX85" fmla="*/ 3167 w 10000"/>
                  <a:gd name="connsiteY85" fmla="*/ 9313 h 10000"/>
                  <a:gd name="connsiteX86" fmla="*/ 3550 w 10000"/>
                  <a:gd name="connsiteY86" fmla="*/ 9525 h 10000"/>
                  <a:gd name="connsiteX87" fmla="*/ 3902 w 10000"/>
                  <a:gd name="connsiteY87" fmla="*/ 9631 h 10000"/>
                  <a:gd name="connsiteX88" fmla="*/ 4282 w 10000"/>
                  <a:gd name="connsiteY88" fmla="*/ 9789 h 10000"/>
                  <a:gd name="connsiteX89" fmla="*/ 4722 w 10000"/>
                  <a:gd name="connsiteY89" fmla="*/ 9948 h 10000"/>
                  <a:gd name="connsiteX90" fmla="*/ 5190 w 10000"/>
                  <a:gd name="connsiteY90" fmla="*/ 10000 h 10000"/>
                  <a:gd name="connsiteX91" fmla="*/ 5601 w 10000"/>
                  <a:gd name="connsiteY91" fmla="*/ 10000 h 10000"/>
                  <a:gd name="connsiteX92" fmla="*/ 6100 w 10000"/>
                  <a:gd name="connsiteY92" fmla="*/ 9948 h 10000"/>
                  <a:gd name="connsiteX93" fmla="*/ 6452 w 10000"/>
                  <a:gd name="connsiteY93" fmla="*/ 9841 h 10000"/>
                  <a:gd name="connsiteX94" fmla="*/ 6804 w 10000"/>
                  <a:gd name="connsiteY94" fmla="*/ 9737 h 10000"/>
                  <a:gd name="connsiteX95" fmla="*/ 7186 w 10000"/>
                  <a:gd name="connsiteY95" fmla="*/ 9578 h 10000"/>
                  <a:gd name="connsiteX96" fmla="*/ 7537 w 10000"/>
                  <a:gd name="connsiteY96" fmla="*/ 9419 h 10000"/>
                  <a:gd name="connsiteX97" fmla="*/ 7860 w 10000"/>
                  <a:gd name="connsiteY97" fmla="*/ 9209 h 10000"/>
                  <a:gd name="connsiteX98" fmla="*/ 8212 w 10000"/>
                  <a:gd name="connsiteY98" fmla="*/ 8997 h 10000"/>
                  <a:gd name="connsiteX99" fmla="*/ 8535 w 10000"/>
                  <a:gd name="connsiteY99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147 w 10000"/>
                  <a:gd name="connsiteY47" fmla="*/ 1055 h 10000"/>
                  <a:gd name="connsiteX48" fmla="*/ 3050 w 10000"/>
                  <a:gd name="connsiteY48" fmla="*/ 2555 h 10000"/>
                  <a:gd name="connsiteX49" fmla="*/ 2570 w 10000"/>
                  <a:gd name="connsiteY49" fmla="*/ 2487 h 10000"/>
                  <a:gd name="connsiteX50" fmla="*/ 2378 w 10000"/>
                  <a:gd name="connsiteY50" fmla="*/ 2638 h 10000"/>
                  <a:gd name="connsiteX51" fmla="*/ 2570 w 10000"/>
                  <a:gd name="connsiteY51" fmla="*/ 2488 h 10000"/>
                  <a:gd name="connsiteX52" fmla="*/ 1994 w 10000"/>
                  <a:gd name="connsiteY52" fmla="*/ 2940 h 10000"/>
                  <a:gd name="connsiteX53" fmla="*/ 1929 w 10000"/>
                  <a:gd name="connsiteY53" fmla="*/ 3317 h 10000"/>
                  <a:gd name="connsiteX54" fmla="*/ 1929 w 10000"/>
                  <a:gd name="connsiteY54" fmla="*/ 3317 h 10000"/>
                  <a:gd name="connsiteX55" fmla="*/ 1789 w 10000"/>
                  <a:gd name="connsiteY55" fmla="*/ 3559 h 10000"/>
                  <a:gd name="connsiteX56" fmla="*/ 1554 w 10000"/>
                  <a:gd name="connsiteY56" fmla="*/ 3559 h 10000"/>
                  <a:gd name="connsiteX57" fmla="*/ 1378 w 10000"/>
                  <a:gd name="connsiteY57" fmla="*/ 3770 h 10000"/>
                  <a:gd name="connsiteX58" fmla="*/ 1145 w 10000"/>
                  <a:gd name="connsiteY58" fmla="*/ 3770 h 10000"/>
                  <a:gd name="connsiteX59" fmla="*/ 968 w 10000"/>
                  <a:gd name="connsiteY59" fmla="*/ 3981 h 10000"/>
                  <a:gd name="connsiteX60" fmla="*/ 851 w 10000"/>
                  <a:gd name="connsiteY60" fmla="*/ 3770 h 10000"/>
                  <a:gd name="connsiteX61" fmla="*/ 558 w 10000"/>
                  <a:gd name="connsiteY61" fmla="*/ 3717 h 10000"/>
                  <a:gd name="connsiteX62" fmla="*/ 0 w 10000"/>
                  <a:gd name="connsiteY62" fmla="*/ 4984 h 10000"/>
                  <a:gd name="connsiteX63" fmla="*/ 59 w 10000"/>
                  <a:gd name="connsiteY63" fmla="*/ 5249 h 10000"/>
                  <a:gd name="connsiteX64" fmla="*/ 118 w 10000"/>
                  <a:gd name="connsiteY64" fmla="*/ 5618 h 10000"/>
                  <a:gd name="connsiteX65" fmla="*/ 294 w 10000"/>
                  <a:gd name="connsiteY65" fmla="*/ 5935 h 10000"/>
                  <a:gd name="connsiteX66" fmla="*/ 528 w 10000"/>
                  <a:gd name="connsiteY66" fmla="*/ 6462 h 10000"/>
                  <a:gd name="connsiteX67" fmla="*/ 381 w 10000"/>
                  <a:gd name="connsiteY67" fmla="*/ 6358 h 10000"/>
                  <a:gd name="connsiteX68" fmla="*/ 733 w 10000"/>
                  <a:gd name="connsiteY68" fmla="*/ 6832 h 10000"/>
                  <a:gd name="connsiteX69" fmla="*/ 938 w 10000"/>
                  <a:gd name="connsiteY69" fmla="*/ 6780 h 10000"/>
                  <a:gd name="connsiteX70" fmla="*/ 910 w 10000"/>
                  <a:gd name="connsiteY70" fmla="*/ 6462 h 10000"/>
                  <a:gd name="connsiteX71" fmla="*/ 1085 w 10000"/>
                  <a:gd name="connsiteY71" fmla="*/ 6515 h 10000"/>
                  <a:gd name="connsiteX72" fmla="*/ 880 w 10000"/>
                  <a:gd name="connsiteY72" fmla="*/ 5882 h 10000"/>
                  <a:gd name="connsiteX73" fmla="*/ 1261 w 10000"/>
                  <a:gd name="connsiteY73" fmla="*/ 5618 h 10000"/>
                  <a:gd name="connsiteX74" fmla="*/ 1468 w 10000"/>
                  <a:gd name="connsiteY74" fmla="*/ 5618 h 10000"/>
                  <a:gd name="connsiteX75" fmla="*/ 1468 w 10000"/>
                  <a:gd name="connsiteY75" fmla="*/ 5882 h 10000"/>
                  <a:gd name="connsiteX76" fmla="*/ 1290 w 10000"/>
                  <a:gd name="connsiteY76" fmla="*/ 6040 h 10000"/>
                  <a:gd name="connsiteX77" fmla="*/ 1174 w 10000"/>
                  <a:gd name="connsiteY77" fmla="*/ 6727 h 10000"/>
                  <a:gd name="connsiteX78" fmla="*/ 1115 w 10000"/>
                  <a:gd name="connsiteY78" fmla="*/ 7043 h 10000"/>
                  <a:gd name="connsiteX79" fmla="*/ 1203 w 10000"/>
                  <a:gd name="connsiteY79" fmla="*/ 7466 h 10000"/>
                  <a:gd name="connsiteX80" fmla="*/ 1378 w 10000"/>
                  <a:gd name="connsiteY80" fmla="*/ 7783 h 10000"/>
                  <a:gd name="connsiteX81" fmla="*/ 1965 w 10000"/>
                  <a:gd name="connsiteY81" fmla="*/ 8416 h 10000"/>
                  <a:gd name="connsiteX82" fmla="*/ 2433 w 10000"/>
                  <a:gd name="connsiteY82" fmla="*/ 8891 h 10000"/>
                  <a:gd name="connsiteX83" fmla="*/ 2785 w 10000"/>
                  <a:gd name="connsiteY83" fmla="*/ 9103 h 10000"/>
                  <a:gd name="connsiteX84" fmla="*/ 3167 w 10000"/>
                  <a:gd name="connsiteY84" fmla="*/ 9313 h 10000"/>
                  <a:gd name="connsiteX85" fmla="*/ 3550 w 10000"/>
                  <a:gd name="connsiteY85" fmla="*/ 9525 h 10000"/>
                  <a:gd name="connsiteX86" fmla="*/ 3902 w 10000"/>
                  <a:gd name="connsiteY86" fmla="*/ 9631 h 10000"/>
                  <a:gd name="connsiteX87" fmla="*/ 4282 w 10000"/>
                  <a:gd name="connsiteY87" fmla="*/ 9789 h 10000"/>
                  <a:gd name="connsiteX88" fmla="*/ 4722 w 10000"/>
                  <a:gd name="connsiteY88" fmla="*/ 9948 h 10000"/>
                  <a:gd name="connsiteX89" fmla="*/ 5190 w 10000"/>
                  <a:gd name="connsiteY89" fmla="*/ 10000 h 10000"/>
                  <a:gd name="connsiteX90" fmla="*/ 5601 w 10000"/>
                  <a:gd name="connsiteY90" fmla="*/ 10000 h 10000"/>
                  <a:gd name="connsiteX91" fmla="*/ 6100 w 10000"/>
                  <a:gd name="connsiteY91" fmla="*/ 9948 h 10000"/>
                  <a:gd name="connsiteX92" fmla="*/ 6452 w 10000"/>
                  <a:gd name="connsiteY92" fmla="*/ 9841 h 10000"/>
                  <a:gd name="connsiteX93" fmla="*/ 6804 w 10000"/>
                  <a:gd name="connsiteY93" fmla="*/ 9737 h 10000"/>
                  <a:gd name="connsiteX94" fmla="*/ 7186 w 10000"/>
                  <a:gd name="connsiteY94" fmla="*/ 9578 h 10000"/>
                  <a:gd name="connsiteX95" fmla="*/ 7537 w 10000"/>
                  <a:gd name="connsiteY95" fmla="*/ 9419 h 10000"/>
                  <a:gd name="connsiteX96" fmla="*/ 7860 w 10000"/>
                  <a:gd name="connsiteY96" fmla="*/ 9209 h 10000"/>
                  <a:gd name="connsiteX97" fmla="*/ 8212 w 10000"/>
                  <a:gd name="connsiteY97" fmla="*/ 8997 h 10000"/>
                  <a:gd name="connsiteX98" fmla="*/ 8535 w 10000"/>
                  <a:gd name="connsiteY98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147 w 10000"/>
                  <a:gd name="connsiteY47" fmla="*/ 1055 h 10000"/>
                  <a:gd name="connsiteX48" fmla="*/ 2763 w 10000"/>
                  <a:gd name="connsiteY48" fmla="*/ 2337 h 10000"/>
                  <a:gd name="connsiteX49" fmla="*/ 2570 w 10000"/>
                  <a:gd name="connsiteY49" fmla="*/ 2487 h 10000"/>
                  <a:gd name="connsiteX50" fmla="*/ 2378 w 10000"/>
                  <a:gd name="connsiteY50" fmla="*/ 2638 h 10000"/>
                  <a:gd name="connsiteX51" fmla="*/ 2570 w 10000"/>
                  <a:gd name="connsiteY51" fmla="*/ 2488 h 10000"/>
                  <a:gd name="connsiteX52" fmla="*/ 1994 w 10000"/>
                  <a:gd name="connsiteY52" fmla="*/ 2940 h 10000"/>
                  <a:gd name="connsiteX53" fmla="*/ 1929 w 10000"/>
                  <a:gd name="connsiteY53" fmla="*/ 3317 h 10000"/>
                  <a:gd name="connsiteX54" fmla="*/ 1929 w 10000"/>
                  <a:gd name="connsiteY54" fmla="*/ 3317 h 10000"/>
                  <a:gd name="connsiteX55" fmla="*/ 1789 w 10000"/>
                  <a:gd name="connsiteY55" fmla="*/ 3559 h 10000"/>
                  <a:gd name="connsiteX56" fmla="*/ 1554 w 10000"/>
                  <a:gd name="connsiteY56" fmla="*/ 3559 h 10000"/>
                  <a:gd name="connsiteX57" fmla="*/ 1378 w 10000"/>
                  <a:gd name="connsiteY57" fmla="*/ 3770 h 10000"/>
                  <a:gd name="connsiteX58" fmla="*/ 1145 w 10000"/>
                  <a:gd name="connsiteY58" fmla="*/ 3770 h 10000"/>
                  <a:gd name="connsiteX59" fmla="*/ 968 w 10000"/>
                  <a:gd name="connsiteY59" fmla="*/ 3981 h 10000"/>
                  <a:gd name="connsiteX60" fmla="*/ 851 w 10000"/>
                  <a:gd name="connsiteY60" fmla="*/ 3770 h 10000"/>
                  <a:gd name="connsiteX61" fmla="*/ 558 w 10000"/>
                  <a:gd name="connsiteY61" fmla="*/ 3717 h 10000"/>
                  <a:gd name="connsiteX62" fmla="*/ 0 w 10000"/>
                  <a:gd name="connsiteY62" fmla="*/ 4984 h 10000"/>
                  <a:gd name="connsiteX63" fmla="*/ 59 w 10000"/>
                  <a:gd name="connsiteY63" fmla="*/ 5249 h 10000"/>
                  <a:gd name="connsiteX64" fmla="*/ 118 w 10000"/>
                  <a:gd name="connsiteY64" fmla="*/ 5618 h 10000"/>
                  <a:gd name="connsiteX65" fmla="*/ 294 w 10000"/>
                  <a:gd name="connsiteY65" fmla="*/ 5935 h 10000"/>
                  <a:gd name="connsiteX66" fmla="*/ 528 w 10000"/>
                  <a:gd name="connsiteY66" fmla="*/ 6462 h 10000"/>
                  <a:gd name="connsiteX67" fmla="*/ 381 w 10000"/>
                  <a:gd name="connsiteY67" fmla="*/ 6358 h 10000"/>
                  <a:gd name="connsiteX68" fmla="*/ 733 w 10000"/>
                  <a:gd name="connsiteY68" fmla="*/ 6832 h 10000"/>
                  <a:gd name="connsiteX69" fmla="*/ 938 w 10000"/>
                  <a:gd name="connsiteY69" fmla="*/ 6780 h 10000"/>
                  <a:gd name="connsiteX70" fmla="*/ 910 w 10000"/>
                  <a:gd name="connsiteY70" fmla="*/ 6462 h 10000"/>
                  <a:gd name="connsiteX71" fmla="*/ 1085 w 10000"/>
                  <a:gd name="connsiteY71" fmla="*/ 6515 h 10000"/>
                  <a:gd name="connsiteX72" fmla="*/ 880 w 10000"/>
                  <a:gd name="connsiteY72" fmla="*/ 5882 h 10000"/>
                  <a:gd name="connsiteX73" fmla="*/ 1261 w 10000"/>
                  <a:gd name="connsiteY73" fmla="*/ 5618 h 10000"/>
                  <a:gd name="connsiteX74" fmla="*/ 1468 w 10000"/>
                  <a:gd name="connsiteY74" fmla="*/ 5618 h 10000"/>
                  <a:gd name="connsiteX75" fmla="*/ 1468 w 10000"/>
                  <a:gd name="connsiteY75" fmla="*/ 5882 h 10000"/>
                  <a:gd name="connsiteX76" fmla="*/ 1290 w 10000"/>
                  <a:gd name="connsiteY76" fmla="*/ 6040 h 10000"/>
                  <a:gd name="connsiteX77" fmla="*/ 1174 w 10000"/>
                  <a:gd name="connsiteY77" fmla="*/ 6727 h 10000"/>
                  <a:gd name="connsiteX78" fmla="*/ 1115 w 10000"/>
                  <a:gd name="connsiteY78" fmla="*/ 7043 h 10000"/>
                  <a:gd name="connsiteX79" fmla="*/ 1203 w 10000"/>
                  <a:gd name="connsiteY79" fmla="*/ 7466 h 10000"/>
                  <a:gd name="connsiteX80" fmla="*/ 1378 w 10000"/>
                  <a:gd name="connsiteY80" fmla="*/ 7783 h 10000"/>
                  <a:gd name="connsiteX81" fmla="*/ 1965 w 10000"/>
                  <a:gd name="connsiteY81" fmla="*/ 8416 h 10000"/>
                  <a:gd name="connsiteX82" fmla="*/ 2433 w 10000"/>
                  <a:gd name="connsiteY82" fmla="*/ 8891 h 10000"/>
                  <a:gd name="connsiteX83" fmla="*/ 2785 w 10000"/>
                  <a:gd name="connsiteY83" fmla="*/ 9103 h 10000"/>
                  <a:gd name="connsiteX84" fmla="*/ 3167 w 10000"/>
                  <a:gd name="connsiteY84" fmla="*/ 9313 h 10000"/>
                  <a:gd name="connsiteX85" fmla="*/ 3550 w 10000"/>
                  <a:gd name="connsiteY85" fmla="*/ 9525 h 10000"/>
                  <a:gd name="connsiteX86" fmla="*/ 3902 w 10000"/>
                  <a:gd name="connsiteY86" fmla="*/ 9631 h 10000"/>
                  <a:gd name="connsiteX87" fmla="*/ 4282 w 10000"/>
                  <a:gd name="connsiteY87" fmla="*/ 9789 h 10000"/>
                  <a:gd name="connsiteX88" fmla="*/ 4722 w 10000"/>
                  <a:gd name="connsiteY88" fmla="*/ 9948 h 10000"/>
                  <a:gd name="connsiteX89" fmla="*/ 5190 w 10000"/>
                  <a:gd name="connsiteY89" fmla="*/ 10000 h 10000"/>
                  <a:gd name="connsiteX90" fmla="*/ 5601 w 10000"/>
                  <a:gd name="connsiteY90" fmla="*/ 10000 h 10000"/>
                  <a:gd name="connsiteX91" fmla="*/ 6100 w 10000"/>
                  <a:gd name="connsiteY91" fmla="*/ 9948 h 10000"/>
                  <a:gd name="connsiteX92" fmla="*/ 6452 w 10000"/>
                  <a:gd name="connsiteY92" fmla="*/ 9841 h 10000"/>
                  <a:gd name="connsiteX93" fmla="*/ 6804 w 10000"/>
                  <a:gd name="connsiteY93" fmla="*/ 9737 h 10000"/>
                  <a:gd name="connsiteX94" fmla="*/ 7186 w 10000"/>
                  <a:gd name="connsiteY94" fmla="*/ 9578 h 10000"/>
                  <a:gd name="connsiteX95" fmla="*/ 7537 w 10000"/>
                  <a:gd name="connsiteY95" fmla="*/ 9419 h 10000"/>
                  <a:gd name="connsiteX96" fmla="*/ 7860 w 10000"/>
                  <a:gd name="connsiteY96" fmla="*/ 9209 h 10000"/>
                  <a:gd name="connsiteX97" fmla="*/ 8212 w 10000"/>
                  <a:gd name="connsiteY97" fmla="*/ 8997 h 10000"/>
                  <a:gd name="connsiteX98" fmla="*/ 8535 w 10000"/>
                  <a:gd name="connsiteY98" fmla="*/ 8681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</a:cxnLst>
                <a:rect l="l" t="t" r="r" b="b"/>
                <a:pathLst>
                  <a:path w="10000" h="10000">
                    <a:moveTo>
                      <a:pt x="8535" y="8681"/>
                    </a:moveTo>
                    <a:lnTo>
                      <a:pt x="8887" y="8363"/>
                    </a:lnTo>
                    <a:cubicBezTo>
                      <a:pt x="8945" y="8224"/>
                      <a:pt x="9002" y="8082"/>
                      <a:pt x="9062" y="7941"/>
                    </a:cubicBezTo>
                    <a:lnTo>
                      <a:pt x="9414" y="7624"/>
                    </a:lnTo>
                    <a:cubicBezTo>
                      <a:pt x="9373" y="7466"/>
                      <a:pt x="9335" y="7308"/>
                      <a:pt x="9296" y="7149"/>
                    </a:cubicBezTo>
                    <a:lnTo>
                      <a:pt x="9502" y="6885"/>
                    </a:lnTo>
                    <a:cubicBezTo>
                      <a:pt x="9550" y="6797"/>
                      <a:pt x="9600" y="6709"/>
                      <a:pt x="9648" y="6621"/>
                    </a:cubicBezTo>
                    <a:cubicBezTo>
                      <a:pt x="9667" y="6762"/>
                      <a:pt x="9687" y="6904"/>
                      <a:pt x="9706" y="7043"/>
                    </a:cubicBezTo>
                    <a:cubicBezTo>
                      <a:pt x="9687" y="7202"/>
                      <a:pt x="9667" y="7361"/>
                      <a:pt x="9648" y="7519"/>
                    </a:cubicBezTo>
                    <a:lnTo>
                      <a:pt x="9971" y="7043"/>
                    </a:lnTo>
                    <a:cubicBezTo>
                      <a:pt x="9981" y="6920"/>
                      <a:pt x="9990" y="6798"/>
                      <a:pt x="10000" y="6674"/>
                    </a:cubicBezTo>
                    <a:cubicBezTo>
                      <a:pt x="9961" y="6691"/>
                      <a:pt x="9923" y="6710"/>
                      <a:pt x="9882" y="6727"/>
                    </a:cubicBezTo>
                    <a:cubicBezTo>
                      <a:pt x="9853" y="6603"/>
                      <a:pt x="9824" y="6480"/>
                      <a:pt x="9795" y="6358"/>
                    </a:cubicBezTo>
                    <a:cubicBezTo>
                      <a:pt x="9834" y="6217"/>
                      <a:pt x="9873" y="6075"/>
                      <a:pt x="9911" y="5935"/>
                    </a:cubicBezTo>
                    <a:cubicBezTo>
                      <a:pt x="9794" y="5750"/>
                      <a:pt x="9257" y="5214"/>
                      <a:pt x="9091" y="5249"/>
                    </a:cubicBezTo>
                    <a:cubicBezTo>
                      <a:pt x="9003" y="5407"/>
                      <a:pt x="8978" y="6103"/>
                      <a:pt x="8916" y="6146"/>
                    </a:cubicBezTo>
                    <a:cubicBezTo>
                      <a:pt x="8849" y="5934"/>
                      <a:pt x="8785" y="5720"/>
                      <a:pt x="8720" y="5507"/>
                    </a:cubicBezTo>
                    <a:cubicBezTo>
                      <a:pt x="8698" y="5306"/>
                      <a:pt x="8677" y="5105"/>
                      <a:pt x="8655" y="4904"/>
                    </a:cubicBezTo>
                    <a:cubicBezTo>
                      <a:pt x="8597" y="4851"/>
                      <a:pt x="8265" y="4655"/>
                      <a:pt x="8207" y="4602"/>
                    </a:cubicBezTo>
                    <a:lnTo>
                      <a:pt x="7823" y="3923"/>
                    </a:lnTo>
                    <a:cubicBezTo>
                      <a:pt x="7608" y="3709"/>
                      <a:pt x="7095" y="3559"/>
                      <a:pt x="6914" y="3320"/>
                    </a:cubicBezTo>
                    <a:cubicBezTo>
                      <a:pt x="6933" y="3144"/>
                      <a:pt x="6907" y="3495"/>
                      <a:pt x="6926" y="3319"/>
                    </a:cubicBezTo>
                    <a:cubicBezTo>
                      <a:pt x="6887" y="3248"/>
                      <a:pt x="6646" y="3314"/>
                      <a:pt x="6605" y="3244"/>
                    </a:cubicBezTo>
                    <a:cubicBezTo>
                      <a:pt x="6538" y="3086"/>
                      <a:pt x="6546" y="3176"/>
                      <a:pt x="6479" y="3018"/>
                    </a:cubicBezTo>
                    <a:lnTo>
                      <a:pt x="4957" y="3242"/>
                    </a:lnTo>
                    <a:cubicBezTo>
                      <a:pt x="4918" y="3224"/>
                      <a:pt x="4877" y="3207"/>
                      <a:pt x="4838" y="3189"/>
                    </a:cubicBezTo>
                    <a:lnTo>
                      <a:pt x="4692" y="3136"/>
                    </a:lnTo>
                    <a:cubicBezTo>
                      <a:pt x="4653" y="3206"/>
                      <a:pt x="4615" y="3277"/>
                      <a:pt x="4575" y="3348"/>
                    </a:cubicBezTo>
                    <a:lnTo>
                      <a:pt x="4253" y="3084"/>
                    </a:lnTo>
                    <a:lnTo>
                      <a:pt x="4400" y="3084"/>
                    </a:lnTo>
                    <a:cubicBezTo>
                      <a:pt x="4429" y="3075"/>
                      <a:pt x="4449" y="3057"/>
                      <a:pt x="4429" y="3031"/>
                    </a:cubicBezTo>
                    <a:cubicBezTo>
                      <a:pt x="4379" y="2996"/>
                      <a:pt x="4331" y="2960"/>
                      <a:pt x="4282" y="2925"/>
                    </a:cubicBezTo>
                    <a:cubicBezTo>
                      <a:pt x="4292" y="2785"/>
                      <a:pt x="4301" y="2643"/>
                      <a:pt x="4311" y="2503"/>
                    </a:cubicBezTo>
                    <a:cubicBezTo>
                      <a:pt x="4292" y="2433"/>
                      <a:pt x="4272" y="2361"/>
                      <a:pt x="4253" y="2291"/>
                    </a:cubicBezTo>
                    <a:cubicBezTo>
                      <a:pt x="4242" y="2081"/>
                      <a:pt x="4233" y="1869"/>
                      <a:pt x="4222" y="1659"/>
                    </a:cubicBezTo>
                    <a:lnTo>
                      <a:pt x="4282" y="1659"/>
                    </a:lnTo>
                    <a:cubicBezTo>
                      <a:pt x="4253" y="1623"/>
                      <a:pt x="4223" y="1588"/>
                      <a:pt x="4194" y="1552"/>
                    </a:cubicBezTo>
                    <a:lnTo>
                      <a:pt x="3930" y="1763"/>
                    </a:lnTo>
                    <a:cubicBezTo>
                      <a:pt x="3911" y="1624"/>
                      <a:pt x="3891" y="1482"/>
                      <a:pt x="3871" y="1341"/>
                    </a:cubicBezTo>
                    <a:cubicBezTo>
                      <a:pt x="3940" y="1095"/>
                      <a:pt x="4008" y="848"/>
                      <a:pt x="4077" y="602"/>
                    </a:cubicBezTo>
                    <a:lnTo>
                      <a:pt x="3902" y="338"/>
                    </a:lnTo>
                    <a:lnTo>
                      <a:pt x="4493" y="0"/>
                    </a:lnTo>
                    <a:lnTo>
                      <a:pt x="3636" y="21"/>
                    </a:lnTo>
                    <a:cubicBezTo>
                      <a:pt x="3607" y="91"/>
                      <a:pt x="3579" y="163"/>
                      <a:pt x="3550" y="233"/>
                    </a:cubicBezTo>
                    <a:cubicBezTo>
                      <a:pt x="3519" y="373"/>
                      <a:pt x="3489" y="515"/>
                      <a:pt x="3460" y="655"/>
                    </a:cubicBezTo>
                    <a:cubicBezTo>
                      <a:pt x="3421" y="672"/>
                      <a:pt x="3383" y="691"/>
                      <a:pt x="3343" y="708"/>
                    </a:cubicBezTo>
                    <a:cubicBezTo>
                      <a:pt x="3402" y="778"/>
                      <a:pt x="3460" y="849"/>
                      <a:pt x="3519" y="919"/>
                    </a:cubicBezTo>
                    <a:cubicBezTo>
                      <a:pt x="3529" y="1007"/>
                      <a:pt x="3136" y="967"/>
                      <a:pt x="3147" y="1055"/>
                    </a:cubicBezTo>
                    <a:cubicBezTo>
                      <a:pt x="3069" y="1328"/>
                      <a:pt x="2851" y="2135"/>
                      <a:pt x="2763" y="2337"/>
                    </a:cubicBezTo>
                    <a:cubicBezTo>
                      <a:pt x="2667" y="2576"/>
                      <a:pt x="2682" y="2473"/>
                      <a:pt x="2570" y="2487"/>
                    </a:cubicBezTo>
                    <a:cubicBezTo>
                      <a:pt x="2463" y="2527"/>
                      <a:pt x="2378" y="2638"/>
                      <a:pt x="2378" y="2638"/>
                    </a:cubicBezTo>
                    <a:cubicBezTo>
                      <a:pt x="2598" y="2668"/>
                      <a:pt x="2546" y="2374"/>
                      <a:pt x="2570" y="2488"/>
                    </a:cubicBezTo>
                    <a:cubicBezTo>
                      <a:pt x="2783" y="2907"/>
                      <a:pt x="1807" y="2482"/>
                      <a:pt x="1994" y="2940"/>
                    </a:cubicBezTo>
                    <a:cubicBezTo>
                      <a:pt x="1974" y="3063"/>
                      <a:pt x="1949" y="3193"/>
                      <a:pt x="1929" y="3317"/>
                    </a:cubicBezTo>
                    <a:lnTo>
                      <a:pt x="1929" y="3317"/>
                    </a:lnTo>
                    <a:cubicBezTo>
                      <a:pt x="1906" y="3357"/>
                      <a:pt x="1852" y="3519"/>
                      <a:pt x="1789" y="3559"/>
                    </a:cubicBezTo>
                    <a:lnTo>
                      <a:pt x="1554" y="3559"/>
                    </a:lnTo>
                    <a:cubicBezTo>
                      <a:pt x="1495" y="3629"/>
                      <a:pt x="1437" y="3700"/>
                      <a:pt x="1378" y="3770"/>
                    </a:cubicBezTo>
                    <a:lnTo>
                      <a:pt x="1145" y="3770"/>
                    </a:lnTo>
                    <a:cubicBezTo>
                      <a:pt x="1085" y="3840"/>
                      <a:pt x="1027" y="3911"/>
                      <a:pt x="968" y="3981"/>
                    </a:cubicBezTo>
                    <a:cubicBezTo>
                      <a:pt x="928" y="3911"/>
                      <a:pt x="890" y="3840"/>
                      <a:pt x="851" y="3770"/>
                    </a:cubicBezTo>
                    <a:lnTo>
                      <a:pt x="558" y="3717"/>
                    </a:lnTo>
                    <a:lnTo>
                      <a:pt x="0" y="4984"/>
                    </a:lnTo>
                    <a:cubicBezTo>
                      <a:pt x="19" y="5072"/>
                      <a:pt x="40" y="5160"/>
                      <a:pt x="59" y="5249"/>
                    </a:cubicBezTo>
                    <a:cubicBezTo>
                      <a:pt x="78" y="5372"/>
                      <a:pt x="99" y="5494"/>
                      <a:pt x="118" y="5618"/>
                    </a:cubicBezTo>
                    <a:cubicBezTo>
                      <a:pt x="176" y="5724"/>
                      <a:pt x="235" y="5829"/>
                      <a:pt x="294" y="5935"/>
                    </a:cubicBezTo>
                    <a:lnTo>
                      <a:pt x="528" y="6462"/>
                    </a:lnTo>
                    <a:lnTo>
                      <a:pt x="381" y="6358"/>
                    </a:lnTo>
                    <a:lnTo>
                      <a:pt x="733" y="6832"/>
                    </a:lnTo>
                    <a:lnTo>
                      <a:pt x="938" y="6780"/>
                    </a:lnTo>
                    <a:cubicBezTo>
                      <a:pt x="929" y="6674"/>
                      <a:pt x="919" y="6568"/>
                      <a:pt x="910" y="6462"/>
                    </a:cubicBezTo>
                    <a:lnTo>
                      <a:pt x="1085" y="6515"/>
                    </a:lnTo>
                    <a:cubicBezTo>
                      <a:pt x="1017" y="6304"/>
                      <a:pt x="948" y="6093"/>
                      <a:pt x="880" y="5882"/>
                    </a:cubicBezTo>
                    <a:lnTo>
                      <a:pt x="1261" y="5618"/>
                    </a:lnTo>
                    <a:lnTo>
                      <a:pt x="1468" y="5618"/>
                    </a:lnTo>
                    <a:lnTo>
                      <a:pt x="1468" y="5882"/>
                    </a:lnTo>
                    <a:cubicBezTo>
                      <a:pt x="1409" y="5935"/>
                      <a:pt x="1349" y="5987"/>
                      <a:pt x="1290" y="6040"/>
                    </a:cubicBezTo>
                    <a:cubicBezTo>
                      <a:pt x="1252" y="6269"/>
                      <a:pt x="1212" y="6497"/>
                      <a:pt x="1174" y="6727"/>
                    </a:cubicBezTo>
                    <a:cubicBezTo>
                      <a:pt x="1155" y="6832"/>
                      <a:pt x="1135" y="6938"/>
                      <a:pt x="1115" y="7043"/>
                    </a:cubicBezTo>
                    <a:cubicBezTo>
                      <a:pt x="1145" y="7184"/>
                      <a:pt x="1174" y="7326"/>
                      <a:pt x="1203" y="7466"/>
                    </a:cubicBezTo>
                    <a:cubicBezTo>
                      <a:pt x="1262" y="7571"/>
                      <a:pt x="1320" y="7678"/>
                      <a:pt x="1378" y="7783"/>
                    </a:cubicBezTo>
                    <a:lnTo>
                      <a:pt x="1965" y="8416"/>
                    </a:lnTo>
                    <a:lnTo>
                      <a:pt x="2433" y="8891"/>
                    </a:lnTo>
                    <a:lnTo>
                      <a:pt x="2785" y="9103"/>
                    </a:lnTo>
                    <a:lnTo>
                      <a:pt x="3167" y="9313"/>
                    </a:lnTo>
                    <a:lnTo>
                      <a:pt x="3550" y="9525"/>
                    </a:lnTo>
                    <a:lnTo>
                      <a:pt x="3902" y="9631"/>
                    </a:lnTo>
                    <a:lnTo>
                      <a:pt x="4282" y="9789"/>
                    </a:lnTo>
                    <a:lnTo>
                      <a:pt x="4722" y="9948"/>
                    </a:lnTo>
                    <a:lnTo>
                      <a:pt x="5190" y="10000"/>
                    </a:lnTo>
                    <a:lnTo>
                      <a:pt x="5601" y="10000"/>
                    </a:lnTo>
                    <a:lnTo>
                      <a:pt x="6100" y="9948"/>
                    </a:lnTo>
                    <a:lnTo>
                      <a:pt x="6452" y="9841"/>
                    </a:lnTo>
                    <a:lnTo>
                      <a:pt x="6804" y="9737"/>
                    </a:lnTo>
                    <a:lnTo>
                      <a:pt x="7186" y="9578"/>
                    </a:lnTo>
                    <a:lnTo>
                      <a:pt x="7537" y="9419"/>
                    </a:lnTo>
                    <a:lnTo>
                      <a:pt x="7860" y="9209"/>
                    </a:lnTo>
                    <a:lnTo>
                      <a:pt x="8212" y="8997"/>
                    </a:lnTo>
                    <a:lnTo>
                      <a:pt x="8535" y="8681"/>
                    </a:lnTo>
                  </a:path>
                </a:pathLst>
              </a:custGeom>
              <a:gradFill>
                <a:gsLst>
                  <a:gs pos="3000">
                    <a:schemeClr val="bg1"/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>
                    <a:schemeClr val="bg1"/>
                  </a:buClr>
                </a:pPr>
                <a:endParaRPr lang="pt-BR" sz="3200">
                  <a:solidFill>
                    <a:schemeClr val="bg1">
                      <a:lumMod val="95000"/>
                    </a:schemeClr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21" name="Freeform 52"/>
              <p:cNvSpPr>
                <a:spLocks/>
              </p:cNvSpPr>
              <p:nvPr/>
            </p:nvSpPr>
            <p:spPr bwMode="auto">
              <a:xfrm>
                <a:off x="2777" y="2880"/>
                <a:ext cx="26" cy="23"/>
              </a:xfrm>
              <a:custGeom>
                <a:avLst/>
                <a:gdLst>
                  <a:gd name="T0" fmla="*/ 0 w 26"/>
                  <a:gd name="T1" fmla="*/ 11 h 23"/>
                  <a:gd name="T2" fmla="*/ 10 w 26"/>
                  <a:gd name="T3" fmla="*/ 22 h 23"/>
                  <a:gd name="T4" fmla="*/ 17 w 26"/>
                  <a:gd name="T5" fmla="*/ 22 h 23"/>
                  <a:gd name="T6" fmla="*/ 25 w 26"/>
                  <a:gd name="T7" fmla="*/ 22 h 23"/>
                  <a:gd name="T8" fmla="*/ 23 w 26"/>
                  <a:gd name="T9" fmla="*/ 15 h 23"/>
                  <a:gd name="T10" fmla="*/ 6 w 26"/>
                  <a:gd name="T11" fmla="*/ 8 h 23"/>
                  <a:gd name="T12" fmla="*/ 4 w 26"/>
                  <a:gd name="T13" fmla="*/ 0 h 23"/>
                  <a:gd name="T14" fmla="*/ 0 w 26"/>
                  <a:gd name="T15" fmla="*/ 11 h 2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6"/>
                  <a:gd name="T25" fmla="*/ 0 h 23"/>
                  <a:gd name="T26" fmla="*/ 26 w 26"/>
                  <a:gd name="T27" fmla="*/ 23 h 2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6" h="23">
                    <a:moveTo>
                      <a:pt x="0" y="11"/>
                    </a:moveTo>
                    <a:lnTo>
                      <a:pt x="10" y="22"/>
                    </a:lnTo>
                    <a:lnTo>
                      <a:pt x="17" y="22"/>
                    </a:lnTo>
                    <a:lnTo>
                      <a:pt x="25" y="22"/>
                    </a:lnTo>
                    <a:lnTo>
                      <a:pt x="23" y="15"/>
                    </a:lnTo>
                    <a:lnTo>
                      <a:pt x="6" y="8"/>
                    </a:lnTo>
                    <a:lnTo>
                      <a:pt x="4" y="0"/>
                    </a:lnTo>
                    <a:lnTo>
                      <a:pt x="0" y="11"/>
                    </a:lnTo>
                  </a:path>
                </a:pathLst>
              </a:custGeom>
              <a:solidFill>
                <a:srgbClr val="008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>
                    <a:schemeClr val="bg1"/>
                  </a:buClr>
                </a:pPr>
                <a:endParaRPr lang="pt-BR" sz="3200">
                  <a:solidFill>
                    <a:schemeClr val="bg1">
                      <a:lumMod val="95000"/>
                    </a:schemeClr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22" name="Freeform 53"/>
              <p:cNvSpPr>
                <a:spLocks/>
              </p:cNvSpPr>
              <p:nvPr/>
            </p:nvSpPr>
            <p:spPr bwMode="auto">
              <a:xfrm>
                <a:off x="2770" y="2868"/>
                <a:ext cx="24" cy="23"/>
              </a:xfrm>
              <a:custGeom>
                <a:avLst/>
                <a:gdLst>
                  <a:gd name="T0" fmla="*/ 0 w 24"/>
                  <a:gd name="T1" fmla="*/ 8 h 23"/>
                  <a:gd name="T2" fmla="*/ 23 w 24"/>
                  <a:gd name="T3" fmla="*/ 22 h 23"/>
                  <a:gd name="T4" fmla="*/ 19 w 24"/>
                  <a:gd name="T5" fmla="*/ 0 h 23"/>
                  <a:gd name="T6" fmla="*/ 0 w 24"/>
                  <a:gd name="T7" fmla="*/ 8 h 2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"/>
                  <a:gd name="T13" fmla="*/ 0 h 23"/>
                  <a:gd name="T14" fmla="*/ 24 w 24"/>
                  <a:gd name="T15" fmla="*/ 23 h 2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" h="23">
                    <a:moveTo>
                      <a:pt x="0" y="8"/>
                    </a:moveTo>
                    <a:lnTo>
                      <a:pt x="23" y="22"/>
                    </a:lnTo>
                    <a:lnTo>
                      <a:pt x="19" y="0"/>
                    </a:lnTo>
                    <a:lnTo>
                      <a:pt x="0" y="8"/>
                    </a:lnTo>
                  </a:path>
                </a:pathLst>
              </a:custGeom>
              <a:solidFill>
                <a:srgbClr val="008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>
                    <a:schemeClr val="bg1"/>
                  </a:buClr>
                </a:pPr>
                <a:endParaRPr lang="pt-BR" sz="3200">
                  <a:solidFill>
                    <a:schemeClr val="bg1">
                      <a:lumMod val="95000"/>
                    </a:schemeClr>
                  </a:solidFill>
                  <a:latin typeface="Century Gothic" pitchFamily="34" charset="0"/>
                </a:endParaRPr>
              </a:p>
            </p:txBody>
          </p:sp>
        </p:grpSp>
        <p:sp>
          <p:nvSpPr>
            <p:cNvPr id="12" name="Arc 37"/>
            <p:cNvSpPr>
              <a:spLocks noChangeAspect="1"/>
            </p:cNvSpPr>
            <p:nvPr/>
          </p:nvSpPr>
          <p:spPr bwMode="auto">
            <a:xfrm>
              <a:off x="5270164" y="5394769"/>
              <a:ext cx="1453901" cy="2896100"/>
            </a:xfrm>
            <a:custGeom>
              <a:avLst/>
              <a:gdLst>
                <a:gd name="T0" fmla="*/ 0 w 21600"/>
                <a:gd name="T1" fmla="*/ 0 h 43200"/>
                <a:gd name="T2" fmla="*/ 0 w 21600"/>
                <a:gd name="T3" fmla="*/ 0 h 43200"/>
                <a:gd name="T4" fmla="*/ 0 w 21600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200"/>
                <a:gd name="T11" fmla="*/ 21600 w 216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200" fill="none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</a:path>
                <a:path w="21600" h="43200" stroke="0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tx1">
                <a:alpha val="65000"/>
              </a:schemeClr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buClr>
                  <a:schemeClr val="bg1"/>
                </a:buClr>
                <a:defRPr/>
              </a:pPr>
              <a:endParaRPr lang="pt-BR" sz="320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endParaRPr>
            </a:p>
          </p:txBody>
        </p:sp>
      </p:grpSp>
      <p:sp>
        <p:nvSpPr>
          <p:cNvPr id="7" name="Subtítulo 2"/>
          <p:cNvSpPr txBox="1">
            <a:spLocks/>
          </p:cNvSpPr>
          <p:nvPr/>
        </p:nvSpPr>
        <p:spPr bwMode="auto">
          <a:xfrm>
            <a:off x="0" y="260648"/>
            <a:ext cx="914399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Clr>
                <a:schemeClr val="bg1"/>
              </a:buClr>
              <a:defRPr/>
            </a:pPr>
            <a:r>
              <a:rPr lang="pt-BR" sz="4400" kern="0" dirty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 </a:t>
            </a:r>
            <a:r>
              <a:rPr lang="pt-BR" sz="4400" kern="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Maré do Sol X maré da Lua</a:t>
            </a:r>
            <a:endParaRPr lang="pt-BR" sz="4400" kern="0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  <a:p>
            <a:pPr>
              <a:spcBef>
                <a:spcPct val="20000"/>
              </a:spcBef>
              <a:buClr>
                <a:schemeClr val="bg1"/>
              </a:buClr>
              <a:defRPr/>
            </a:pPr>
            <a:endParaRPr lang="pt-BR" sz="4400" kern="0" dirty="0">
              <a:solidFill>
                <a:schemeClr val="bg1">
                  <a:lumMod val="95000"/>
                </a:schemeClr>
              </a:solidFill>
              <a:latin typeface="+mn-lt"/>
            </a:endParaRPr>
          </a:p>
          <a:p>
            <a:pPr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endParaRPr lang="pt-BR" sz="4400" kern="0" dirty="0">
              <a:solidFill>
                <a:schemeClr val="bg1">
                  <a:lumMod val="95000"/>
                </a:schemeClr>
              </a:solidFill>
              <a:latin typeface="+mn-lt"/>
            </a:endParaRPr>
          </a:p>
        </p:txBody>
      </p:sp>
      <p:sp>
        <p:nvSpPr>
          <p:cNvPr id="29" name="Elipse 28"/>
          <p:cNvSpPr>
            <a:spLocks noChangeAspect="1"/>
          </p:cNvSpPr>
          <p:nvPr/>
        </p:nvSpPr>
        <p:spPr bwMode="auto">
          <a:xfrm>
            <a:off x="775610" y="2867930"/>
            <a:ext cx="2881761" cy="2819113"/>
          </a:xfrm>
          <a:prstGeom prst="ellipse">
            <a:avLst/>
          </a:prstGeom>
          <a:noFill/>
          <a:ln w="25400" cap="flat" cmpd="sng" algn="ctr">
            <a:solidFill>
              <a:schemeClr val="bg1"/>
            </a:solidFill>
            <a:prstDash val="sysDash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latin typeface="Arial" charset="0"/>
            </a:endParaRPr>
          </a:p>
        </p:txBody>
      </p:sp>
      <p:grpSp>
        <p:nvGrpSpPr>
          <p:cNvPr id="2" name="Group 9"/>
          <p:cNvGrpSpPr>
            <a:grpSpLocks noChangeAspect="1"/>
          </p:cNvGrpSpPr>
          <p:nvPr/>
        </p:nvGrpSpPr>
        <p:grpSpPr bwMode="auto">
          <a:xfrm>
            <a:off x="3429106" y="4056140"/>
            <a:ext cx="371735" cy="380972"/>
            <a:chOff x="2982" y="1935"/>
            <a:chExt cx="483" cy="500"/>
          </a:xfrm>
        </p:grpSpPr>
        <p:sp>
          <p:nvSpPr>
            <p:cNvPr id="8" name="Arc 10"/>
            <p:cNvSpPr>
              <a:spLocks/>
            </p:cNvSpPr>
            <p:nvPr/>
          </p:nvSpPr>
          <p:spPr bwMode="auto">
            <a:xfrm>
              <a:off x="3214" y="1935"/>
              <a:ext cx="251" cy="500"/>
            </a:xfrm>
            <a:custGeom>
              <a:avLst/>
              <a:gdLst>
                <a:gd name="T0" fmla="*/ 0 w 21686"/>
                <a:gd name="T1" fmla="*/ 0 h 43200"/>
                <a:gd name="T2" fmla="*/ 0 w 21686"/>
                <a:gd name="T3" fmla="*/ 0 h 43200"/>
                <a:gd name="T4" fmla="*/ 0 w 21686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86"/>
                <a:gd name="T10" fmla="*/ 0 h 43200"/>
                <a:gd name="T11" fmla="*/ 21686 w 21686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86" h="43200" fill="none" extrusionOk="0">
                  <a:moveTo>
                    <a:pt x="0" y="0"/>
                  </a:moveTo>
                  <a:cubicBezTo>
                    <a:pt x="28" y="0"/>
                    <a:pt x="57" y="-1"/>
                    <a:pt x="86" y="0"/>
                  </a:cubicBezTo>
                  <a:cubicBezTo>
                    <a:pt x="12015" y="0"/>
                    <a:pt x="21686" y="9670"/>
                    <a:pt x="21686" y="21600"/>
                  </a:cubicBezTo>
                  <a:cubicBezTo>
                    <a:pt x="21686" y="33529"/>
                    <a:pt x="12015" y="43199"/>
                    <a:pt x="86" y="43200"/>
                  </a:cubicBezTo>
                </a:path>
                <a:path w="21686" h="43200" stroke="0" extrusionOk="0">
                  <a:moveTo>
                    <a:pt x="0" y="0"/>
                  </a:moveTo>
                  <a:cubicBezTo>
                    <a:pt x="28" y="0"/>
                    <a:pt x="57" y="-1"/>
                    <a:pt x="86" y="0"/>
                  </a:cubicBezTo>
                  <a:cubicBezTo>
                    <a:pt x="12015" y="0"/>
                    <a:pt x="21686" y="9670"/>
                    <a:pt x="21686" y="21600"/>
                  </a:cubicBezTo>
                  <a:cubicBezTo>
                    <a:pt x="21686" y="33529"/>
                    <a:pt x="12015" y="43199"/>
                    <a:pt x="86" y="43200"/>
                  </a:cubicBezTo>
                  <a:lnTo>
                    <a:pt x="86" y="21600"/>
                  </a:lnTo>
                  <a:close/>
                </a:path>
              </a:pathLst>
            </a:custGeom>
            <a:solidFill>
              <a:schemeClr val="accent3">
                <a:lumMod val="65000"/>
              </a:schemeClr>
            </a:solidFill>
            <a:ln w="12700" cap="rnd">
              <a:solidFill>
                <a:schemeClr val="accent3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buClr>
                  <a:schemeClr val="bg1"/>
                </a:buClr>
                <a:defRPr/>
              </a:pPr>
              <a:endParaRPr lang="pt-BR" sz="320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endParaRPr>
            </a:p>
          </p:txBody>
        </p:sp>
        <p:sp>
          <p:nvSpPr>
            <p:cNvPr id="9" name="Arc 11"/>
            <p:cNvSpPr>
              <a:spLocks/>
            </p:cNvSpPr>
            <p:nvPr/>
          </p:nvSpPr>
          <p:spPr bwMode="auto">
            <a:xfrm>
              <a:off x="2982" y="1935"/>
              <a:ext cx="250" cy="500"/>
            </a:xfrm>
            <a:custGeom>
              <a:avLst/>
              <a:gdLst>
                <a:gd name="T0" fmla="*/ 0 w 21600"/>
                <a:gd name="T1" fmla="*/ 0 h 43200"/>
                <a:gd name="T2" fmla="*/ 0 w 21600"/>
                <a:gd name="T3" fmla="*/ 0 h 43200"/>
                <a:gd name="T4" fmla="*/ 0 w 21600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200"/>
                <a:gd name="T11" fmla="*/ 21600 w 216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200" fill="none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</a:path>
                <a:path w="21600" h="43200" stroke="0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12700" cap="rnd">
              <a:solidFill>
                <a:schemeClr val="tx1">
                  <a:lumMod val="85000"/>
                  <a:lumOff val="1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buClr>
                  <a:schemeClr val="bg1"/>
                </a:buClr>
                <a:defRPr/>
              </a:pPr>
              <a:endParaRPr lang="pt-BR" sz="320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endParaRPr>
            </a:p>
          </p:txBody>
        </p:sp>
      </p:grpSp>
      <p:grpSp>
        <p:nvGrpSpPr>
          <p:cNvPr id="32" name="Group 9"/>
          <p:cNvGrpSpPr>
            <a:grpSpLocks noChangeAspect="1"/>
          </p:cNvGrpSpPr>
          <p:nvPr/>
        </p:nvGrpSpPr>
        <p:grpSpPr bwMode="auto">
          <a:xfrm>
            <a:off x="2042337" y="2687988"/>
            <a:ext cx="369427" cy="380972"/>
            <a:chOff x="2985" y="1935"/>
            <a:chExt cx="480" cy="500"/>
          </a:xfrm>
        </p:grpSpPr>
        <p:sp>
          <p:nvSpPr>
            <p:cNvPr id="33" name="Arc 10"/>
            <p:cNvSpPr>
              <a:spLocks/>
            </p:cNvSpPr>
            <p:nvPr/>
          </p:nvSpPr>
          <p:spPr bwMode="auto">
            <a:xfrm>
              <a:off x="3214" y="1935"/>
              <a:ext cx="251" cy="500"/>
            </a:xfrm>
            <a:custGeom>
              <a:avLst/>
              <a:gdLst>
                <a:gd name="T0" fmla="*/ 0 w 21686"/>
                <a:gd name="T1" fmla="*/ 0 h 43200"/>
                <a:gd name="T2" fmla="*/ 0 w 21686"/>
                <a:gd name="T3" fmla="*/ 0 h 43200"/>
                <a:gd name="T4" fmla="*/ 0 w 21686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86"/>
                <a:gd name="T10" fmla="*/ 0 h 43200"/>
                <a:gd name="T11" fmla="*/ 21686 w 21686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86" h="43200" fill="none" extrusionOk="0">
                  <a:moveTo>
                    <a:pt x="0" y="0"/>
                  </a:moveTo>
                  <a:cubicBezTo>
                    <a:pt x="28" y="0"/>
                    <a:pt x="57" y="-1"/>
                    <a:pt x="86" y="0"/>
                  </a:cubicBezTo>
                  <a:cubicBezTo>
                    <a:pt x="12015" y="0"/>
                    <a:pt x="21686" y="9670"/>
                    <a:pt x="21686" y="21600"/>
                  </a:cubicBezTo>
                  <a:cubicBezTo>
                    <a:pt x="21686" y="33529"/>
                    <a:pt x="12015" y="43199"/>
                    <a:pt x="86" y="43200"/>
                  </a:cubicBezTo>
                </a:path>
                <a:path w="21686" h="43200" stroke="0" extrusionOk="0">
                  <a:moveTo>
                    <a:pt x="0" y="0"/>
                  </a:moveTo>
                  <a:cubicBezTo>
                    <a:pt x="28" y="0"/>
                    <a:pt x="57" y="-1"/>
                    <a:pt x="86" y="0"/>
                  </a:cubicBezTo>
                  <a:cubicBezTo>
                    <a:pt x="12015" y="0"/>
                    <a:pt x="21686" y="9670"/>
                    <a:pt x="21686" y="21600"/>
                  </a:cubicBezTo>
                  <a:cubicBezTo>
                    <a:pt x="21686" y="33529"/>
                    <a:pt x="12015" y="43199"/>
                    <a:pt x="86" y="43200"/>
                  </a:cubicBezTo>
                  <a:lnTo>
                    <a:pt x="86" y="21600"/>
                  </a:lnTo>
                  <a:close/>
                </a:path>
              </a:pathLst>
            </a:custGeom>
            <a:solidFill>
              <a:schemeClr val="accent3">
                <a:lumMod val="65000"/>
              </a:schemeClr>
            </a:solidFill>
            <a:ln w="12700" cap="rnd">
              <a:solidFill>
                <a:schemeClr val="accent3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buClr>
                  <a:schemeClr val="bg1"/>
                </a:buClr>
                <a:defRPr/>
              </a:pPr>
              <a:endParaRPr lang="pt-BR" sz="320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endParaRPr>
            </a:p>
          </p:txBody>
        </p:sp>
        <p:sp>
          <p:nvSpPr>
            <p:cNvPr id="34" name="Arc 11"/>
            <p:cNvSpPr>
              <a:spLocks/>
            </p:cNvSpPr>
            <p:nvPr/>
          </p:nvSpPr>
          <p:spPr bwMode="auto">
            <a:xfrm>
              <a:off x="2985" y="1935"/>
              <a:ext cx="250" cy="500"/>
            </a:xfrm>
            <a:custGeom>
              <a:avLst/>
              <a:gdLst>
                <a:gd name="T0" fmla="*/ 0 w 21600"/>
                <a:gd name="T1" fmla="*/ 0 h 43200"/>
                <a:gd name="T2" fmla="*/ 0 w 21600"/>
                <a:gd name="T3" fmla="*/ 0 h 43200"/>
                <a:gd name="T4" fmla="*/ 0 w 21600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200"/>
                <a:gd name="T11" fmla="*/ 21600 w 216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200" fill="none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</a:path>
                <a:path w="21600" h="43200" stroke="0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12700" cap="rnd">
              <a:solidFill>
                <a:schemeClr val="tx1">
                  <a:lumMod val="85000"/>
                  <a:lumOff val="1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buClr>
                  <a:schemeClr val="bg1"/>
                </a:buClr>
                <a:defRPr/>
              </a:pPr>
              <a:endParaRPr lang="pt-BR" sz="320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endParaRPr>
            </a:p>
          </p:txBody>
        </p:sp>
      </p:grpSp>
      <p:grpSp>
        <p:nvGrpSpPr>
          <p:cNvPr id="36" name="Group 9"/>
          <p:cNvGrpSpPr>
            <a:grpSpLocks noChangeAspect="1"/>
          </p:cNvGrpSpPr>
          <p:nvPr/>
        </p:nvGrpSpPr>
        <p:grpSpPr bwMode="auto">
          <a:xfrm>
            <a:off x="599865" y="4056140"/>
            <a:ext cx="371735" cy="380972"/>
            <a:chOff x="2982" y="1935"/>
            <a:chExt cx="483" cy="500"/>
          </a:xfrm>
        </p:grpSpPr>
        <p:sp>
          <p:nvSpPr>
            <p:cNvPr id="37" name="Arc 10"/>
            <p:cNvSpPr>
              <a:spLocks/>
            </p:cNvSpPr>
            <p:nvPr/>
          </p:nvSpPr>
          <p:spPr bwMode="auto">
            <a:xfrm>
              <a:off x="3214" y="1935"/>
              <a:ext cx="251" cy="500"/>
            </a:xfrm>
            <a:custGeom>
              <a:avLst/>
              <a:gdLst>
                <a:gd name="T0" fmla="*/ 0 w 21686"/>
                <a:gd name="T1" fmla="*/ 0 h 43200"/>
                <a:gd name="T2" fmla="*/ 0 w 21686"/>
                <a:gd name="T3" fmla="*/ 0 h 43200"/>
                <a:gd name="T4" fmla="*/ 0 w 21686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86"/>
                <a:gd name="T10" fmla="*/ 0 h 43200"/>
                <a:gd name="T11" fmla="*/ 21686 w 21686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86" h="43200" fill="none" extrusionOk="0">
                  <a:moveTo>
                    <a:pt x="0" y="0"/>
                  </a:moveTo>
                  <a:cubicBezTo>
                    <a:pt x="28" y="0"/>
                    <a:pt x="57" y="-1"/>
                    <a:pt x="86" y="0"/>
                  </a:cubicBezTo>
                  <a:cubicBezTo>
                    <a:pt x="12015" y="0"/>
                    <a:pt x="21686" y="9670"/>
                    <a:pt x="21686" y="21600"/>
                  </a:cubicBezTo>
                  <a:cubicBezTo>
                    <a:pt x="21686" y="33529"/>
                    <a:pt x="12015" y="43199"/>
                    <a:pt x="86" y="43200"/>
                  </a:cubicBezTo>
                </a:path>
                <a:path w="21686" h="43200" stroke="0" extrusionOk="0">
                  <a:moveTo>
                    <a:pt x="0" y="0"/>
                  </a:moveTo>
                  <a:cubicBezTo>
                    <a:pt x="28" y="0"/>
                    <a:pt x="57" y="-1"/>
                    <a:pt x="86" y="0"/>
                  </a:cubicBezTo>
                  <a:cubicBezTo>
                    <a:pt x="12015" y="0"/>
                    <a:pt x="21686" y="9670"/>
                    <a:pt x="21686" y="21600"/>
                  </a:cubicBezTo>
                  <a:cubicBezTo>
                    <a:pt x="21686" y="33529"/>
                    <a:pt x="12015" y="43199"/>
                    <a:pt x="86" y="43200"/>
                  </a:cubicBezTo>
                  <a:lnTo>
                    <a:pt x="86" y="21600"/>
                  </a:lnTo>
                  <a:close/>
                </a:path>
              </a:pathLst>
            </a:custGeom>
            <a:solidFill>
              <a:schemeClr val="accent3">
                <a:lumMod val="65000"/>
              </a:schemeClr>
            </a:solidFill>
            <a:ln w="12700" cap="rnd">
              <a:solidFill>
                <a:schemeClr val="accent3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buClr>
                  <a:schemeClr val="bg1"/>
                </a:buClr>
                <a:defRPr/>
              </a:pPr>
              <a:endParaRPr lang="pt-BR" sz="320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endParaRPr>
            </a:p>
          </p:txBody>
        </p:sp>
        <p:sp>
          <p:nvSpPr>
            <p:cNvPr id="38" name="Arc 11"/>
            <p:cNvSpPr>
              <a:spLocks/>
            </p:cNvSpPr>
            <p:nvPr/>
          </p:nvSpPr>
          <p:spPr bwMode="auto">
            <a:xfrm>
              <a:off x="2982" y="1935"/>
              <a:ext cx="250" cy="500"/>
            </a:xfrm>
            <a:custGeom>
              <a:avLst/>
              <a:gdLst>
                <a:gd name="T0" fmla="*/ 0 w 21600"/>
                <a:gd name="T1" fmla="*/ 0 h 43200"/>
                <a:gd name="T2" fmla="*/ 0 w 21600"/>
                <a:gd name="T3" fmla="*/ 0 h 43200"/>
                <a:gd name="T4" fmla="*/ 0 w 21600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200"/>
                <a:gd name="T11" fmla="*/ 21600 w 216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200" fill="none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</a:path>
                <a:path w="21600" h="43200" stroke="0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12700" cap="rnd">
              <a:solidFill>
                <a:schemeClr val="tx1">
                  <a:lumMod val="85000"/>
                  <a:lumOff val="1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buClr>
                  <a:schemeClr val="bg1"/>
                </a:buClr>
                <a:defRPr/>
              </a:pPr>
              <a:endParaRPr lang="pt-BR" sz="320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endParaRPr>
            </a:p>
          </p:txBody>
        </p:sp>
      </p:grpSp>
      <p:grpSp>
        <p:nvGrpSpPr>
          <p:cNvPr id="39" name="Group 9"/>
          <p:cNvGrpSpPr>
            <a:grpSpLocks noChangeAspect="1"/>
          </p:cNvGrpSpPr>
          <p:nvPr/>
        </p:nvGrpSpPr>
        <p:grpSpPr bwMode="auto">
          <a:xfrm>
            <a:off x="1979712" y="5496300"/>
            <a:ext cx="371735" cy="380972"/>
            <a:chOff x="2982" y="1935"/>
            <a:chExt cx="483" cy="500"/>
          </a:xfrm>
        </p:grpSpPr>
        <p:sp>
          <p:nvSpPr>
            <p:cNvPr id="40" name="Arc 10"/>
            <p:cNvSpPr>
              <a:spLocks/>
            </p:cNvSpPr>
            <p:nvPr/>
          </p:nvSpPr>
          <p:spPr bwMode="auto">
            <a:xfrm>
              <a:off x="3214" y="1935"/>
              <a:ext cx="251" cy="500"/>
            </a:xfrm>
            <a:custGeom>
              <a:avLst/>
              <a:gdLst>
                <a:gd name="T0" fmla="*/ 0 w 21686"/>
                <a:gd name="T1" fmla="*/ 0 h 43200"/>
                <a:gd name="T2" fmla="*/ 0 w 21686"/>
                <a:gd name="T3" fmla="*/ 0 h 43200"/>
                <a:gd name="T4" fmla="*/ 0 w 21686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86"/>
                <a:gd name="T10" fmla="*/ 0 h 43200"/>
                <a:gd name="T11" fmla="*/ 21686 w 21686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86" h="43200" fill="none" extrusionOk="0">
                  <a:moveTo>
                    <a:pt x="0" y="0"/>
                  </a:moveTo>
                  <a:cubicBezTo>
                    <a:pt x="28" y="0"/>
                    <a:pt x="57" y="-1"/>
                    <a:pt x="86" y="0"/>
                  </a:cubicBezTo>
                  <a:cubicBezTo>
                    <a:pt x="12015" y="0"/>
                    <a:pt x="21686" y="9670"/>
                    <a:pt x="21686" y="21600"/>
                  </a:cubicBezTo>
                  <a:cubicBezTo>
                    <a:pt x="21686" y="33529"/>
                    <a:pt x="12015" y="43199"/>
                    <a:pt x="86" y="43200"/>
                  </a:cubicBezTo>
                </a:path>
                <a:path w="21686" h="43200" stroke="0" extrusionOk="0">
                  <a:moveTo>
                    <a:pt x="0" y="0"/>
                  </a:moveTo>
                  <a:cubicBezTo>
                    <a:pt x="28" y="0"/>
                    <a:pt x="57" y="-1"/>
                    <a:pt x="86" y="0"/>
                  </a:cubicBezTo>
                  <a:cubicBezTo>
                    <a:pt x="12015" y="0"/>
                    <a:pt x="21686" y="9670"/>
                    <a:pt x="21686" y="21600"/>
                  </a:cubicBezTo>
                  <a:cubicBezTo>
                    <a:pt x="21686" y="33529"/>
                    <a:pt x="12015" y="43199"/>
                    <a:pt x="86" y="43200"/>
                  </a:cubicBezTo>
                  <a:lnTo>
                    <a:pt x="86" y="21600"/>
                  </a:lnTo>
                  <a:close/>
                </a:path>
              </a:pathLst>
            </a:custGeom>
            <a:solidFill>
              <a:schemeClr val="accent3">
                <a:lumMod val="65000"/>
              </a:schemeClr>
            </a:solidFill>
            <a:ln w="12700" cap="rnd">
              <a:solidFill>
                <a:schemeClr val="accent3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buClr>
                  <a:schemeClr val="bg1"/>
                </a:buClr>
                <a:defRPr/>
              </a:pPr>
              <a:endParaRPr lang="pt-BR" sz="320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endParaRPr>
            </a:p>
          </p:txBody>
        </p:sp>
        <p:sp>
          <p:nvSpPr>
            <p:cNvPr id="41" name="Arc 11"/>
            <p:cNvSpPr>
              <a:spLocks/>
            </p:cNvSpPr>
            <p:nvPr/>
          </p:nvSpPr>
          <p:spPr bwMode="auto">
            <a:xfrm>
              <a:off x="2982" y="1935"/>
              <a:ext cx="250" cy="500"/>
            </a:xfrm>
            <a:custGeom>
              <a:avLst/>
              <a:gdLst>
                <a:gd name="T0" fmla="*/ 0 w 21600"/>
                <a:gd name="T1" fmla="*/ 0 h 43200"/>
                <a:gd name="T2" fmla="*/ 0 w 21600"/>
                <a:gd name="T3" fmla="*/ 0 h 43200"/>
                <a:gd name="T4" fmla="*/ 0 w 21600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200"/>
                <a:gd name="T11" fmla="*/ 21600 w 216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200" fill="none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</a:path>
                <a:path w="21600" h="43200" stroke="0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12700" cap="rnd">
              <a:solidFill>
                <a:schemeClr val="tx1">
                  <a:lumMod val="85000"/>
                  <a:lumOff val="1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buClr>
                  <a:schemeClr val="bg1"/>
                </a:buClr>
                <a:defRPr/>
              </a:pPr>
              <a:endParaRPr lang="pt-BR" sz="320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endParaRPr>
            </a:p>
          </p:txBody>
        </p:sp>
      </p:grpSp>
      <p:grpSp>
        <p:nvGrpSpPr>
          <p:cNvPr id="43" name="Group 9"/>
          <p:cNvGrpSpPr>
            <a:grpSpLocks noChangeAspect="1"/>
          </p:cNvGrpSpPr>
          <p:nvPr/>
        </p:nvGrpSpPr>
        <p:grpSpPr bwMode="auto">
          <a:xfrm>
            <a:off x="3438631" y="4056140"/>
            <a:ext cx="371735" cy="380972"/>
            <a:chOff x="2982" y="1935"/>
            <a:chExt cx="483" cy="500"/>
          </a:xfrm>
        </p:grpSpPr>
        <p:sp>
          <p:nvSpPr>
            <p:cNvPr id="44" name="Arc 10"/>
            <p:cNvSpPr>
              <a:spLocks/>
            </p:cNvSpPr>
            <p:nvPr/>
          </p:nvSpPr>
          <p:spPr bwMode="auto">
            <a:xfrm>
              <a:off x="3214" y="1935"/>
              <a:ext cx="251" cy="500"/>
            </a:xfrm>
            <a:custGeom>
              <a:avLst/>
              <a:gdLst>
                <a:gd name="T0" fmla="*/ 0 w 21686"/>
                <a:gd name="T1" fmla="*/ 0 h 43200"/>
                <a:gd name="T2" fmla="*/ 0 w 21686"/>
                <a:gd name="T3" fmla="*/ 0 h 43200"/>
                <a:gd name="T4" fmla="*/ 0 w 21686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86"/>
                <a:gd name="T10" fmla="*/ 0 h 43200"/>
                <a:gd name="T11" fmla="*/ 21686 w 21686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86" h="43200" fill="none" extrusionOk="0">
                  <a:moveTo>
                    <a:pt x="0" y="0"/>
                  </a:moveTo>
                  <a:cubicBezTo>
                    <a:pt x="28" y="0"/>
                    <a:pt x="57" y="-1"/>
                    <a:pt x="86" y="0"/>
                  </a:cubicBezTo>
                  <a:cubicBezTo>
                    <a:pt x="12015" y="0"/>
                    <a:pt x="21686" y="9670"/>
                    <a:pt x="21686" y="21600"/>
                  </a:cubicBezTo>
                  <a:cubicBezTo>
                    <a:pt x="21686" y="33529"/>
                    <a:pt x="12015" y="43199"/>
                    <a:pt x="86" y="43200"/>
                  </a:cubicBezTo>
                </a:path>
                <a:path w="21686" h="43200" stroke="0" extrusionOk="0">
                  <a:moveTo>
                    <a:pt x="0" y="0"/>
                  </a:moveTo>
                  <a:cubicBezTo>
                    <a:pt x="28" y="0"/>
                    <a:pt x="57" y="-1"/>
                    <a:pt x="86" y="0"/>
                  </a:cubicBezTo>
                  <a:cubicBezTo>
                    <a:pt x="12015" y="0"/>
                    <a:pt x="21686" y="9670"/>
                    <a:pt x="21686" y="21600"/>
                  </a:cubicBezTo>
                  <a:cubicBezTo>
                    <a:pt x="21686" y="33529"/>
                    <a:pt x="12015" y="43199"/>
                    <a:pt x="86" y="43200"/>
                  </a:cubicBezTo>
                  <a:lnTo>
                    <a:pt x="86" y="21600"/>
                  </a:lnTo>
                  <a:close/>
                </a:path>
              </a:pathLst>
            </a:custGeom>
            <a:solidFill>
              <a:schemeClr val="accent3">
                <a:lumMod val="65000"/>
              </a:schemeClr>
            </a:solidFill>
            <a:ln w="12700" cap="rnd">
              <a:solidFill>
                <a:schemeClr val="accent3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buClr>
                  <a:schemeClr val="bg1"/>
                </a:buClr>
                <a:defRPr/>
              </a:pPr>
              <a:endParaRPr lang="pt-BR" sz="320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endParaRPr>
            </a:p>
          </p:txBody>
        </p:sp>
        <p:sp>
          <p:nvSpPr>
            <p:cNvPr id="45" name="Arc 11"/>
            <p:cNvSpPr>
              <a:spLocks/>
            </p:cNvSpPr>
            <p:nvPr/>
          </p:nvSpPr>
          <p:spPr bwMode="auto">
            <a:xfrm>
              <a:off x="2982" y="1935"/>
              <a:ext cx="250" cy="500"/>
            </a:xfrm>
            <a:custGeom>
              <a:avLst/>
              <a:gdLst>
                <a:gd name="T0" fmla="*/ 0 w 21600"/>
                <a:gd name="T1" fmla="*/ 0 h 43200"/>
                <a:gd name="T2" fmla="*/ 0 w 21600"/>
                <a:gd name="T3" fmla="*/ 0 h 43200"/>
                <a:gd name="T4" fmla="*/ 0 w 21600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200"/>
                <a:gd name="T11" fmla="*/ 21600 w 216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200" fill="none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</a:path>
                <a:path w="21600" h="43200" stroke="0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12700" cap="rnd">
              <a:solidFill>
                <a:schemeClr val="tx1">
                  <a:lumMod val="85000"/>
                  <a:lumOff val="1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buClr>
                  <a:schemeClr val="bg1"/>
                </a:buClr>
                <a:defRPr/>
              </a:pPr>
              <a:endParaRPr lang="pt-BR" sz="320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endParaRPr>
            </a:p>
          </p:txBody>
        </p:sp>
      </p:grpSp>
      <p:sp>
        <p:nvSpPr>
          <p:cNvPr id="50" name="Rectangle 24"/>
          <p:cNvSpPr>
            <a:spLocks noChangeArrowheads="1"/>
          </p:cNvSpPr>
          <p:nvPr/>
        </p:nvSpPr>
        <p:spPr bwMode="auto">
          <a:xfrm>
            <a:off x="1547664" y="2055097"/>
            <a:ext cx="1368152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>
              <a:buClr>
                <a:schemeClr val="bg1"/>
              </a:buClr>
              <a:defRPr/>
            </a:pPr>
            <a:r>
              <a:rPr lang="pt-BR" sz="140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Lua Quarto</a:t>
            </a:r>
            <a:endParaRPr lang="pt-BR" sz="1400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  <a:p>
            <a:pPr>
              <a:buClr>
                <a:schemeClr val="bg1"/>
              </a:buClr>
              <a:defRPr/>
            </a:pPr>
            <a:r>
              <a:rPr lang="pt-BR" sz="1400" dirty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Minguante</a:t>
            </a:r>
          </a:p>
        </p:txBody>
      </p:sp>
      <p:sp>
        <p:nvSpPr>
          <p:cNvPr id="53" name="Rectangle 21"/>
          <p:cNvSpPr>
            <a:spLocks noChangeArrowheads="1"/>
          </p:cNvSpPr>
          <p:nvPr/>
        </p:nvSpPr>
        <p:spPr bwMode="auto">
          <a:xfrm>
            <a:off x="107504" y="4503369"/>
            <a:ext cx="928688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>
              <a:buClr>
                <a:schemeClr val="bg1"/>
              </a:buClr>
              <a:defRPr/>
            </a:pPr>
            <a:r>
              <a:rPr lang="pt-BR" sz="1400" dirty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Lua</a:t>
            </a:r>
          </a:p>
          <a:p>
            <a:pPr>
              <a:buClr>
                <a:schemeClr val="bg1"/>
              </a:buClr>
              <a:defRPr/>
            </a:pPr>
            <a:r>
              <a:rPr lang="pt-BR" sz="140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Cheia</a:t>
            </a:r>
            <a:endParaRPr lang="pt-BR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56" name="Rectangle 27"/>
          <p:cNvSpPr>
            <a:spLocks noChangeArrowheads="1"/>
          </p:cNvSpPr>
          <p:nvPr/>
        </p:nvSpPr>
        <p:spPr bwMode="auto">
          <a:xfrm>
            <a:off x="1505372" y="5957246"/>
            <a:ext cx="1410444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>
              <a:buClr>
                <a:schemeClr val="bg1"/>
              </a:buClr>
              <a:defRPr/>
            </a:pPr>
            <a:r>
              <a:rPr lang="pt-BR" sz="140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Lua  Quarto</a:t>
            </a:r>
            <a:endParaRPr lang="pt-BR" sz="1400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  <a:p>
            <a:pPr>
              <a:buClr>
                <a:schemeClr val="bg1"/>
              </a:buClr>
              <a:defRPr/>
            </a:pPr>
            <a:r>
              <a:rPr lang="pt-BR" sz="1400" dirty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Crescente</a:t>
            </a:r>
          </a:p>
        </p:txBody>
      </p:sp>
      <p:sp>
        <p:nvSpPr>
          <p:cNvPr id="57" name="Rectangle 24"/>
          <p:cNvSpPr>
            <a:spLocks noChangeArrowheads="1"/>
          </p:cNvSpPr>
          <p:nvPr/>
        </p:nvSpPr>
        <p:spPr bwMode="auto">
          <a:xfrm>
            <a:off x="3707904" y="3639273"/>
            <a:ext cx="1152128" cy="308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>
              <a:buClr>
                <a:schemeClr val="bg1"/>
              </a:buClr>
              <a:defRPr/>
            </a:pPr>
            <a:r>
              <a:rPr lang="pt-BR" sz="140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Lua Nova</a:t>
            </a:r>
            <a:endParaRPr lang="pt-BR" sz="1400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42" name="Text Box 141"/>
          <p:cNvSpPr txBox="1">
            <a:spLocks noChangeArrowheads="1"/>
          </p:cNvSpPr>
          <p:nvPr/>
        </p:nvSpPr>
        <p:spPr bwMode="auto">
          <a:xfrm>
            <a:off x="4391472" y="6464369"/>
            <a:ext cx="48245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buClr>
                <a:schemeClr val="bg1"/>
              </a:buClr>
              <a:defRPr/>
            </a:pPr>
            <a:r>
              <a:rPr lang="pt-BR" sz="1200" dirty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: André Luiz da Silva/CDA/CDCC</a:t>
            </a:r>
            <a:endParaRPr lang="pt-BR" sz="1200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46" name="Rectangle 30"/>
          <p:cNvSpPr>
            <a:spLocks noChangeArrowheads="1"/>
          </p:cNvSpPr>
          <p:nvPr/>
        </p:nvSpPr>
        <p:spPr bwMode="auto">
          <a:xfrm>
            <a:off x="6012160" y="1556792"/>
            <a:ext cx="2301912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buClr>
                <a:schemeClr val="bg1"/>
              </a:buClr>
              <a:defRPr/>
            </a:pPr>
            <a:r>
              <a:rPr lang="pt-BR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Figura fora de escala</a:t>
            </a:r>
            <a:endParaRPr lang="pt-BR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grpSp>
        <p:nvGrpSpPr>
          <p:cNvPr id="48" name="Grupo 28"/>
          <p:cNvGrpSpPr/>
          <p:nvPr/>
        </p:nvGrpSpPr>
        <p:grpSpPr>
          <a:xfrm>
            <a:off x="4331534" y="1916832"/>
            <a:ext cx="4721895" cy="4674769"/>
            <a:chOff x="4247447" y="2189406"/>
            <a:chExt cx="4721895" cy="4674769"/>
          </a:xfrm>
        </p:grpSpPr>
        <p:sp>
          <p:nvSpPr>
            <p:cNvPr id="49" name="Elipse 48"/>
            <p:cNvSpPr/>
            <p:nvPr/>
          </p:nvSpPr>
          <p:spPr bwMode="auto">
            <a:xfrm>
              <a:off x="4247447" y="2189406"/>
              <a:ext cx="4721895" cy="4674769"/>
            </a:xfrm>
            <a:prstGeom prst="ellipse">
              <a:avLst/>
            </a:prstGeom>
            <a:gradFill>
              <a:gsLst>
                <a:gs pos="7000">
                  <a:schemeClr val="bg1"/>
                </a:gs>
                <a:gs pos="45000">
                  <a:srgbClr val="FFC000"/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charset="0"/>
              </a:endParaRPr>
            </a:p>
          </p:txBody>
        </p:sp>
        <p:sp>
          <p:nvSpPr>
            <p:cNvPr id="51" name="Oval 3"/>
            <p:cNvSpPr>
              <a:spLocks noChangeArrowheads="1"/>
            </p:cNvSpPr>
            <p:nvPr/>
          </p:nvSpPr>
          <p:spPr bwMode="auto">
            <a:xfrm>
              <a:off x="5279230" y="3226845"/>
              <a:ext cx="2677146" cy="2650427"/>
            </a:xfrm>
            <a:prstGeom prst="ellipse">
              <a:avLst/>
            </a:prstGeom>
            <a:gradFill flip="none" rotWithShape="1">
              <a:gsLst>
                <a:gs pos="90000">
                  <a:srgbClr val="FFC000"/>
                </a:gs>
                <a:gs pos="12000">
                  <a:schemeClr val="bg1"/>
                </a:gs>
                <a:gs pos="100000">
                  <a:srgbClr val="EE8800">
                    <a:alpha val="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sp>
        <p:nvSpPr>
          <p:cNvPr id="52" name="Rectangle 30"/>
          <p:cNvSpPr>
            <a:spLocks noChangeArrowheads="1"/>
          </p:cNvSpPr>
          <p:nvPr/>
        </p:nvSpPr>
        <p:spPr bwMode="auto">
          <a:xfrm>
            <a:off x="1740134" y="4097916"/>
            <a:ext cx="515838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 algn="l">
              <a:defRPr/>
            </a:pPr>
            <a:r>
              <a:rPr lang="pt-BR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PS      </a:t>
            </a:r>
            <a:endParaRPr lang="pt-BR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54" name="Elipse 53"/>
          <p:cNvSpPr>
            <a:spLocks/>
          </p:cNvSpPr>
          <p:nvPr/>
        </p:nvSpPr>
        <p:spPr bwMode="auto">
          <a:xfrm>
            <a:off x="2104101" y="4199141"/>
            <a:ext cx="180000" cy="180000"/>
          </a:xfrm>
          <a:prstGeom prst="ellipse">
            <a:avLst/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2.77778E-7 0.00671 C -2.77778E-7 0.12269 -0.06875 0.2169 -0.15347 0.2169 C -0.23819 0.2169 -0.30694 0.12269 -0.30694 0.00671 C -0.30694 -0.10926 -0.23819 -0.20301 -0.15347 -0.20301 C -0.06875 -0.20301 -2.77778E-7 -0.10926 -2.77778E-7 0.00671 Z " pathEditMode="relative" rAng="5400000" ptsTypes="fffff">
                                      <p:cBhvr>
                                        <p:cTn id="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5" grpId="1" animBg="1"/>
      <p:bldP spid="35" grpId="2" animBg="1"/>
      <p:bldP spid="30" grpId="1" animBg="1"/>
      <p:bldP spid="30" grpId="2" animBg="1"/>
      <p:bldP spid="30" grpId="3" animBg="1"/>
      <p:bldP spid="30" grpId="4" animBg="1"/>
      <p:bldP spid="50" grpId="0"/>
      <p:bldP spid="53" grpId="0"/>
      <p:bldP spid="53" grpId="1"/>
      <p:bldP spid="56" grpId="0"/>
      <p:bldP spid="56" grpId="1"/>
      <p:bldP spid="57" grpId="0"/>
      <p:bldP spid="57" grpId="1"/>
      <p:bldP spid="4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2"/>
          <p:cNvSpPr txBox="1">
            <a:spLocks/>
          </p:cNvSpPr>
          <p:nvPr/>
        </p:nvSpPr>
        <p:spPr bwMode="auto">
          <a:xfrm>
            <a:off x="395536" y="116632"/>
            <a:ext cx="8424936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l">
              <a:spcBef>
                <a:spcPct val="20000"/>
              </a:spcBef>
              <a:buClr>
                <a:schemeClr val="bg1">
                  <a:lumMod val="95000"/>
                </a:schemeClr>
              </a:buClr>
              <a:defRPr/>
            </a:pPr>
            <a:r>
              <a:rPr lang="pt-BR" sz="4400" kern="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   </a:t>
            </a:r>
          </a:p>
          <a:p>
            <a:pPr algn="l">
              <a:spcBef>
                <a:spcPct val="20000"/>
              </a:spcBef>
              <a:buClr>
                <a:schemeClr val="bg1">
                  <a:lumMod val="95000"/>
                </a:schemeClr>
              </a:buClr>
              <a:defRPr/>
            </a:pPr>
            <a:r>
              <a:rPr lang="pt-BR" sz="4400" b="0" kern="0" dirty="0" smtClean="0">
                <a:solidFill>
                  <a:schemeClr val="bg1">
                    <a:lumMod val="75000"/>
                  </a:schemeClr>
                </a:solidFill>
                <a:latin typeface="Century Gothic" pitchFamily="34" charset="0"/>
              </a:rPr>
              <a:t>Lua </a:t>
            </a:r>
            <a:r>
              <a:rPr lang="pt-BR" sz="4400" b="0" kern="0" dirty="0">
                <a:solidFill>
                  <a:schemeClr val="bg1">
                    <a:lumMod val="75000"/>
                  </a:schemeClr>
                </a:solidFill>
                <a:latin typeface="Century Gothic" pitchFamily="34" charset="0"/>
              </a:rPr>
              <a:t>Nova e </a:t>
            </a:r>
            <a:r>
              <a:rPr lang="pt-BR" sz="4400" b="0" kern="0" dirty="0" smtClean="0">
                <a:solidFill>
                  <a:schemeClr val="bg1">
                    <a:lumMod val="75000"/>
                  </a:schemeClr>
                </a:solidFill>
                <a:latin typeface="Century Gothic" pitchFamily="34" charset="0"/>
              </a:rPr>
              <a:t>Lua </a:t>
            </a:r>
            <a:r>
              <a:rPr lang="pt-BR" sz="4400" b="0" kern="0" dirty="0">
                <a:solidFill>
                  <a:schemeClr val="bg1">
                    <a:lumMod val="75000"/>
                  </a:schemeClr>
                </a:solidFill>
                <a:latin typeface="Century Gothic" pitchFamily="34" charset="0"/>
              </a:rPr>
              <a:t>Cheia: </a:t>
            </a:r>
          </a:p>
          <a:p>
            <a:pPr lvl="1" algn="l">
              <a:spcBef>
                <a:spcPct val="20000"/>
              </a:spcBef>
              <a:buClr>
                <a:schemeClr val="bg1">
                  <a:lumMod val="95000"/>
                </a:schemeClr>
              </a:buClr>
              <a:buFont typeface="Wingdings" pitchFamily="2" charset="2"/>
              <a:buChar char="v"/>
              <a:defRPr/>
            </a:pPr>
            <a:r>
              <a:rPr lang="pt-BR" sz="3600" b="0" kern="0" dirty="0">
                <a:solidFill>
                  <a:schemeClr val="bg1">
                    <a:lumMod val="75000"/>
                  </a:schemeClr>
                </a:solidFill>
                <a:latin typeface="Century Gothic" pitchFamily="34" charset="0"/>
              </a:rPr>
              <a:t> marés</a:t>
            </a:r>
            <a:r>
              <a:rPr lang="pt-BR" sz="3600" b="0" kern="0" dirty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 </a:t>
            </a:r>
            <a:r>
              <a:rPr lang="pt-BR" sz="3600" kern="0" dirty="0">
                <a:solidFill>
                  <a:schemeClr val="bg1"/>
                </a:solidFill>
                <a:latin typeface="Century Gothic" pitchFamily="34" charset="0"/>
              </a:rPr>
              <a:t>vivas</a:t>
            </a:r>
            <a:r>
              <a:rPr lang="pt-BR" sz="3600" b="0" kern="0" dirty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 </a:t>
            </a:r>
            <a:r>
              <a:rPr lang="pt-BR" sz="3600" b="0" kern="0" dirty="0">
                <a:solidFill>
                  <a:schemeClr val="bg1">
                    <a:lumMod val="75000"/>
                  </a:schemeClr>
                </a:solidFill>
                <a:latin typeface="Century Gothic" pitchFamily="34" charset="0"/>
              </a:rPr>
              <a:t>ou de </a:t>
            </a:r>
            <a:r>
              <a:rPr lang="pt-BR" sz="3600" kern="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sizígia</a:t>
            </a:r>
            <a:endParaRPr lang="pt-BR" sz="3600" kern="0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  <a:p>
            <a:pPr lvl="1" algn="l">
              <a:spcBef>
                <a:spcPct val="20000"/>
              </a:spcBef>
              <a:buClr>
                <a:schemeClr val="bg1">
                  <a:lumMod val="95000"/>
                </a:schemeClr>
              </a:buClr>
              <a:buFont typeface="Wingdings" pitchFamily="2" charset="2"/>
              <a:buChar char="v"/>
              <a:defRPr/>
            </a:pPr>
            <a:endParaRPr lang="pt-BR" sz="3600" b="0" kern="0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  <a:p>
            <a:pPr algn="l">
              <a:spcBef>
                <a:spcPct val="20000"/>
              </a:spcBef>
              <a:buClr>
                <a:schemeClr val="bg1">
                  <a:lumMod val="95000"/>
                </a:schemeClr>
              </a:buClr>
              <a:defRPr/>
            </a:pPr>
            <a:r>
              <a:rPr lang="pt-BR" sz="4400" b="0" kern="0" dirty="0" smtClean="0">
                <a:solidFill>
                  <a:schemeClr val="bg1">
                    <a:lumMod val="75000"/>
                  </a:schemeClr>
                </a:solidFill>
                <a:latin typeface="Century Gothic" pitchFamily="34" charset="0"/>
              </a:rPr>
              <a:t>Lua Quarto Crescente e </a:t>
            </a:r>
          </a:p>
          <a:p>
            <a:pPr algn="l">
              <a:spcBef>
                <a:spcPct val="20000"/>
              </a:spcBef>
              <a:buClr>
                <a:schemeClr val="bg1">
                  <a:lumMod val="95000"/>
                </a:schemeClr>
              </a:buClr>
              <a:defRPr/>
            </a:pPr>
            <a:r>
              <a:rPr lang="pt-BR" sz="4400" b="0" kern="0" dirty="0" smtClean="0">
                <a:solidFill>
                  <a:schemeClr val="bg1">
                    <a:lumMod val="75000"/>
                  </a:schemeClr>
                </a:solidFill>
                <a:latin typeface="Century Gothic" pitchFamily="34" charset="0"/>
              </a:rPr>
              <a:t>Lua Quarto Minguante: </a:t>
            </a:r>
            <a:endParaRPr lang="pt-BR" sz="4400" b="0" kern="0" dirty="0">
              <a:solidFill>
                <a:schemeClr val="bg1">
                  <a:lumMod val="75000"/>
                </a:schemeClr>
              </a:solidFill>
              <a:latin typeface="Century Gothic" pitchFamily="34" charset="0"/>
            </a:endParaRPr>
          </a:p>
          <a:p>
            <a:pPr lvl="1" algn="l">
              <a:spcBef>
                <a:spcPct val="20000"/>
              </a:spcBef>
              <a:buClr>
                <a:schemeClr val="bg1">
                  <a:lumMod val="95000"/>
                </a:schemeClr>
              </a:buClr>
              <a:buFont typeface="Wingdings" pitchFamily="2" charset="2"/>
              <a:buChar char="v"/>
              <a:defRPr/>
            </a:pPr>
            <a:r>
              <a:rPr lang="pt-BR" sz="3600" b="0" kern="0" dirty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 </a:t>
            </a:r>
            <a:r>
              <a:rPr lang="pt-BR" sz="3600" b="0" kern="0" dirty="0">
                <a:solidFill>
                  <a:schemeClr val="bg1">
                    <a:lumMod val="75000"/>
                  </a:schemeClr>
                </a:solidFill>
                <a:latin typeface="Century Gothic" pitchFamily="34" charset="0"/>
              </a:rPr>
              <a:t>marés</a:t>
            </a:r>
            <a:r>
              <a:rPr lang="pt-BR" sz="3600" b="0" kern="0" dirty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 </a:t>
            </a:r>
            <a:r>
              <a:rPr lang="pt-BR" sz="3600" kern="0" dirty="0" smtClean="0">
                <a:solidFill>
                  <a:schemeClr val="bg1"/>
                </a:solidFill>
                <a:latin typeface="Century Gothic" pitchFamily="34" charset="0"/>
              </a:rPr>
              <a:t>mortas</a:t>
            </a:r>
            <a:r>
              <a:rPr lang="pt-BR" sz="3600" b="0" kern="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 </a:t>
            </a:r>
            <a:r>
              <a:rPr lang="pt-BR" sz="3600" b="0" kern="0" dirty="0" smtClean="0">
                <a:solidFill>
                  <a:schemeClr val="bg1">
                    <a:lumMod val="75000"/>
                  </a:schemeClr>
                </a:solidFill>
                <a:latin typeface="Century Gothic" pitchFamily="34" charset="0"/>
              </a:rPr>
              <a:t>ou </a:t>
            </a:r>
            <a:r>
              <a:rPr lang="pt-BR" sz="3600" b="0" kern="0" dirty="0">
                <a:solidFill>
                  <a:schemeClr val="bg1">
                    <a:lumMod val="75000"/>
                  </a:schemeClr>
                </a:solidFill>
                <a:latin typeface="Century Gothic" pitchFamily="34" charset="0"/>
              </a:rPr>
              <a:t>de </a:t>
            </a:r>
            <a:r>
              <a:rPr lang="pt-BR" sz="3600" kern="0" dirty="0" smtClean="0">
                <a:solidFill>
                  <a:schemeClr val="bg1"/>
                </a:solidFill>
                <a:latin typeface="Century Gothic" pitchFamily="34" charset="0"/>
              </a:rPr>
              <a:t>quadratura</a:t>
            </a:r>
            <a:endParaRPr lang="pt-BR" sz="3600" kern="0" dirty="0">
              <a:solidFill>
                <a:schemeClr val="bg1"/>
              </a:solidFill>
              <a:latin typeface="Century Gothic" pitchFamily="34" charset="0"/>
            </a:endParaRPr>
          </a:p>
          <a:p>
            <a:pPr algn="l">
              <a:spcBef>
                <a:spcPct val="20000"/>
              </a:spcBef>
              <a:buClr>
                <a:schemeClr val="bg1">
                  <a:lumMod val="95000"/>
                </a:schemeClr>
              </a:buClr>
              <a:defRPr/>
            </a:pPr>
            <a:endParaRPr lang="pt-BR" sz="3600" kern="0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  <a:p>
            <a:pPr lvl="1" algn="l">
              <a:spcBef>
                <a:spcPct val="20000"/>
              </a:spcBef>
              <a:buClr>
                <a:schemeClr val="bg1">
                  <a:lumMod val="95000"/>
                </a:schemeClr>
              </a:buClr>
              <a:buFont typeface="Wingdings" pitchFamily="2" charset="2"/>
              <a:buChar char="v"/>
              <a:defRPr/>
            </a:pPr>
            <a:endParaRPr lang="pt-BR" sz="3000" b="0" kern="0" dirty="0" smtClean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ítulo 3"/>
          <p:cNvSpPr>
            <a:spLocks noGrp="1"/>
          </p:cNvSpPr>
          <p:nvPr>
            <p:ph type="title"/>
          </p:nvPr>
        </p:nvSpPr>
        <p:spPr>
          <a:xfrm>
            <a:off x="714375" y="629816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As marés: simulador</a:t>
            </a:r>
          </a:p>
        </p:txBody>
      </p:sp>
      <p:sp>
        <p:nvSpPr>
          <p:cNvPr id="5" name="Retângulo 4"/>
          <p:cNvSpPr/>
          <p:nvPr/>
        </p:nvSpPr>
        <p:spPr>
          <a:xfrm>
            <a:off x="0" y="6536377"/>
            <a:ext cx="788436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Crédito: Universidade de Nebraska-Lincoln</a:t>
            </a:r>
            <a:endParaRPr lang="pt-BR" sz="1200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22530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2204864"/>
            <a:ext cx="2520000" cy="2520000"/>
          </a:xfrm>
          <a:prstGeom prst="rect">
            <a:avLst/>
          </a:prstGeom>
          <a:noFill/>
          <a:ln w="25400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2"/>
          <p:cNvSpPr txBox="1">
            <a:spLocks/>
          </p:cNvSpPr>
          <p:nvPr/>
        </p:nvSpPr>
        <p:spPr bwMode="auto">
          <a:xfrm>
            <a:off x="-252536" y="116632"/>
            <a:ext cx="9396536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l">
              <a:spcBef>
                <a:spcPct val="20000"/>
              </a:spcBef>
              <a:buClr>
                <a:schemeClr val="bg1">
                  <a:lumMod val="95000"/>
                </a:schemeClr>
              </a:buClr>
              <a:defRPr/>
            </a:pPr>
            <a:r>
              <a:rPr lang="pt-BR" sz="4400" kern="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   Consequências:</a:t>
            </a:r>
          </a:p>
          <a:p>
            <a:pPr lvl="1" algn="l">
              <a:spcBef>
                <a:spcPct val="20000"/>
              </a:spcBef>
              <a:buClr>
                <a:schemeClr val="bg1">
                  <a:lumMod val="95000"/>
                </a:schemeClr>
              </a:buClr>
              <a:buFont typeface="Wingdings" pitchFamily="2" charset="2"/>
              <a:buChar char="v"/>
              <a:defRPr/>
            </a:pPr>
            <a:r>
              <a:rPr lang="pt-BR" sz="3600" b="0" kern="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 </a:t>
            </a:r>
            <a:r>
              <a:rPr lang="pt-BR" sz="3200" b="0" kern="0" dirty="0" smtClean="0">
                <a:solidFill>
                  <a:schemeClr val="accent3">
                    <a:lumMod val="85000"/>
                  </a:schemeClr>
                </a:solidFill>
                <a:latin typeface="Century Gothic" pitchFamily="34" charset="0"/>
              </a:rPr>
              <a:t>rotação da Terra </a:t>
            </a:r>
            <a:r>
              <a:rPr lang="pt-BR" sz="3200" kern="0" dirty="0" smtClean="0">
                <a:solidFill>
                  <a:schemeClr val="bg1"/>
                </a:solidFill>
                <a:latin typeface="Century Gothic" pitchFamily="34" charset="0"/>
              </a:rPr>
              <a:t>freando </a:t>
            </a:r>
            <a:r>
              <a:rPr lang="pt-BR" sz="3200" b="0" kern="0" dirty="0" smtClean="0">
                <a:solidFill>
                  <a:schemeClr val="accent3">
                    <a:lumMod val="85000"/>
                  </a:schemeClr>
                </a:solidFill>
                <a:latin typeface="Century Gothic" pitchFamily="34" charset="0"/>
              </a:rPr>
              <a:t>(dia ficando </a:t>
            </a:r>
            <a:r>
              <a:rPr lang="pt-BR" sz="3200" kern="0" dirty="0" smtClean="0">
                <a:solidFill>
                  <a:schemeClr val="bg1"/>
                </a:solidFill>
                <a:latin typeface="Century Gothic" pitchFamily="34" charset="0"/>
              </a:rPr>
              <a:t>maior</a:t>
            </a:r>
            <a:r>
              <a:rPr lang="pt-BR" sz="3200" b="0" kern="0" dirty="0" smtClean="0">
                <a:solidFill>
                  <a:schemeClr val="accent3">
                    <a:lumMod val="85000"/>
                  </a:schemeClr>
                </a:solidFill>
                <a:latin typeface="Century Gothic" pitchFamily="34" charset="0"/>
              </a:rPr>
              <a:t>) </a:t>
            </a:r>
            <a:r>
              <a:rPr lang="pt-BR" sz="3200" b="0" kern="0" dirty="0" smtClean="0">
                <a:solidFill>
                  <a:schemeClr val="bg1">
                    <a:lumMod val="95000"/>
                  </a:schemeClr>
                </a:solidFill>
                <a:latin typeface="Consolas"/>
                <a:cs typeface="Consolas"/>
              </a:rPr>
              <a:t>≈</a:t>
            </a:r>
            <a:r>
              <a:rPr lang="pt-BR" sz="3200" b="0" kern="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1,5 </a:t>
            </a:r>
            <a:r>
              <a:rPr lang="pt-BR" sz="3200" b="0" kern="0" dirty="0" err="1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ms</a:t>
            </a:r>
            <a:r>
              <a:rPr lang="pt-BR" sz="3200" b="0" kern="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/século</a:t>
            </a:r>
          </a:p>
          <a:p>
            <a:pPr lvl="1" algn="l">
              <a:spcBef>
                <a:spcPct val="20000"/>
              </a:spcBef>
              <a:buClr>
                <a:schemeClr val="bg1">
                  <a:lumMod val="95000"/>
                </a:schemeClr>
              </a:buClr>
              <a:buFont typeface="Wingdings" pitchFamily="2" charset="2"/>
              <a:buChar char="v"/>
              <a:defRPr/>
            </a:pPr>
            <a:endParaRPr lang="pt-BR" sz="3200" kern="0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  <a:p>
            <a:pPr lvl="1" algn="l">
              <a:spcBef>
                <a:spcPct val="20000"/>
              </a:spcBef>
              <a:buClr>
                <a:schemeClr val="bg1">
                  <a:lumMod val="95000"/>
                </a:schemeClr>
              </a:buClr>
              <a:buFont typeface="Wingdings" pitchFamily="2" charset="2"/>
              <a:buChar char="v"/>
              <a:defRPr/>
            </a:pPr>
            <a:r>
              <a:rPr lang="pt-BR" sz="3200" b="0" kern="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 </a:t>
            </a:r>
            <a:r>
              <a:rPr lang="pt-BR" sz="3200" b="0" kern="0" dirty="0" smtClean="0">
                <a:solidFill>
                  <a:schemeClr val="accent3">
                    <a:lumMod val="85000"/>
                  </a:schemeClr>
                </a:solidFill>
                <a:latin typeface="Century Gothic" pitchFamily="34" charset="0"/>
              </a:rPr>
              <a:t>Lua se </a:t>
            </a:r>
            <a:r>
              <a:rPr lang="pt-BR" sz="3200" kern="0" dirty="0" smtClean="0">
                <a:solidFill>
                  <a:schemeClr val="bg1"/>
                </a:solidFill>
                <a:latin typeface="Century Gothic" pitchFamily="34" charset="0"/>
              </a:rPr>
              <a:t>distanciando</a:t>
            </a:r>
            <a:r>
              <a:rPr lang="pt-BR" sz="3200" b="0" kern="0" dirty="0" smtClean="0">
                <a:solidFill>
                  <a:schemeClr val="accent3">
                    <a:lumMod val="85000"/>
                  </a:schemeClr>
                </a:solidFill>
                <a:latin typeface="Century Gothic" pitchFamily="34" charset="0"/>
              </a:rPr>
              <a:t> da Terra</a:t>
            </a:r>
            <a:r>
              <a:rPr lang="pt-BR" sz="3200" b="0" kern="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: </a:t>
            </a:r>
          </a:p>
          <a:p>
            <a:pPr lvl="1" algn="l">
              <a:spcBef>
                <a:spcPct val="20000"/>
              </a:spcBef>
              <a:buClr>
                <a:schemeClr val="bg1">
                  <a:lumMod val="95000"/>
                </a:schemeClr>
              </a:buClr>
              <a:defRPr/>
            </a:pPr>
            <a:r>
              <a:rPr lang="pt-BR" sz="3200" b="0" kern="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  <a:cs typeface="Consolas"/>
              </a:rPr>
              <a:t>    </a:t>
            </a:r>
            <a:r>
              <a:rPr lang="pt-BR" sz="3200" b="0" kern="0" dirty="0" smtClean="0">
                <a:solidFill>
                  <a:schemeClr val="bg1">
                    <a:lumMod val="95000"/>
                  </a:schemeClr>
                </a:solidFill>
                <a:latin typeface="Consolas"/>
                <a:cs typeface="Consolas"/>
              </a:rPr>
              <a:t>≈ </a:t>
            </a:r>
            <a:r>
              <a:rPr lang="pt-BR" sz="3200" b="0" kern="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4 cm/ano</a:t>
            </a:r>
          </a:p>
          <a:p>
            <a:pPr lvl="1" algn="l">
              <a:spcBef>
                <a:spcPct val="20000"/>
              </a:spcBef>
              <a:buClr>
                <a:schemeClr val="bg1">
                  <a:lumMod val="95000"/>
                </a:schemeClr>
              </a:buClr>
              <a:buFont typeface="Wingdings" pitchFamily="2" charset="2"/>
              <a:buChar char="v"/>
              <a:defRPr/>
            </a:pPr>
            <a:endParaRPr lang="pt-BR" sz="3200" b="0" kern="0" dirty="0" smtClean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  <a:p>
            <a:pPr lvl="1" algn="l">
              <a:spcBef>
                <a:spcPct val="20000"/>
              </a:spcBef>
              <a:buClr>
                <a:schemeClr val="bg1">
                  <a:lumMod val="95000"/>
                </a:schemeClr>
              </a:buClr>
              <a:buFont typeface="Wingdings" pitchFamily="2" charset="2"/>
              <a:buChar char="v"/>
              <a:defRPr/>
            </a:pPr>
            <a:r>
              <a:rPr lang="pt-BR" sz="3200" b="0" kern="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 </a:t>
            </a:r>
            <a:r>
              <a:rPr lang="pt-BR" sz="3200" b="0" kern="0" dirty="0" smtClean="0">
                <a:solidFill>
                  <a:schemeClr val="accent3">
                    <a:lumMod val="85000"/>
                  </a:schemeClr>
                </a:solidFill>
                <a:latin typeface="Century Gothic" pitchFamily="34" charset="0"/>
              </a:rPr>
              <a:t>tendência: rotações </a:t>
            </a:r>
            <a:r>
              <a:rPr lang="pt-BR" sz="3200" kern="0" dirty="0" smtClean="0">
                <a:solidFill>
                  <a:schemeClr val="bg1"/>
                </a:solidFill>
                <a:latin typeface="Century Gothic" pitchFamily="34" charset="0"/>
              </a:rPr>
              <a:t>sincronizadas</a:t>
            </a:r>
            <a:r>
              <a:rPr lang="pt-BR" sz="3200" b="0" kern="0" dirty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:</a:t>
            </a:r>
            <a:r>
              <a:rPr lang="pt-BR" sz="3200" b="0" kern="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 </a:t>
            </a:r>
          </a:p>
          <a:p>
            <a:pPr lvl="2" algn="l">
              <a:spcBef>
                <a:spcPct val="20000"/>
              </a:spcBef>
              <a:buClr>
                <a:schemeClr val="bg1">
                  <a:lumMod val="95000"/>
                </a:schemeClr>
              </a:buClr>
              <a:buFont typeface="Wingdings" pitchFamily="2" charset="2"/>
              <a:buChar char="v"/>
              <a:defRPr/>
            </a:pPr>
            <a:r>
              <a:rPr lang="pt-BR" sz="3200" b="0" kern="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T=47 dias atuais</a:t>
            </a:r>
          </a:p>
          <a:p>
            <a:pPr lvl="2" algn="l">
              <a:spcBef>
                <a:spcPct val="20000"/>
              </a:spcBef>
              <a:buClr>
                <a:schemeClr val="bg1">
                  <a:lumMod val="95000"/>
                </a:schemeClr>
              </a:buClr>
              <a:buFont typeface="Wingdings" pitchFamily="2" charset="2"/>
              <a:buChar char="v"/>
              <a:defRPr/>
            </a:pPr>
            <a:r>
              <a:rPr lang="pt-BR" sz="3200" b="0" kern="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Lua a 550 mil km (</a:t>
            </a:r>
            <a:r>
              <a:rPr lang="pt-BR" sz="3200" b="0" kern="0" dirty="0" err="1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dist</a:t>
            </a:r>
            <a:r>
              <a:rPr lang="pt-BR" sz="3200" b="0" kern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. atual</a:t>
            </a:r>
            <a:r>
              <a:rPr lang="pt-BR" sz="3200" b="0" kern="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: 384 mil km)</a:t>
            </a:r>
          </a:p>
          <a:p>
            <a:pPr lvl="1" algn="l">
              <a:spcBef>
                <a:spcPct val="20000"/>
              </a:spcBef>
              <a:buClr>
                <a:schemeClr val="bg1">
                  <a:lumMod val="95000"/>
                </a:schemeClr>
              </a:buClr>
              <a:buFont typeface="Wingdings" pitchFamily="2" charset="2"/>
              <a:buChar char="v"/>
              <a:defRPr/>
            </a:pPr>
            <a:endParaRPr lang="pt-BR" sz="3000" b="0" kern="0" dirty="0" smtClean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  <a:p>
            <a:pPr lvl="1" algn="l">
              <a:spcBef>
                <a:spcPct val="20000"/>
              </a:spcBef>
              <a:buClr>
                <a:schemeClr val="bg1">
                  <a:lumMod val="95000"/>
                </a:schemeClr>
              </a:buClr>
              <a:buFont typeface="Wingdings" pitchFamily="2" charset="2"/>
              <a:buChar char="v"/>
              <a:defRPr/>
            </a:pPr>
            <a:endParaRPr lang="pt-BR" sz="3000" b="0" kern="0" dirty="0" smtClean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719704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07504" y="3006080"/>
            <a:ext cx="88582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O que é maré?</a:t>
            </a:r>
            <a:br>
              <a:rPr kumimoji="0" lang="pt-BR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</a:br>
            <a:endParaRPr kumimoji="0" lang="pt-BR" sz="44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8000">
              <a:srgbClr val="824A00"/>
            </a:gs>
            <a:gs pos="26000">
              <a:srgbClr val="00B0F0"/>
            </a:gs>
            <a:gs pos="84000">
              <a:srgbClr val="FFFFC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ítulo 2"/>
          <p:cNvSpPr txBox="1">
            <a:spLocks/>
          </p:cNvSpPr>
          <p:nvPr/>
        </p:nvSpPr>
        <p:spPr bwMode="auto">
          <a:xfrm>
            <a:off x="36513" y="368298"/>
            <a:ext cx="9143999" cy="756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r>
              <a:rPr lang="pt-BR" sz="4000" kern="0" dirty="0" smtClean="0">
                <a:solidFill>
                  <a:schemeClr val="bg1"/>
                </a:solidFill>
                <a:latin typeface="Century Gothic" pitchFamily="34" charset="0"/>
              </a:rPr>
              <a:t>GRAVIDADE</a:t>
            </a:r>
            <a:endParaRPr lang="pt-BR" sz="4000" kern="0" dirty="0">
              <a:solidFill>
                <a:schemeClr val="bg1"/>
              </a:solidFill>
              <a:latin typeface="Century Gothic" pitchFamily="34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Wingdings" pitchFamily="2" charset="2"/>
              <a:buNone/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endParaRPr>
          </a:p>
        </p:txBody>
      </p:sp>
      <p:pic>
        <p:nvPicPr>
          <p:cNvPr id="7170" name="Picture 2" descr="http://www.seronline.pt/biblioteca/recursosweb/FisicaQuimica_NewtonF%C3%ADsica/newton_apple_tree_hg_clr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1351505"/>
            <a:ext cx="3744416" cy="550649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ítulo 2"/>
          <p:cNvSpPr txBox="1">
            <a:spLocks/>
          </p:cNvSpPr>
          <p:nvPr/>
        </p:nvSpPr>
        <p:spPr bwMode="auto">
          <a:xfrm>
            <a:off x="179512" y="404664"/>
            <a:ext cx="8748463" cy="5810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l">
              <a:spcBef>
                <a:spcPct val="20000"/>
              </a:spcBef>
              <a:buClr>
                <a:schemeClr val="accent6">
                  <a:lumMod val="40000"/>
                  <a:lumOff val="60000"/>
                </a:schemeClr>
              </a:buClr>
              <a:defRPr/>
            </a:pPr>
            <a:r>
              <a:rPr lang="pt-BR" sz="3600" kern="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Gravidade depende de duas coisas:</a:t>
            </a:r>
          </a:p>
          <a:p>
            <a:pPr algn="l">
              <a:spcBef>
                <a:spcPct val="20000"/>
              </a:spcBef>
              <a:buClr>
                <a:schemeClr val="accent6">
                  <a:lumMod val="40000"/>
                  <a:lumOff val="60000"/>
                </a:schemeClr>
              </a:buClr>
              <a:defRPr/>
            </a:pPr>
            <a:endParaRPr lang="pt-BR" sz="3200" kern="0" dirty="0" smtClean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  <a:p>
            <a:pPr algn="l">
              <a:spcBef>
                <a:spcPct val="20000"/>
              </a:spcBef>
              <a:buClr>
                <a:schemeClr val="bg1">
                  <a:lumMod val="65000"/>
                </a:schemeClr>
              </a:buClr>
              <a:buFont typeface="Wingdings" pitchFamily="2" charset="2"/>
              <a:buChar char="v"/>
              <a:defRPr/>
            </a:pPr>
            <a:r>
              <a:rPr lang="pt-BR" sz="3200" b="0" kern="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da </a:t>
            </a:r>
            <a:r>
              <a:rPr lang="pt-BR" sz="3200" kern="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distância</a:t>
            </a:r>
          </a:p>
          <a:p>
            <a:pPr algn="l">
              <a:spcBef>
                <a:spcPct val="20000"/>
              </a:spcBef>
              <a:buClr>
                <a:schemeClr val="bg1">
                  <a:lumMod val="65000"/>
                </a:schemeClr>
              </a:buClr>
              <a:buFont typeface="Wingdings" pitchFamily="2" charset="2"/>
              <a:buChar char="v"/>
              <a:defRPr/>
            </a:pPr>
            <a:endParaRPr lang="pt-BR" sz="3200" kern="0" dirty="0" smtClean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  <a:p>
            <a:pPr algn="l">
              <a:spcBef>
                <a:spcPct val="20000"/>
              </a:spcBef>
              <a:buClr>
                <a:schemeClr val="bg1">
                  <a:lumMod val="65000"/>
                </a:schemeClr>
              </a:buClr>
              <a:buFont typeface="Wingdings" pitchFamily="2" charset="2"/>
              <a:buChar char="v"/>
              <a:defRPr/>
            </a:pPr>
            <a:endParaRPr lang="pt-BR" sz="3200" kern="0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  <a:p>
            <a:pPr algn="l">
              <a:spcBef>
                <a:spcPct val="20000"/>
              </a:spcBef>
              <a:buClr>
                <a:schemeClr val="bg1">
                  <a:lumMod val="65000"/>
                </a:schemeClr>
              </a:buClr>
              <a:buFont typeface="Wingdings" pitchFamily="2" charset="2"/>
              <a:buChar char="v"/>
              <a:defRPr/>
            </a:pPr>
            <a:endParaRPr lang="pt-BR" sz="3200" kern="0" dirty="0" smtClean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  <a:p>
            <a:pPr algn="l">
              <a:spcBef>
                <a:spcPct val="20000"/>
              </a:spcBef>
              <a:buClr>
                <a:schemeClr val="bg1">
                  <a:lumMod val="65000"/>
                </a:schemeClr>
              </a:buClr>
              <a:buFont typeface="Wingdings" pitchFamily="2" charset="2"/>
              <a:buChar char="v"/>
              <a:defRPr/>
            </a:pPr>
            <a:endParaRPr lang="pt-BR" sz="3200" kern="0" dirty="0" smtClean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  <a:p>
            <a:pPr algn="l">
              <a:spcBef>
                <a:spcPct val="20000"/>
              </a:spcBef>
              <a:buClr>
                <a:schemeClr val="bg1">
                  <a:lumMod val="65000"/>
                </a:schemeClr>
              </a:buClr>
              <a:buFont typeface="Wingdings" pitchFamily="2" charset="2"/>
              <a:buChar char="v"/>
              <a:defRPr/>
            </a:pPr>
            <a:r>
              <a:rPr lang="pt-BR" sz="3200" b="0" kern="0" dirty="0" smtClean="0">
                <a:solidFill>
                  <a:schemeClr val="bg1">
                    <a:lumMod val="75000"/>
                  </a:schemeClr>
                </a:solidFill>
                <a:latin typeface="Century Gothic" pitchFamily="34" charset="0"/>
              </a:rPr>
              <a:t>da</a:t>
            </a:r>
            <a:r>
              <a:rPr lang="pt-BR" sz="3200" b="0" kern="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 </a:t>
            </a:r>
            <a:r>
              <a:rPr lang="pt-BR" sz="3200" kern="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massa</a:t>
            </a: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endParaRPr lang="pt-BR" sz="3200" kern="0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Wingdings" pitchFamily="2" charset="2"/>
              <a:buNone/>
              <a:defRPr/>
            </a:pPr>
            <a:endParaRPr lang="pt-BR" sz="3200" kern="0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1026" name="Picture 2" descr="homem_balanca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45530" y="3289611"/>
            <a:ext cx="2376264" cy="2970330"/>
          </a:xfrm>
          <a:prstGeom prst="rect">
            <a:avLst/>
          </a:prstGeom>
          <a:noFill/>
        </p:spPr>
      </p:pic>
      <p:sp>
        <p:nvSpPr>
          <p:cNvPr id="27" name="Retângulo 26"/>
          <p:cNvSpPr/>
          <p:nvPr/>
        </p:nvSpPr>
        <p:spPr>
          <a:xfrm>
            <a:off x="8941" y="6359086"/>
            <a:ext cx="572412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pt-BR" sz="110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Crédito das imagens: Terra Lua: André Luiz da Silva/CDA/CDCC/USP/ Homem na  balança:http://simplesmentehomens.blogs.sapo.pt/3690.html</a:t>
            </a:r>
            <a:endParaRPr lang="pt-BR" sz="1100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grpSp>
        <p:nvGrpSpPr>
          <p:cNvPr id="39" name="Grupo 38"/>
          <p:cNvGrpSpPr/>
          <p:nvPr/>
        </p:nvGrpSpPr>
        <p:grpSpPr>
          <a:xfrm>
            <a:off x="4860032" y="1124744"/>
            <a:ext cx="1872208" cy="1800200"/>
            <a:chOff x="107504" y="1810916"/>
            <a:chExt cx="3288700" cy="3240360"/>
          </a:xfrm>
        </p:grpSpPr>
        <p:grpSp>
          <p:nvGrpSpPr>
            <p:cNvPr id="24" name="Grupo 31"/>
            <p:cNvGrpSpPr>
              <a:grpSpLocks noChangeAspect="1"/>
            </p:cNvGrpSpPr>
            <p:nvPr/>
          </p:nvGrpSpPr>
          <p:grpSpPr>
            <a:xfrm>
              <a:off x="107504" y="1810916"/>
              <a:ext cx="3288700" cy="3240360"/>
              <a:chOff x="1939622" y="1252856"/>
              <a:chExt cx="5392657" cy="5313392"/>
            </a:xfrm>
          </p:grpSpPr>
          <p:sp>
            <p:nvSpPr>
              <p:cNvPr id="26" name="Elipse 25"/>
              <p:cNvSpPr>
                <a:spLocks noChangeAspect="1"/>
              </p:cNvSpPr>
              <p:nvPr/>
            </p:nvSpPr>
            <p:spPr bwMode="auto">
              <a:xfrm>
                <a:off x="1939622" y="1252856"/>
                <a:ext cx="5392657" cy="5313392"/>
              </a:xfrm>
              <a:prstGeom prst="ellipse">
                <a:avLst/>
              </a:prstGeom>
              <a:gradFill flip="none" rotWithShape="1">
                <a:gsLst>
                  <a:gs pos="0">
                    <a:srgbClr val="0066FF"/>
                  </a:gs>
                  <a:gs pos="50000">
                    <a:srgbClr val="0000FF"/>
                  </a:gs>
                  <a:gs pos="100000">
                    <a:schemeClr val="tx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latin typeface="Arial" charset="0"/>
                </a:endParaRPr>
              </a:p>
            </p:txBody>
          </p:sp>
          <p:grpSp>
            <p:nvGrpSpPr>
              <p:cNvPr id="28" name="Grupo 13"/>
              <p:cNvGrpSpPr/>
              <p:nvPr/>
            </p:nvGrpSpPr>
            <p:grpSpPr>
              <a:xfrm>
                <a:off x="2714969" y="2176734"/>
                <a:ext cx="3600400" cy="3619856"/>
                <a:chOff x="2714969" y="2176734"/>
                <a:chExt cx="3600400" cy="3619856"/>
              </a:xfrm>
            </p:grpSpPr>
            <p:sp>
              <p:nvSpPr>
                <p:cNvPr id="29" name="Elipse 28"/>
                <p:cNvSpPr/>
                <p:nvPr/>
              </p:nvSpPr>
              <p:spPr bwMode="auto">
                <a:xfrm>
                  <a:off x="2714969" y="2196190"/>
                  <a:ext cx="3600400" cy="3600400"/>
                </a:xfrm>
                <a:prstGeom prst="ellipse">
                  <a:avLst/>
                </a:prstGeom>
                <a:solidFill>
                  <a:srgbClr val="0066FF"/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chemeClr val="bg1">
                        <a:lumMod val="95000"/>
                      </a:schemeClr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0" name="Forma livre 29"/>
                <p:cNvSpPr/>
                <p:nvPr/>
              </p:nvSpPr>
              <p:spPr bwMode="auto">
                <a:xfrm>
                  <a:off x="3147017" y="2425661"/>
                  <a:ext cx="2448272" cy="3368686"/>
                </a:xfrm>
                <a:custGeom>
                  <a:avLst/>
                  <a:gdLst>
                    <a:gd name="connsiteX0" fmla="*/ 767563 w 2317456"/>
                    <a:gd name="connsiteY0" fmla="*/ 56572 h 3224670"/>
                    <a:gd name="connsiteX1" fmla="*/ 797708 w 2317456"/>
                    <a:gd name="connsiteY1" fmla="*/ 116862 h 3224670"/>
                    <a:gd name="connsiteX2" fmla="*/ 837901 w 2317456"/>
                    <a:gd name="connsiteY2" fmla="*/ 207297 h 3224670"/>
                    <a:gd name="connsiteX3" fmla="*/ 868046 w 2317456"/>
                    <a:gd name="connsiteY3" fmla="*/ 227394 h 3224670"/>
                    <a:gd name="connsiteX4" fmla="*/ 888143 w 2317456"/>
                    <a:gd name="connsiteY4" fmla="*/ 257539 h 3224670"/>
                    <a:gd name="connsiteX5" fmla="*/ 898191 w 2317456"/>
                    <a:gd name="connsiteY5" fmla="*/ 287684 h 3224670"/>
                    <a:gd name="connsiteX6" fmla="*/ 928337 w 2317456"/>
                    <a:gd name="connsiteY6" fmla="*/ 307781 h 3224670"/>
                    <a:gd name="connsiteX7" fmla="*/ 988627 w 2317456"/>
                    <a:gd name="connsiteY7" fmla="*/ 257539 h 3224670"/>
                    <a:gd name="connsiteX8" fmla="*/ 1018772 w 2317456"/>
                    <a:gd name="connsiteY8" fmla="*/ 237443 h 3224670"/>
                    <a:gd name="connsiteX9" fmla="*/ 1169497 w 2317456"/>
                    <a:gd name="connsiteY9" fmla="*/ 247491 h 3224670"/>
                    <a:gd name="connsiteX10" fmla="*/ 1209690 w 2317456"/>
                    <a:gd name="connsiteY10" fmla="*/ 317829 h 3224670"/>
                    <a:gd name="connsiteX11" fmla="*/ 1239835 w 2317456"/>
                    <a:gd name="connsiteY11" fmla="*/ 327878 h 3224670"/>
                    <a:gd name="connsiteX12" fmla="*/ 1330271 w 2317456"/>
                    <a:gd name="connsiteY12" fmla="*/ 378119 h 3224670"/>
                    <a:gd name="connsiteX13" fmla="*/ 1350367 w 2317456"/>
                    <a:gd name="connsiteY13" fmla="*/ 408265 h 3224670"/>
                    <a:gd name="connsiteX14" fmla="*/ 1350367 w 2317456"/>
                    <a:gd name="connsiteY14" fmla="*/ 488651 h 3224670"/>
                    <a:gd name="connsiteX15" fmla="*/ 1310174 w 2317456"/>
                    <a:gd name="connsiteY15" fmla="*/ 498700 h 3224670"/>
                    <a:gd name="connsiteX16" fmla="*/ 1219739 w 2317456"/>
                    <a:gd name="connsiteY16" fmla="*/ 478603 h 3224670"/>
                    <a:gd name="connsiteX17" fmla="*/ 1119255 w 2317456"/>
                    <a:gd name="connsiteY17" fmla="*/ 428361 h 3224670"/>
                    <a:gd name="connsiteX18" fmla="*/ 988627 w 2317456"/>
                    <a:gd name="connsiteY18" fmla="*/ 448458 h 3224670"/>
                    <a:gd name="connsiteX19" fmla="*/ 958482 w 2317456"/>
                    <a:gd name="connsiteY19" fmla="*/ 468555 h 3224670"/>
                    <a:gd name="connsiteX20" fmla="*/ 918288 w 2317456"/>
                    <a:gd name="connsiteY20" fmla="*/ 538893 h 3224670"/>
                    <a:gd name="connsiteX21" fmla="*/ 958482 w 2317456"/>
                    <a:gd name="connsiteY21" fmla="*/ 659473 h 3224670"/>
                    <a:gd name="connsiteX22" fmla="*/ 1038868 w 2317456"/>
                    <a:gd name="connsiteY22" fmla="*/ 729812 h 3224670"/>
                    <a:gd name="connsiteX23" fmla="*/ 1119255 w 2317456"/>
                    <a:gd name="connsiteY23" fmla="*/ 739860 h 3224670"/>
                    <a:gd name="connsiteX24" fmla="*/ 1139352 w 2317456"/>
                    <a:gd name="connsiteY24" fmla="*/ 709715 h 3224670"/>
                    <a:gd name="connsiteX25" fmla="*/ 1149400 w 2317456"/>
                    <a:gd name="connsiteY25" fmla="*/ 589135 h 3224670"/>
                    <a:gd name="connsiteX26" fmla="*/ 1189594 w 2317456"/>
                    <a:gd name="connsiteY26" fmla="*/ 569038 h 3224670"/>
                    <a:gd name="connsiteX27" fmla="*/ 1229787 w 2317456"/>
                    <a:gd name="connsiteY27" fmla="*/ 579086 h 3224670"/>
                    <a:gd name="connsiteX28" fmla="*/ 1290077 w 2317456"/>
                    <a:gd name="connsiteY28" fmla="*/ 609232 h 3224670"/>
                    <a:gd name="connsiteX29" fmla="*/ 1300126 w 2317456"/>
                    <a:gd name="connsiteY29" fmla="*/ 639377 h 3224670"/>
                    <a:gd name="connsiteX30" fmla="*/ 1330271 w 2317456"/>
                    <a:gd name="connsiteY30" fmla="*/ 649425 h 3224670"/>
                    <a:gd name="connsiteX31" fmla="*/ 1390561 w 2317456"/>
                    <a:gd name="connsiteY31" fmla="*/ 689618 h 3224670"/>
                    <a:gd name="connsiteX32" fmla="*/ 1450851 w 2317456"/>
                    <a:gd name="connsiteY32" fmla="*/ 719763 h 3224670"/>
                    <a:gd name="connsiteX33" fmla="*/ 1480996 w 2317456"/>
                    <a:gd name="connsiteY33" fmla="*/ 729812 h 3224670"/>
                    <a:gd name="connsiteX34" fmla="*/ 1501093 w 2317456"/>
                    <a:gd name="connsiteY34" fmla="*/ 759957 h 3224670"/>
                    <a:gd name="connsiteX35" fmla="*/ 1501093 w 2317456"/>
                    <a:gd name="connsiteY35" fmla="*/ 860440 h 3224670"/>
                    <a:gd name="connsiteX36" fmla="*/ 1491044 w 2317456"/>
                    <a:gd name="connsiteY36" fmla="*/ 830295 h 3224670"/>
                    <a:gd name="connsiteX37" fmla="*/ 1310174 w 2317456"/>
                    <a:gd name="connsiteY37" fmla="*/ 830295 h 3224670"/>
                    <a:gd name="connsiteX38" fmla="*/ 1340319 w 2317456"/>
                    <a:gd name="connsiteY38" fmla="*/ 940827 h 3224670"/>
                    <a:gd name="connsiteX39" fmla="*/ 1350367 w 2317456"/>
                    <a:gd name="connsiteY39" fmla="*/ 970972 h 3224670"/>
                    <a:gd name="connsiteX40" fmla="*/ 1390561 w 2317456"/>
                    <a:gd name="connsiteY40" fmla="*/ 981021 h 3224670"/>
                    <a:gd name="connsiteX41" fmla="*/ 1470948 w 2317456"/>
                    <a:gd name="connsiteY41" fmla="*/ 970972 h 3224670"/>
                    <a:gd name="connsiteX42" fmla="*/ 1410657 w 2317456"/>
                    <a:gd name="connsiteY42" fmla="*/ 981021 h 3224670"/>
                    <a:gd name="connsiteX43" fmla="*/ 1380512 w 2317456"/>
                    <a:gd name="connsiteY43" fmla="*/ 991069 h 3224670"/>
                    <a:gd name="connsiteX44" fmla="*/ 1340319 w 2317456"/>
                    <a:gd name="connsiteY44" fmla="*/ 1001117 h 3224670"/>
                    <a:gd name="connsiteX45" fmla="*/ 1249884 w 2317456"/>
                    <a:gd name="connsiteY45" fmla="*/ 1051359 h 3224670"/>
                    <a:gd name="connsiteX46" fmla="*/ 1219739 w 2317456"/>
                    <a:gd name="connsiteY46" fmla="*/ 1071456 h 3224670"/>
                    <a:gd name="connsiteX47" fmla="*/ 1159449 w 2317456"/>
                    <a:gd name="connsiteY47" fmla="*/ 1131746 h 3224670"/>
                    <a:gd name="connsiteX48" fmla="*/ 1069013 w 2317456"/>
                    <a:gd name="connsiteY48" fmla="*/ 1171939 h 3224670"/>
                    <a:gd name="connsiteX49" fmla="*/ 1038868 w 2317456"/>
                    <a:gd name="connsiteY49" fmla="*/ 1181988 h 3224670"/>
                    <a:gd name="connsiteX50" fmla="*/ 1008723 w 2317456"/>
                    <a:gd name="connsiteY50" fmla="*/ 1212133 h 3224670"/>
                    <a:gd name="connsiteX51" fmla="*/ 968530 w 2317456"/>
                    <a:gd name="connsiteY51" fmla="*/ 1282471 h 3224670"/>
                    <a:gd name="connsiteX52" fmla="*/ 938385 w 2317456"/>
                    <a:gd name="connsiteY52" fmla="*/ 1302568 h 3224670"/>
                    <a:gd name="connsiteX53" fmla="*/ 908240 w 2317456"/>
                    <a:gd name="connsiteY53" fmla="*/ 1362858 h 3224670"/>
                    <a:gd name="connsiteX54" fmla="*/ 888143 w 2317456"/>
                    <a:gd name="connsiteY54" fmla="*/ 1423148 h 3224670"/>
                    <a:gd name="connsiteX55" fmla="*/ 878095 w 2317456"/>
                    <a:gd name="connsiteY55" fmla="*/ 1453293 h 3224670"/>
                    <a:gd name="connsiteX56" fmla="*/ 868046 w 2317456"/>
                    <a:gd name="connsiteY56" fmla="*/ 1513583 h 3224670"/>
                    <a:gd name="connsiteX57" fmla="*/ 847950 w 2317456"/>
                    <a:gd name="connsiteY57" fmla="*/ 1573873 h 3224670"/>
                    <a:gd name="connsiteX58" fmla="*/ 837901 w 2317456"/>
                    <a:gd name="connsiteY58" fmla="*/ 1604018 h 3224670"/>
                    <a:gd name="connsiteX59" fmla="*/ 807756 w 2317456"/>
                    <a:gd name="connsiteY59" fmla="*/ 1503535 h 3224670"/>
                    <a:gd name="connsiteX60" fmla="*/ 787660 w 2317456"/>
                    <a:gd name="connsiteY60" fmla="*/ 1473390 h 3224670"/>
                    <a:gd name="connsiteX61" fmla="*/ 757515 w 2317456"/>
                    <a:gd name="connsiteY61" fmla="*/ 1453293 h 3224670"/>
                    <a:gd name="connsiteX62" fmla="*/ 697224 w 2317456"/>
                    <a:gd name="connsiteY62" fmla="*/ 1413100 h 3224670"/>
                    <a:gd name="connsiteX63" fmla="*/ 667079 w 2317456"/>
                    <a:gd name="connsiteY63" fmla="*/ 1393003 h 3224670"/>
                    <a:gd name="connsiteX64" fmla="*/ 626886 w 2317456"/>
                    <a:gd name="connsiteY64" fmla="*/ 1382955 h 3224670"/>
                    <a:gd name="connsiteX65" fmla="*/ 596741 w 2317456"/>
                    <a:gd name="connsiteY65" fmla="*/ 1372906 h 3224670"/>
                    <a:gd name="connsiteX66" fmla="*/ 446016 w 2317456"/>
                    <a:gd name="connsiteY66" fmla="*/ 1382955 h 3224670"/>
                    <a:gd name="connsiteX67" fmla="*/ 415871 w 2317456"/>
                    <a:gd name="connsiteY67" fmla="*/ 1393003 h 3224670"/>
                    <a:gd name="connsiteX68" fmla="*/ 395774 w 2317456"/>
                    <a:gd name="connsiteY68" fmla="*/ 1423148 h 3224670"/>
                    <a:gd name="connsiteX69" fmla="*/ 385726 w 2317456"/>
                    <a:gd name="connsiteY69" fmla="*/ 1453293 h 3224670"/>
                    <a:gd name="connsiteX70" fmla="*/ 345532 w 2317456"/>
                    <a:gd name="connsiteY70" fmla="*/ 1533680 h 3224670"/>
                    <a:gd name="connsiteX71" fmla="*/ 345532 w 2317456"/>
                    <a:gd name="connsiteY71" fmla="*/ 1704502 h 3224670"/>
                    <a:gd name="connsiteX72" fmla="*/ 375677 w 2317456"/>
                    <a:gd name="connsiteY72" fmla="*/ 1724599 h 3224670"/>
                    <a:gd name="connsiteX73" fmla="*/ 636934 w 2317456"/>
                    <a:gd name="connsiteY73" fmla="*/ 1724599 h 3224670"/>
                    <a:gd name="connsiteX74" fmla="*/ 606789 w 2317456"/>
                    <a:gd name="connsiteY74" fmla="*/ 1815034 h 3224670"/>
                    <a:gd name="connsiteX75" fmla="*/ 576644 w 2317456"/>
                    <a:gd name="connsiteY75" fmla="*/ 1825082 h 3224670"/>
                    <a:gd name="connsiteX76" fmla="*/ 556548 w 2317456"/>
                    <a:gd name="connsiteY76" fmla="*/ 1855227 h 3224670"/>
                    <a:gd name="connsiteX77" fmla="*/ 566596 w 2317456"/>
                    <a:gd name="connsiteY77" fmla="*/ 1905469 h 3224670"/>
                    <a:gd name="connsiteX78" fmla="*/ 596741 w 2317456"/>
                    <a:gd name="connsiteY78" fmla="*/ 1915517 h 3224670"/>
                    <a:gd name="connsiteX79" fmla="*/ 677128 w 2317456"/>
                    <a:gd name="connsiteY79" fmla="*/ 1925566 h 3224670"/>
                    <a:gd name="connsiteX80" fmla="*/ 707273 w 2317456"/>
                    <a:gd name="connsiteY80" fmla="*/ 1935614 h 3224670"/>
                    <a:gd name="connsiteX81" fmla="*/ 717321 w 2317456"/>
                    <a:gd name="connsiteY81" fmla="*/ 1965759 h 3224670"/>
                    <a:gd name="connsiteX82" fmla="*/ 727369 w 2317456"/>
                    <a:gd name="connsiteY82" fmla="*/ 2076291 h 3224670"/>
                    <a:gd name="connsiteX83" fmla="*/ 737418 w 2317456"/>
                    <a:gd name="connsiteY83" fmla="*/ 2106436 h 3224670"/>
                    <a:gd name="connsiteX84" fmla="*/ 777611 w 2317456"/>
                    <a:gd name="connsiteY84" fmla="*/ 2166726 h 3224670"/>
                    <a:gd name="connsiteX85" fmla="*/ 817805 w 2317456"/>
                    <a:gd name="connsiteY85" fmla="*/ 2156678 h 3224670"/>
                    <a:gd name="connsiteX86" fmla="*/ 847950 w 2317456"/>
                    <a:gd name="connsiteY86" fmla="*/ 2146629 h 3224670"/>
                    <a:gd name="connsiteX87" fmla="*/ 908240 w 2317456"/>
                    <a:gd name="connsiteY87" fmla="*/ 2176774 h 3224670"/>
                    <a:gd name="connsiteX88" fmla="*/ 948433 w 2317456"/>
                    <a:gd name="connsiteY88" fmla="*/ 2216968 h 3224670"/>
                    <a:gd name="connsiteX89" fmla="*/ 968530 w 2317456"/>
                    <a:gd name="connsiteY89" fmla="*/ 2186823 h 3224670"/>
                    <a:gd name="connsiteX90" fmla="*/ 978578 w 2317456"/>
                    <a:gd name="connsiteY90" fmla="*/ 2156678 h 3224670"/>
                    <a:gd name="connsiteX91" fmla="*/ 1048917 w 2317456"/>
                    <a:gd name="connsiteY91" fmla="*/ 2126533 h 3224670"/>
                    <a:gd name="connsiteX92" fmla="*/ 1229787 w 2317456"/>
                    <a:gd name="connsiteY92" fmla="*/ 2136581 h 3224670"/>
                    <a:gd name="connsiteX93" fmla="*/ 1280029 w 2317456"/>
                    <a:gd name="connsiteY93" fmla="*/ 2166726 h 3224670"/>
                    <a:gd name="connsiteX94" fmla="*/ 1310174 w 2317456"/>
                    <a:gd name="connsiteY94" fmla="*/ 2176774 h 3224670"/>
                    <a:gd name="connsiteX95" fmla="*/ 1350367 w 2317456"/>
                    <a:gd name="connsiteY95" fmla="*/ 2186823 h 3224670"/>
                    <a:gd name="connsiteX96" fmla="*/ 1410657 w 2317456"/>
                    <a:gd name="connsiteY96" fmla="*/ 2206919 h 3224670"/>
                    <a:gd name="connsiteX97" fmla="*/ 1551334 w 2317456"/>
                    <a:gd name="connsiteY97" fmla="*/ 2216968 h 3224670"/>
                    <a:gd name="connsiteX98" fmla="*/ 1611624 w 2317456"/>
                    <a:gd name="connsiteY98" fmla="*/ 2257161 h 3224670"/>
                    <a:gd name="connsiteX99" fmla="*/ 1641769 w 2317456"/>
                    <a:gd name="connsiteY99" fmla="*/ 2287306 h 3224670"/>
                    <a:gd name="connsiteX100" fmla="*/ 1742253 w 2317456"/>
                    <a:gd name="connsiteY100" fmla="*/ 2317451 h 3224670"/>
                    <a:gd name="connsiteX101" fmla="*/ 1772398 w 2317456"/>
                    <a:gd name="connsiteY101" fmla="*/ 2337548 h 3224670"/>
                    <a:gd name="connsiteX102" fmla="*/ 1802543 w 2317456"/>
                    <a:gd name="connsiteY102" fmla="*/ 2397838 h 3224670"/>
                    <a:gd name="connsiteX103" fmla="*/ 1812591 w 2317456"/>
                    <a:gd name="connsiteY103" fmla="*/ 2478225 h 3224670"/>
                    <a:gd name="connsiteX104" fmla="*/ 1882930 w 2317456"/>
                    <a:gd name="connsiteY104" fmla="*/ 2508370 h 3224670"/>
                    <a:gd name="connsiteX105" fmla="*/ 2013558 w 2317456"/>
                    <a:gd name="connsiteY105" fmla="*/ 2498322 h 3224670"/>
                    <a:gd name="connsiteX106" fmla="*/ 1933172 w 2317456"/>
                    <a:gd name="connsiteY106" fmla="*/ 2508370 h 3224670"/>
                    <a:gd name="connsiteX107" fmla="*/ 1872882 w 2317456"/>
                    <a:gd name="connsiteY107" fmla="*/ 2498322 h 3224670"/>
                    <a:gd name="connsiteX108" fmla="*/ 1882930 w 2317456"/>
                    <a:gd name="connsiteY108" fmla="*/ 2468177 h 3224670"/>
                    <a:gd name="connsiteX109" fmla="*/ 1993462 w 2317456"/>
                    <a:gd name="connsiteY109" fmla="*/ 2468177 h 3224670"/>
                    <a:gd name="connsiteX110" fmla="*/ 2003510 w 2317456"/>
                    <a:gd name="connsiteY110" fmla="*/ 2498322 h 3224670"/>
                    <a:gd name="connsiteX111" fmla="*/ 2033655 w 2317456"/>
                    <a:gd name="connsiteY111" fmla="*/ 2518418 h 3224670"/>
                    <a:gd name="connsiteX112" fmla="*/ 2114042 w 2317456"/>
                    <a:gd name="connsiteY112" fmla="*/ 2498322 h 3224670"/>
                    <a:gd name="connsiteX113" fmla="*/ 2164284 w 2317456"/>
                    <a:gd name="connsiteY113" fmla="*/ 2508370 h 3224670"/>
                    <a:gd name="connsiteX114" fmla="*/ 2194429 w 2317456"/>
                    <a:gd name="connsiteY114" fmla="*/ 2518418 h 3224670"/>
                    <a:gd name="connsiteX115" fmla="*/ 2264767 w 2317456"/>
                    <a:gd name="connsiteY115" fmla="*/ 2508370 h 3224670"/>
                    <a:gd name="connsiteX116" fmla="*/ 2294912 w 2317456"/>
                    <a:gd name="connsiteY116" fmla="*/ 2498322 h 3224670"/>
                    <a:gd name="connsiteX117" fmla="*/ 2315009 w 2317456"/>
                    <a:gd name="connsiteY117" fmla="*/ 2538515 h 3224670"/>
                    <a:gd name="connsiteX118" fmla="*/ 2284864 w 2317456"/>
                    <a:gd name="connsiteY118" fmla="*/ 2598805 h 3224670"/>
                    <a:gd name="connsiteX119" fmla="*/ 2234622 w 2317456"/>
                    <a:gd name="connsiteY119" fmla="*/ 2689240 h 3224670"/>
                    <a:gd name="connsiteX120" fmla="*/ 2214526 w 2317456"/>
                    <a:gd name="connsiteY120" fmla="*/ 2719385 h 3224670"/>
                    <a:gd name="connsiteX121" fmla="*/ 2154235 w 2317456"/>
                    <a:gd name="connsiteY121" fmla="*/ 2759579 h 3224670"/>
                    <a:gd name="connsiteX122" fmla="*/ 2124090 w 2317456"/>
                    <a:gd name="connsiteY122" fmla="*/ 2779675 h 3224670"/>
                    <a:gd name="connsiteX123" fmla="*/ 2083897 w 2317456"/>
                    <a:gd name="connsiteY123" fmla="*/ 2850014 h 3224670"/>
                    <a:gd name="connsiteX124" fmla="*/ 2053752 w 2317456"/>
                    <a:gd name="connsiteY124" fmla="*/ 2920352 h 3224670"/>
                    <a:gd name="connsiteX125" fmla="*/ 2023607 w 2317456"/>
                    <a:gd name="connsiteY125" fmla="*/ 2940449 h 3224670"/>
                    <a:gd name="connsiteX126" fmla="*/ 1993462 w 2317456"/>
                    <a:gd name="connsiteY126" fmla="*/ 2970594 h 3224670"/>
                    <a:gd name="connsiteX127" fmla="*/ 1943220 w 2317456"/>
                    <a:gd name="connsiteY127" fmla="*/ 2980643 h 3224670"/>
                    <a:gd name="connsiteX128" fmla="*/ 1903027 w 2317456"/>
                    <a:gd name="connsiteY128" fmla="*/ 2990691 h 3224670"/>
                    <a:gd name="connsiteX129" fmla="*/ 1872882 w 2317456"/>
                    <a:gd name="connsiteY129" fmla="*/ 3000739 h 3224670"/>
                    <a:gd name="connsiteX130" fmla="*/ 1762350 w 2317456"/>
                    <a:gd name="connsiteY130" fmla="*/ 3010788 h 3224670"/>
                    <a:gd name="connsiteX131" fmla="*/ 1732205 w 2317456"/>
                    <a:gd name="connsiteY131" fmla="*/ 3020836 h 3224670"/>
                    <a:gd name="connsiteX132" fmla="*/ 1722156 w 2317456"/>
                    <a:gd name="connsiteY132" fmla="*/ 3050981 h 3224670"/>
                    <a:gd name="connsiteX133" fmla="*/ 1681963 w 2317456"/>
                    <a:gd name="connsiteY133" fmla="*/ 3121319 h 3224670"/>
                    <a:gd name="connsiteX134" fmla="*/ 1651818 w 2317456"/>
                    <a:gd name="connsiteY134" fmla="*/ 3141416 h 3224670"/>
                    <a:gd name="connsiteX135" fmla="*/ 1541286 w 2317456"/>
                    <a:gd name="connsiteY135" fmla="*/ 3151465 h 3224670"/>
                    <a:gd name="connsiteX136" fmla="*/ 1310174 w 2317456"/>
                    <a:gd name="connsiteY136" fmla="*/ 3161513 h 3224670"/>
                    <a:gd name="connsiteX137" fmla="*/ 1229787 w 2317456"/>
                    <a:gd name="connsiteY137" fmla="*/ 3211755 h 3224670"/>
                    <a:gd name="connsiteX138" fmla="*/ 1199642 w 2317456"/>
                    <a:gd name="connsiteY138" fmla="*/ 3221803 h 3224670"/>
                    <a:gd name="connsiteX139" fmla="*/ 1119255 w 2317456"/>
                    <a:gd name="connsiteY139" fmla="*/ 3181610 h 3224670"/>
                    <a:gd name="connsiteX140" fmla="*/ 1129304 w 2317456"/>
                    <a:gd name="connsiteY140" fmla="*/ 3151465 h 3224670"/>
                    <a:gd name="connsiteX141" fmla="*/ 1169497 w 2317456"/>
                    <a:gd name="connsiteY141" fmla="*/ 3091174 h 3224670"/>
                    <a:gd name="connsiteX142" fmla="*/ 1179545 w 2317456"/>
                    <a:gd name="connsiteY142" fmla="*/ 2910304 h 3224670"/>
                    <a:gd name="connsiteX143" fmla="*/ 1149400 w 2317456"/>
                    <a:gd name="connsiteY143" fmla="*/ 2880159 h 3224670"/>
                    <a:gd name="connsiteX144" fmla="*/ 1119255 w 2317456"/>
                    <a:gd name="connsiteY144" fmla="*/ 2870111 h 3224670"/>
                    <a:gd name="connsiteX145" fmla="*/ 1038868 w 2317456"/>
                    <a:gd name="connsiteY145" fmla="*/ 2839966 h 3224670"/>
                    <a:gd name="connsiteX146" fmla="*/ 998675 w 2317456"/>
                    <a:gd name="connsiteY146" fmla="*/ 2819869 h 3224670"/>
                    <a:gd name="connsiteX147" fmla="*/ 968530 w 2317456"/>
                    <a:gd name="connsiteY147" fmla="*/ 2809821 h 3224670"/>
                    <a:gd name="connsiteX148" fmla="*/ 938385 w 2317456"/>
                    <a:gd name="connsiteY148" fmla="*/ 2749530 h 3224670"/>
                    <a:gd name="connsiteX149" fmla="*/ 908240 w 2317456"/>
                    <a:gd name="connsiteY149" fmla="*/ 2649047 h 3224670"/>
                    <a:gd name="connsiteX150" fmla="*/ 868046 w 2317456"/>
                    <a:gd name="connsiteY150" fmla="*/ 2588757 h 3224670"/>
                    <a:gd name="connsiteX151" fmla="*/ 847950 w 2317456"/>
                    <a:gd name="connsiteY151" fmla="*/ 2558612 h 3224670"/>
                    <a:gd name="connsiteX152" fmla="*/ 797708 w 2317456"/>
                    <a:gd name="connsiteY152" fmla="*/ 2488273 h 3224670"/>
                    <a:gd name="connsiteX153" fmla="*/ 817805 w 2317456"/>
                    <a:gd name="connsiteY153" fmla="*/ 2458128 h 3224670"/>
                    <a:gd name="connsiteX154" fmla="*/ 868046 w 2317456"/>
                    <a:gd name="connsiteY154" fmla="*/ 2397838 h 3224670"/>
                    <a:gd name="connsiteX155" fmla="*/ 888143 w 2317456"/>
                    <a:gd name="connsiteY155" fmla="*/ 2337548 h 3224670"/>
                    <a:gd name="connsiteX156" fmla="*/ 898191 w 2317456"/>
                    <a:gd name="connsiteY156" fmla="*/ 2307403 h 3224670"/>
                    <a:gd name="connsiteX157" fmla="*/ 908240 w 2317456"/>
                    <a:gd name="connsiteY157" fmla="*/ 2277258 h 3224670"/>
                    <a:gd name="connsiteX158" fmla="*/ 898191 w 2317456"/>
                    <a:gd name="connsiteY158" fmla="*/ 2206919 h 3224670"/>
                    <a:gd name="connsiteX159" fmla="*/ 868046 w 2317456"/>
                    <a:gd name="connsiteY159" fmla="*/ 2196871 h 3224670"/>
                    <a:gd name="connsiteX160" fmla="*/ 797708 w 2317456"/>
                    <a:gd name="connsiteY160" fmla="*/ 2176774 h 3224670"/>
                    <a:gd name="connsiteX161" fmla="*/ 707273 w 2317456"/>
                    <a:gd name="connsiteY161" fmla="*/ 2186823 h 3224670"/>
                    <a:gd name="connsiteX162" fmla="*/ 677128 w 2317456"/>
                    <a:gd name="connsiteY162" fmla="*/ 2196871 h 3224670"/>
                    <a:gd name="connsiteX163" fmla="*/ 667079 w 2317456"/>
                    <a:gd name="connsiteY163" fmla="*/ 2116484 h 3224670"/>
                    <a:gd name="connsiteX164" fmla="*/ 636934 w 2317456"/>
                    <a:gd name="connsiteY164" fmla="*/ 2056194 h 3224670"/>
                    <a:gd name="connsiteX165" fmla="*/ 546499 w 2317456"/>
                    <a:gd name="connsiteY165" fmla="*/ 1985856 h 3224670"/>
                    <a:gd name="connsiteX166" fmla="*/ 516354 w 2317456"/>
                    <a:gd name="connsiteY166" fmla="*/ 1955711 h 3224670"/>
                    <a:gd name="connsiteX167" fmla="*/ 496257 w 2317456"/>
                    <a:gd name="connsiteY167" fmla="*/ 1915517 h 3224670"/>
                    <a:gd name="connsiteX168" fmla="*/ 476161 w 2317456"/>
                    <a:gd name="connsiteY168" fmla="*/ 1885372 h 3224670"/>
                    <a:gd name="connsiteX169" fmla="*/ 435967 w 2317456"/>
                    <a:gd name="connsiteY169" fmla="*/ 1825082 h 3224670"/>
                    <a:gd name="connsiteX170" fmla="*/ 405822 w 2317456"/>
                    <a:gd name="connsiteY170" fmla="*/ 1815034 h 3224670"/>
                    <a:gd name="connsiteX171" fmla="*/ 375677 w 2317456"/>
                    <a:gd name="connsiteY171" fmla="*/ 1794937 h 3224670"/>
                    <a:gd name="connsiteX172" fmla="*/ 325435 w 2317456"/>
                    <a:gd name="connsiteY172" fmla="*/ 1784889 h 3224670"/>
                    <a:gd name="connsiteX173" fmla="*/ 295290 w 2317456"/>
                    <a:gd name="connsiteY173" fmla="*/ 1754744 h 3224670"/>
                    <a:gd name="connsiteX174" fmla="*/ 235000 w 2317456"/>
                    <a:gd name="connsiteY174" fmla="*/ 1714550 h 3224670"/>
                    <a:gd name="connsiteX175" fmla="*/ 214904 w 2317456"/>
                    <a:gd name="connsiteY175" fmla="*/ 1674357 h 3224670"/>
                    <a:gd name="connsiteX176" fmla="*/ 194807 w 2317456"/>
                    <a:gd name="connsiteY176" fmla="*/ 1644212 h 3224670"/>
                    <a:gd name="connsiteX177" fmla="*/ 184758 w 2317456"/>
                    <a:gd name="connsiteY177" fmla="*/ 1614067 h 3224670"/>
                    <a:gd name="connsiteX178" fmla="*/ 174710 w 2317456"/>
                    <a:gd name="connsiteY178" fmla="*/ 1433196 h 3224670"/>
                    <a:gd name="connsiteX179" fmla="*/ 164662 w 2317456"/>
                    <a:gd name="connsiteY179" fmla="*/ 1393003 h 3224670"/>
                    <a:gd name="connsiteX180" fmla="*/ 144565 w 2317456"/>
                    <a:gd name="connsiteY180" fmla="*/ 1362858 h 3224670"/>
                    <a:gd name="connsiteX181" fmla="*/ 124468 w 2317456"/>
                    <a:gd name="connsiteY181" fmla="*/ 1302568 h 3224670"/>
                    <a:gd name="connsiteX182" fmla="*/ 114420 w 2317456"/>
                    <a:gd name="connsiteY182" fmla="*/ 1272423 h 3224670"/>
                    <a:gd name="connsiteX183" fmla="*/ 94323 w 2317456"/>
                    <a:gd name="connsiteY183" fmla="*/ 1202084 h 3224670"/>
                    <a:gd name="connsiteX184" fmla="*/ 54130 w 2317456"/>
                    <a:gd name="connsiteY184" fmla="*/ 1433196 h 3224670"/>
                    <a:gd name="connsiteX185" fmla="*/ 34033 w 2317456"/>
                    <a:gd name="connsiteY185" fmla="*/ 1393003 h 3224670"/>
                    <a:gd name="connsiteX186" fmla="*/ 13937 w 2317456"/>
                    <a:gd name="connsiteY186" fmla="*/ 1362858 h 3224670"/>
                    <a:gd name="connsiteX187" fmla="*/ 34033 w 2317456"/>
                    <a:gd name="connsiteY187" fmla="*/ 1202084 h 3224670"/>
                    <a:gd name="connsiteX188" fmla="*/ 54130 w 2317456"/>
                    <a:gd name="connsiteY188" fmla="*/ 1141794 h 3224670"/>
                    <a:gd name="connsiteX189" fmla="*/ 74227 w 2317456"/>
                    <a:gd name="connsiteY189" fmla="*/ 1071456 h 3224670"/>
                    <a:gd name="connsiteX190" fmla="*/ 94323 w 2317456"/>
                    <a:gd name="connsiteY190" fmla="*/ 950875 h 3224670"/>
                    <a:gd name="connsiteX191" fmla="*/ 104372 w 2317456"/>
                    <a:gd name="connsiteY191" fmla="*/ 900634 h 3224670"/>
                    <a:gd name="connsiteX192" fmla="*/ 124468 w 2317456"/>
                    <a:gd name="connsiteY192" fmla="*/ 840344 h 3224670"/>
                    <a:gd name="connsiteX193" fmla="*/ 144565 w 2317456"/>
                    <a:gd name="connsiteY193" fmla="*/ 810199 h 3224670"/>
                    <a:gd name="connsiteX194" fmla="*/ 174710 w 2317456"/>
                    <a:gd name="connsiteY194" fmla="*/ 739860 h 3224670"/>
                    <a:gd name="connsiteX195" fmla="*/ 224952 w 2317456"/>
                    <a:gd name="connsiteY195" fmla="*/ 649425 h 3224670"/>
                    <a:gd name="connsiteX196" fmla="*/ 255097 w 2317456"/>
                    <a:gd name="connsiteY196" fmla="*/ 639377 h 3224670"/>
                    <a:gd name="connsiteX197" fmla="*/ 295290 w 2317456"/>
                    <a:gd name="connsiteY197" fmla="*/ 609232 h 3224670"/>
                    <a:gd name="connsiteX198" fmla="*/ 335484 w 2317456"/>
                    <a:gd name="connsiteY198" fmla="*/ 548941 h 3224670"/>
                    <a:gd name="connsiteX199" fmla="*/ 395774 w 2317456"/>
                    <a:gd name="connsiteY199" fmla="*/ 498700 h 3224670"/>
                    <a:gd name="connsiteX200" fmla="*/ 446016 w 2317456"/>
                    <a:gd name="connsiteY200" fmla="*/ 448458 h 3224670"/>
                    <a:gd name="connsiteX201" fmla="*/ 486209 w 2317456"/>
                    <a:gd name="connsiteY201" fmla="*/ 388168 h 3224670"/>
                    <a:gd name="connsiteX202" fmla="*/ 506306 w 2317456"/>
                    <a:gd name="connsiteY202" fmla="*/ 317829 h 3224670"/>
                    <a:gd name="connsiteX203" fmla="*/ 486209 w 2317456"/>
                    <a:gd name="connsiteY203" fmla="*/ 257539 h 3224670"/>
                    <a:gd name="connsiteX204" fmla="*/ 446016 w 2317456"/>
                    <a:gd name="connsiteY204" fmla="*/ 247491 h 3224670"/>
                    <a:gd name="connsiteX205" fmla="*/ 415871 w 2317456"/>
                    <a:gd name="connsiteY205" fmla="*/ 237443 h 3224670"/>
                    <a:gd name="connsiteX206" fmla="*/ 365629 w 2317456"/>
                    <a:gd name="connsiteY206" fmla="*/ 227394 h 3224670"/>
                    <a:gd name="connsiteX207" fmla="*/ 345532 w 2317456"/>
                    <a:gd name="connsiteY207" fmla="*/ 197249 h 3224670"/>
                    <a:gd name="connsiteX208" fmla="*/ 395774 w 2317456"/>
                    <a:gd name="connsiteY208" fmla="*/ 187201 h 3224670"/>
                    <a:gd name="connsiteX209" fmla="*/ 435967 w 2317456"/>
                    <a:gd name="connsiteY209" fmla="*/ 167104 h 3224670"/>
                    <a:gd name="connsiteX210" fmla="*/ 496257 w 2317456"/>
                    <a:gd name="connsiteY210" fmla="*/ 126911 h 3224670"/>
                    <a:gd name="connsiteX211" fmla="*/ 536451 w 2317456"/>
                    <a:gd name="connsiteY211" fmla="*/ 76669 h 3224670"/>
                    <a:gd name="connsiteX212" fmla="*/ 576644 w 2317456"/>
                    <a:gd name="connsiteY212" fmla="*/ 86717 h 3224670"/>
                    <a:gd name="connsiteX213" fmla="*/ 606789 w 2317456"/>
                    <a:gd name="connsiteY213" fmla="*/ 106814 h 3224670"/>
                    <a:gd name="connsiteX214" fmla="*/ 657031 w 2317456"/>
                    <a:gd name="connsiteY214" fmla="*/ 157056 h 3224670"/>
                    <a:gd name="connsiteX215" fmla="*/ 687176 w 2317456"/>
                    <a:gd name="connsiteY215" fmla="*/ 136959 h 3224670"/>
                    <a:gd name="connsiteX216" fmla="*/ 717321 w 2317456"/>
                    <a:gd name="connsiteY216" fmla="*/ 106814 h 3224670"/>
                    <a:gd name="connsiteX217" fmla="*/ 747466 w 2317456"/>
                    <a:gd name="connsiteY217" fmla="*/ 96766 h 3224670"/>
                    <a:gd name="connsiteX218" fmla="*/ 817805 w 2317456"/>
                    <a:gd name="connsiteY218" fmla="*/ 136959 h 3224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</a:cxnLst>
                  <a:rect l="l" t="t" r="r" b="b"/>
                  <a:pathLst>
                    <a:path w="2317456" h="3224670">
                      <a:moveTo>
                        <a:pt x="767563" y="56572"/>
                      </a:moveTo>
                      <a:cubicBezTo>
                        <a:pt x="804204" y="166500"/>
                        <a:pt x="745768" y="0"/>
                        <a:pt x="797708" y="116862"/>
                      </a:cubicBezTo>
                      <a:cubicBezTo>
                        <a:pt x="813626" y="152678"/>
                        <a:pt x="810614" y="180009"/>
                        <a:pt x="837901" y="207297"/>
                      </a:cubicBezTo>
                      <a:cubicBezTo>
                        <a:pt x="846440" y="215837"/>
                        <a:pt x="857998" y="220695"/>
                        <a:pt x="868046" y="227394"/>
                      </a:cubicBezTo>
                      <a:cubicBezTo>
                        <a:pt x="874745" y="237442"/>
                        <a:pt x="882742" y="246737"/>
                        <a:pt x="888143" y="257539"/>
                      </a:cubicBezTo>
                      <a:cubicBezTo>
                        <a:pt x="892880" y="267013"/>
                        <a:pt x="891574" y="279413"/>
                        <a:pt x="898191" y="287684"/>
                      </a:cubicBezTo>
                      <a:cubicBezTo>
                        <a:pt x="905735" y="297114"/>
                        <a:pt x="918288" y="301082"/>
                        <a:pt x="928337" y="307781"/>
                      </a:cubicBezTo>
                      <a:cubicBezTo>
                        <a:pt x="1003188" y="257880"/>
                        <a:pt x="911250" y="322019"/>
                        <a:pt x="988627" y="257539"/>
                      </a:cubicBezTo>
                      <a:cubicBezTo>
                        <a:pt x="997904" y="249808"/>
                        <a:pt x="1008724" y="244142"/>
                        <a:pt x="1018772" y="237443"/>
                      </a:cubicBezTo>
                      <a:cubicBezTo>
                        <a:pt x="1069014" y="240792"/>
                        <a:pt x="1120343" y="236568"/>
                        <a:pt x="1169497" y="247491"/>
                      </a:cubicBezTo>
                      <a:cubicBezTo>
                        <a:pt x="1216360" y="257905"/>
                        <a:pt x="1189439" y="292515"/>
                        <a:pt x="1209690" y="317829"/>
                      </a:cubicBezTo>
                      <a:cubicBezTo>
                        <a:pt x="1216307" y="326100"/>
                        <a:pt x="1230576" y="322734"/>
                        <a:pt x="1239835" y="327878"/>
                      </a:cubicBezTo>
                      <a:cubicBezTo>
                        <a:pt x="1343485" y="385461"/>
                        <a:pt x="1262063" y="355384"/>
                        <a:pt x="1330271" y="378119"/>
                      </a:cubicBezTo>
                      <a:cubicBezTo>
                        <a:pt x="1336970" y="388168"/>
                        <a:pt x="1344966" y="397463"/>
                        <a:pt x="1350367" y="408265"/>
                      </a:cubicBezTo>
                      <a:cubicBezTo>
                        <a:pt x="1361714" y="430960"/>
                        <a:pt x="1369109" y="466161"/>
                        <a:pt x="1350367" y="488651"/>
                      </a:cubicBezTo>
                      <a:cubicBezTo>
                        <a:pt x="1341526" y="499260"/>
                        <a:pt x="1323572" y="495350"/>
                        <a:pt x="1310174" y="498700"/>
                      </a:cubicBezTo>
                      <a:cubicBezTo>
                        <a:pt x="1304893" y="497644"/>
                        <a:pt x="1229196" y="483332"/>
                        <a:pt x="1219739" y="478603"/>
                      </a:cubicBezTo>
                      <a:cubicBezTo>
                        <a:pt x="1100101" y="418785"/>
                        <a:pt x="1210245" y="451110"/>
                        <a:pt x="1119255" y="428361"/>
                      </a:cubicBezTo>
                      <a:cubicBezTo>
                        <a:pt x="1090444" y="431242"/>
                        <a:pt x="1024838" y="430353"/>
                        <a:pt x="988627" y="448458"/>
                      </a:cubicBezTo>
                      <a:cubicBezTo>
                        <a:pt x="977825" y="453859"/>
                        <a:pt x="968530" y="461856"/>
                        <a:pt x="958482" y="468555"/>
                      </a:cubicBezTo>
                      <a:cubicBezTo>
                        <a:pt x="949740" y="481668"/>
                        <a:pt x="919397" y="524482"/>
                        <a:pt x="918288" y="538893"/>
                      </a:cubicBezTo>
                      <a:cubicBezTo>
                        <a:pt x="909812" y="649079"/>
                        <a:pt x="916305" y="605245"/>
                        <a:pt x="958482" y="659473"/>
                      </a:cubicBezTo>
                      <a:cubicBezTo>
                        <a:pt x="1016237" y="733729"/>
                        <a:pt x="969582" y="712489"/>
                        <a:pt x="1038868" y="729812"/>
                      </a:cubicBezTo>
                      <a:cubicBezTo>
                        <a:pt x="1070054" y="750602"/>
                        <a:pt x="1075797" y="764693"/>
                        <a:pt x="1119255" y="739860"/>
                      </a:cubicBezTo>
                      <a:cubicBezTo>
                        <a:pt x="1129741" y="733868"/>
                        <a:pt x="1132653" y="719763"/>
                        <a:pt x="1139352" y="709715"/>
                      </a:cubicBezTo>
                      <a:cubicBezTo>
                        <a:pt x="1142701" y="669522"/>
                        <a:pt x="1135835" y="627118"/>
                        <a:pt x="1149400" y="589135"/>
                      </a:cubicBezTo>
                      <a:cubicBezTo>
                        <a:pt x="1154438" y="575028"/>
                        <a:pt x="1174730" y="570896"/>
                        <a:pt x="1189594" y="569038"/>
                      </a:cubicBezTo>
                      <a:cubicBezTo>
                        <a:pt x="1203297" y="567325"/>
                        <a:pt x="1216508" y="575292"/>
                        <a:pt x="1229787" y="579086"/>
                      </a:cubicBezTo>
                      <a:cubicBezTo>
                        <a:pt x="1266187" y="589486"/>
                        <a:pt x="1257050" y="587214"/>
                        <a:pt x="1290077" y="609232"/>
                      </a:cubicBezTo>
                      <a:cubicBezTo>
                        <a:pt x="1293427" y="619280"/>
                        <a:pt x="1292636" y="631887"/>
                        <a:pt x="1300126" y="639377"/>
                      </a:cubicBezTo>
                      <a:cubicBezTo>
                        <a:pt x="1307616" y="646866"/>
                        <a:pt x="1321012" y="644281"/>
                        <a:pt x="1330271" y="649425"/>
                      </a:cubicBezTo>
                      <a:cubicBezTo>
                        <a:pt x="1351385" y="661155"/>
                        <a:pt x="1367647" y="681980"/>
                        <a:pt x="1390561" y="689618"/>
                      </a:cubicBezTo>
                      <a:cubicBezTo>
                        <a:pt x="1466332" y="714877"/>
                        <a:pt x="1372935" y="680805"/>
                        <a:pt x="1450851" y="719763"/>
                      </a:cubicBezTo>
                      <a:cubicBezTo>
                        <a:pt x="1460325" y="724500"/>
                        <a:pt x="1470948" y="726462"/>
                        <a:pt x="1480996" y="729812"/>
                      </a:cubicBezTo>
                      <a:cubicBezTo>
                        <a:pt x="1487695" y="739860"/>
                        <a:pt x="1495692" y="749155"/>
                        <a:pt x="1501093" y="759957"/>
                      </a:cubicBezTo>
                      <a:cubicBezTo>
                        <a:pt x="1520579" y="798929"/>
                        <a:pt x="1508281" y="810120"/>
                        <a:pt x="1501093" y="860440"/>
                      </a:cubicBezTo>
                      <a:cubicBezTo>
                        <a:pt x="1497743" y="850392"/>
                        <a:pt x="1500240" y="835550"/>
                        <a:pt x="1491044" y="830295"/>
                      </a:cubicBezTo>
                      <a:cubicBezTo>
                        <a:pt x="1452834" y="808461"/>
                        <a:pt x="1328589" y="828760"/>
                        <a:pt x="1310174" y="830295"/>
                      </a:cubicBezTo>
                      <a:cubicBezTo>
                        <a:pt x="1324377" y="901312"/>
                        <a:pt x="1314820" y="864331"/>
                        <a:pt x="1340319" y="940827"/>
                      </a:cubicBezTo>
                      <a:cubicBezTo>
                        <a:pt x="1343668" y="950875"/>
                        <a:pt x="1340091" y="968403"/>
                        <a:pt x="1350367" y="970972"/>
                      </a:cubicBezTo>
                      <a:lnTo>
                        <a:pt x="1390561" y="981021"/>
                      </a:lnTo>
                      <a:cubicBezTo>
                        <a:pt x="1417357" y="977671"/>
                        <a:pt x="1443944" y="970972"/>
                        <a:pt x="1470948" y="970972"/>
                      </a:cubicBezTo>
                      <a:cubicBezTo>
                        <a:pt x="1491322" y="970972"/>
                        <a:pt x="1430546" y="976601"/>
                        <a:pt x="1410657" y="981021"/>
                      </a:cubicBezTo>
                      <a:cubicBezTo>
                        <a:pt x="1400317" y="983319"/>
                        <a:pt x="1390696" y="988159"/>
                        <a:pt x="1380512" y="991069"/>
                      </a:cubicBezTo>
                      <a:cubicBezTo>
                        <a:pt x="1367233" y="994863"/>
                        <a:pt x="1353598" y="997323"/>
                        <a:pt x="1340319" y="1001117"/>
                      </a:cubicBezTo>
                      <a:cubicBezTo>
                        <a:pt x="1293896" y="1014381"/>
                        <a:pt x="1303857" y="1015377"/>
                        <a:pt x="1249884" y="1051359"/>
                      </a:cubicBezTo>
                      <a:cubicBezTo>
                        <a:pt x="1239836" y="1058058"/>
                        <a:pt x="1228278" y="1062917"/>
                        <a:pt x="1219739" y="1071456"/>
                      </a:cubicBezTo>
                      <a:cubicBezTo>
                        <a:pt x="1199642" y="1091553"/>
                        <a:pt x="1183097" y="1115981"/>
                        <a:pt x="1159449" y="1131746"/>
                      </a:cubicBezTo>
                      <a:cubicBezTo>
                        <a:pt x="1111676" y="1163595"/>
                        <a:pt x="1140764" y="1148022"/>
                        <a:pt x="1069013" y="1171939"/>
                      </a:cubicBezTo>
                      <a:lnTo>
                        <a:pt x="1038868" y="1181988"/>
                      </a:lnTo>
                      <a:cubicBezTo>
                        <a:pt x="1028820" y="1192036"/>
                        <a:pt x="1016983" y="1200569"/>
                        <a:pt x="1008723" y="1212133"/>
                      </a:cubicBezTo>
                      <a:cubicBezTo>
                        <a:pt x="989017" y="1239721"/>
                        <a:pt x="992267" y="1258734"/>
                        <a:pt x="968530" y="1282471"/>
                      </a:cubicBezTo>
                      <a:cubicBezTo>
                        <a:pt x="959991" y="1291010"/>
                        <a:pt x="948433" y="1295869"/>
                        <a:pt x="938385" y="1302568"/>
                      </a:cubicBezTo>
                      <a:cubicBezTo>
                        <a:pt x="901744" y="1412496"/>
                        <a:pt x="960180" y="1245996"/>
                        <a:pt x="908240" y="1362858"/>
                      </a:cubicBezTo>
                      <a:cubicBezTo>
                        <a:pt x="899636" y="1382216"/>
                        <a:pt x="894842" y="1403051"/>
                        <a:pt x="888143" y="1423148"/>
                      </a:cubicBezTo>
                      <a:cubicBezTo>
                        <a:pt x="884794" y="1433196"/>
                        <a:pt x="879836" y="1442845"/>
                        <a:pt x="878095" y="1453293"/>
                      </a:cubicBezTo>
                      <a:cubicBezTo>
                        <a:pt x="874745" y="1473390"/>
                        <a:pt x="872987" y="1493817"/>
                        <a:pt x="868046" y="1513583"/>
                      </a:cubicBezTo>
                      <a:cubicBezTo>
                        <a:pt x="862908" y="1534134"/>
                        <a:pt x="854649" y="1553776"/>
                        <a:pt x="847950" y="1573873"/>
                      </a:cubicBezTo>
                      <a:lnTo>
                        <a:pt x="837901" y="1604018"/>
                      </a:lnTo>
                      <a:cubicBezTo>
                        <a:pt x="832284" y="1581548"/>
                        <a:pt x="817543" y="1518216"/>
                        <a:pt x="807756" y="1503535"/>
                      </a:cubicBezTo>
                      <a:cubicBezTo>
                        <a:pt x="801057" y="1493487"/>
                        <a:pt x="796199" y="1481929"/>
                        <a:pt x="787660" y="1473390"/>
                      </a:cubicBezTo>
                      <a:cubicBezTo>
                        <a:pt x="779121" y="1464850"/>
                        <a:pt x="766793" y="1461024"/>
                        <a:pt x="757515" y="1453293"/>
                      </a:cubicBezTo>
                      <a:cubicBezTo>
                        <a:pt x="707336" y="1411478"/>
                        <a:pt x="750200" y="1430758"/>
                        <a:pt x="697224" y="1413100"/>
                      </a:cubicBezTo>
                      <a:cubicBezTo>
                        <a:pt x="687176" y="1406401"/>
                        <a:pt x="678179" y="1397760"/>
                        <a:pt x="667079" y="1393003"/>
                      </a:cubicBezTo>
                      <a:cubicBezTo>
                        <a:pt x="654386" y="1387563"/>
                        <a:pt x="640165" y="1386749"/>
                        <a:pt x="626886" y="1382955"/>
                      </a:cubicBezTo>
                      <a:cubicBezTo>
                        <a:pt x="616702" y="1380045"/>
                        <a:pt x="606789" y="1376256"/>
                        <a:pt x="596741" y="1372906"/>
                      </a:cubicBezTo>
                      <a:cubicBezTo>
                        <a:pt x="546499" y="1376256"/>
                        <a:pt x="496061" y="1377394"/>
                        <a:pt x="446016" y="1382955"/>
                      </a:cubicBezTo>
                      <a:cubicBezTo>
                        <a:pt x="435489" y="1384125"/>
                        <a:pt x="424142" y="1386386"/>
                        <a:pt x="415871" y="1393003"/>
                      </a:cubicBezTo>
                      <a:cubicBezTo>
                        <a:pt x="406441" y="1400547"/>
                        <a:pt x="402473" y="1413100"/>
                        <a:pt x="395774" y="1423148"/>
                      </a:cubicBezTo>
                      <a:cubicBezTo>
                        <a:pt x="392425" y="1433196"/>
                        <a:pt x="390109" y="1443651"/>
                        <a:pt x="385726" y="1453293"/>
                      </a:cubicBezTo>
                      <a:cubicBezTo>
                        <a:pt x="373329" y="1480566"/>
                        <a:pt x="345532" y="1533680"/>
                        <a:pt x="345532" y="1533680"/>
                      </a:cubicBezTo>
                      <a:cubicBezTo>
                        <a:pt x="334889" y="1597538"/>
                        <a:pt x="323675" y="1633467"/>
                        <a:pt x="345532" y="1704502"/>
                      </a:cubicBezTo>
                      <a:cubicBezTo>
                        <a:pt x="349084" y="1716045"/>
                        <a:pt x="365629" y="1717900"/>
                        <a:pt x="375677" y="1724599"/>
                      </a:cubicBezTo>
                      <a:cubicBezTo>
                        <a:pt x="435257" y="1719182"/>
                        <a:pt x="586894" y="1699579"/>
                        <a:pt x="636934" y="1724599"/>
                      </a:cubicBezTo>
                      <a:cubicBezTo>
                        <a:pt x="656547" y="1734406"/>
                        <a:pt x="619429" y="1804922"/>
                        <a:pt x="606789" y="1815034"/>
                      </a:cubicBezTo>
                      <a:cubicBezTo>
                        <a:pt x="598518" y="1821651"/>
                        <a:pt x="586692" y="1821733"/>
                        <a:pt x="576644" y="1825082"/>
                      </a:cubicBezTo>
                      <a:cubicBezTo>
                        <a:pt x="569945" y="1835130"/>
                        <a:pt x="558046" y="1843244"/>
                        <a:pt x="556548" y="1855227"/>
                      </a:cubicBezTo>
                      <a:cubicBezTo>
                        <a:pt x="554430" y="1872174"/>
                        <a:pt x="557122" y="1891258"/>
                        <a:pt x="566596" y="1905469"/>
                      </a:cubicBezTo>
                      <a:cubicBezTo>
                        <a:pt x="572471" y="1914282"/>
                        <a:pt x="586320" y="1913622"/>
                        <a:pt x="596741" y="1915517"/>
                      </a:cubicBezTo>
                      <a:cubicBezTo>
                        <a:pt x="623310" y="1920348"/>
                        <a:pt x="650332" y="1922216"/>
                        <a:pt x="677128" y="1925566"/>
                      </a:cubicBezTo>
                      <a:cubicBezTo>
                        <a:pt x="687176" y="1928915"/>
                        <a:pt x="699783" y="1928124"/>
                        <a:pt x="707273" y="1935614"/>
                      </a:cubicBezTo>
                      <a:cubicBezTo>
                        <a:pt x="714763" y="1943104"/>
                        <a:pt x="715823" y="1955274"/>
                        <a:pt x="717321" y="1965759"/>
                      </a:cubicBezTo>
                      <a:cubicBezTo>
                        <a:pt x="722553" y="2002383"/>
                        <a:pt x="722137" y="2039667"/>
                        <a:pt x="727369" y="2076291"/>
                      </a:cubicBezTo>
                      <a:cubicBezTo>
                        <a:pt x="728867" y="2086776"/>
                        <a:pt x="732274" y="2097177"/>
                        <a:pt x="737418" y="2106436"/>
                      </a:cubicBezTo>
                      <a:cubicBezTo>
                        <a:pt x="749148" y="2127550"/>
                        <a:pt x="777611" y="2166726"/>
                        <a:pt x="777611" y="2166726"/>
                      </a:cubicBezTo>
                      <a:cubicBezTo>
                        <a:pt x="791009" y="2163377"/>
                        <a:pt x="804526" y="2160472"/>
                        <a:pt x="817805" y="2156678"/>
                      </a:cubicBezTo>
                      <a:cubicBezTo>
                        <a:pt x="827989" y="2153768"/>
                        <a:pt x="837358" y="2146629"/>
                        <a:pt x="847950" y="2146629"/>
                      </a:cubicBezTo>
                      <a:cubicBezTo>
                        <a:pt x="868749" y="2146629"/>
                        <a:pt x="893000" y="2166615"/>
                        <a:pt x="908240" y="2176774"/>
                      </a:cubicBezTo>
                      <a:cubicBezTo>
                        <a:pt x="912968" y="2190960"/>
                        <a:pt x="916909" y="2229577"/>
                        <a:pt x="948433" y="2216968"/>
                      </a:cubicBezTo>
                      <a:cubicBezTo>
                        <a:pt x="959646" y="2212483"/>
                        <a:pt x="961831" y="2196871"/>
                        <a:pt x="968530" y="2186823"/>
                      </a:cubicBezTo>
                      <a:cubicBezTo>
                        <a:pt x="971879" y="2176775"/>
                        <a:pt x="971088" y="2164168"/>
                        <a:pt x="978578" y="2156678"/>
                      </a:cubicBezTo>
                      <a:cubicBezTo>
                        <a:pt x="990996" y="2144260"/>
                        <a:pt x="1030901" y="2132538"/>
                        <a:pt x="1048917" y="2126533"/>
                      </a:cubicBezTo>
                      <a:cubicBezTo>
                        <a:pt x="1109207" y="2129882"/>
                        <a:pt x="1170297" y="2126235"/>
                        <a:pt x="1229787" y="2136581"/>
                      </a:cubicBezTo>
                      <a:cubicBezTo>
                        <a:pt x="1249029" y="2139927"/>
                        <a:pt x="1262560" y="2157992"/>
                        <a:pt x="1280029" y="2166726"/>
                      </a:cubicBezTo>
                      <a:cubicBezTo>
                        <a:pt x="1289503" y="2171463"/>
                        <a:pt x="1299990" y="2173864"/>
                        <a:pt x="1310174" y="2176774"/>
                      </a:cubicBezTo>
                      <a:cubicBezTo>
                        <a:pt x="1323453" y="2180568"/>
                        <a:pt x="1337139" y="2182855"/>
                        <a:pt x="1350367" y="2186823"/>
                      </a:cubicBezTo>
                      <a:cubicBezTo>
                        <a:pt x="1370657" y="2192910"/>
                        <a:pt x="1389527" y="2205410"/>
                        <a:pt x="1410657" y="2206919"/>
                      </a:cubicBezTo>
                      <a:lnTo>
                        <a:pt x="1551334" y="2216968"/>
                      </a:lnTo>
                      <a:cubicBezTo>
                        <a:pt x="1647500" y="2313134"/>
                        <a:pt x="1524371" y="2198993"/>
                        <a:pt x="1611624" y="2257161"/>
                      </a:cubicBezTo>
                      <a:cubicBezTo>
                        <a:pt x="1623448" y="2265044"/>
                        <a:pt x="1630205" y="2279046"/>
                        <a:pt x="1641769" y="2287306"/>
                      </a:cubicBezTo>
                      <a:cubicBezTo>
                        <a:pt x="1677327" y="2312705"/>
                        <a:pt x="1698278" y="2310122"/>
                        <a:pt x="1742253" y="2317451"/>
                      </a:cubicBezTo>
                      <a:cubicBezTo>
                        <a:pt x="1752301" y="2324150"/>
                        <a:pt x="1763859" y="2329009"/>
                        <a:pt x="1772398" y="2337548"/>
                      </a:cubicBezTo>
                      <a:cubicBezTo>
                        <a:pt x="1791878" y="2357028"/>
                        <a:pt x="1794370" y="2373319"/>
                        <a:pt x="1802543" y="2397838"/>
                      </a:cubicBezTo>
                      <a:cubicBezTo>
                        <a:pt x="1805892" y="2424634"/>
                        <a:pt x="1802562" y="2453152"/>
                        <a:pt x="1812591" y="2478225"/>
                      </a:cubicBezTo>
                      <a:cubicBezTo>
                        <a:pt x="1820301" y="2497501"/>
                        <a:pt x="1869815" y="2505091"/>
                        <a:pt x="1882930" y="2508370"/>
                      </a:cubicBezTo>
                      <a:cubicBezTo>
                        <a:pt x="1926473" y="2505021"/>
                        <a:pt x="1969887" y="2498322"/>
                        <a:pt x="2013558" y="2498322"/>
                      </a:cubicBezTo>
                      <a:cubicBezTo>
                        <a:pt x="2040562" y="2498322"/>
                        <a:pt x="1960176" y="2508370"/>
                        <a:pt x="1933172" y="2508370"/>
                      </a:cubicBezTo>
                      <a:cubicBezTo>
                        <a:pt x="1912798" y="2508370"/>
                        <a:pt x="1892979" y="2501671"/>
                        <a:pt x="1872882" y="2498322"/>
                      </a:cubicBezTo>
                      <a:cubicBezTo>
                        <a:pt x="1876231" y="2488274"/>
                        <a:pt x="1875441" y="2475667"/>
                        <a:pt x="1882930" y="2468177"/>
                      </a:cubicBezTo>
                      <a:cubicBezTo>
                        <a:pt x="1905649" y="2445457"/>
                        <a:pt x="1986811" y="2467346"/>
                        <a:pt x="1993462" y="2468177"/>
                      </a:cubicBezTo>
                      <a:cubicBezTo>
                        <a:pt x="1996811" y="2478225"/>
                        <a:pt x="1996893" y="2490051"/>
                        <a:pt x="2003510" y="2498322"/>
                      </a:cubicBezTo>
                      <a:cubicBezTo>
                        <a:pt x="2011054" y="2507752"/>
                        <a:pt x="2021672" y="2516920"/>
                        <a:pt x="2033655" y="2518418"/>
                      </a:cubicBezTo>
                      <a:cubicBezTo>
                        <a:pt x="2051292" y="2520623"/>
                        <a:pt x="2094356" y="2504884"/>
                        <a:pt x="2114042" y="2498322"/>
                      </a:cubicBezTo>
                      <a:cubicBezTo>
                        <a:pt x="2130789" y="2501671"/>
                        <a:pt x="2147715" y="2504228"/>
                        <a:pt x="2164284" y="2508370"/>
                      </a:cubicBezTo>
                      <a:cubicBezTo>
                        <a:pt x="2174560" y="2510939"/>
                        <a:pt x="2183837" y="2518418"/>
                        <a:pt x="2194429" y="2518418"/>
                      </a:cubicBezTo>
                      <a:cubicBezTo>
                        <a:pt x="2218113" y="2518418"/>
                        <a:pt x="2241321" y="2511719"/>
                        <a:pt x="2264767" y="2508370"/>
                      </a:cubicBezTo>
                      <a:cubicBezTo>
                        <a:pt x="2274815" y="2505021"/>
                        <a:pt x="2285830" y="2492873"/>
                        <a:pt x="2294912" y="2498322"/>
                      </a:cubicBezTo>
                      <a:cubicBezTo>
                        <a:pt x="2307757" y="2506029"/>
                        <a:pt x="2312890" y="2523686"/>
                        <a:pt x="2315009" y="2538515"/>
                      </a:cubicBezTo>
                      <a:cubicBezTo>
                        <a:pt x="2317456" y="2555646"/>
                        <a:pt x="2292235" y="2587749"/>
                        <a:pt x="2284864" y="2598805"/>
                      </a:cubicBezTo>
                      <a:cubicBezTo>
                        <a:pt x="2252798" y="2695001"/>
                        <a:pt x="2284761" y="2629073"/>
                        <a:pt x="2234622" y="2689240"/>
                      </a:cubicBezTo>
                      <a:cubicBezTo>
                        <a:pt x="2226891" y="2698517"/>
                        <a:pt x="2223614" y="2711433"/>
                        <a:pt x="2214526" y="2719385"/>
                      </a:cubicBezTo>
                      <a:cubicBezTo>
                        <a:pt x="2196349" y="2735290"/>
                        <a:pt x="2174332" y="2746181"/>
                        <a:pt x="2154235" y="2759579"/>
                      </a:cubicBezTo>
                      <a:lnTo>
                        <a:pt x="2124090" y="2779675"/>
                      </a:lnTo>
                      <a:cubicBezTo>
                        <a:pt x="2107434" y="2804660"/>
                        <a:pt x="2094823" y="2820879"/>
                        <a:pt x="2083897" y="2850014"/>
                      </a:cubicBezTo>
                      <a:cubicBezTo>
                        <a:pt x="2070059" y="2886914"/>
                        <a:pt x="2082262" y="2891842"/>
                        <a:pt x="2053752" y="2920352"/>
                      </a:cubicBezTo>
                      <a:cubicBezTo>
                        <a:pt x="2045213" y="2928891"/>
                        <a:pt x="2032885" y="2932718"/>
                        <a:pt x="2023607" y="2940449"/>
                      </a:cubicBezTo>
                      <a:cubicBezTo>
                        <a:pt x="2012690" y="2949546"/>
                        <a:pt x="2006172" y="2964239"/>
                        <a:pt x="1993462" y="2970594"/>
                      </a:cubicBezTo>
                      <a:cubicBezTo>
                        <a:pt x="1978186" y="2978232"/>
                        <a:pt x="1959892" y="2976938"/>
                        <a:pt x="1943220" y="2980643"/>
                      </a:cubicBezTo>
                      <a:cubicBezTo>
                        <a:pt x="1929739" y="2983639"/>
                        <a:pt x="1916306" y="2986897"/>
                        <a:pt x="1903027" y="2990691"/>
                      </a:cubicBezTo>
                      <a:cubicBezTo>
                        <a:pt x="1892843" y="2993601"/>
                        <a:pt x="1883367" y="2999241"/>
                        <a:pt x="1872882" y="3000739"/>
                      </a:cubicBezTo>
                      <a:cubicBezTo>
                        <a:pt x="1836258" y="3005971"/>
                        <a:pt x="1799194" y="3007438"/>
                        <a:pt x="1762350" y="3010788"/>
                      </a:cubicBezTo>
                      <a:cubicBezTo>
                        <a:pt x="1752302" y="3014137"/>
                        <a:pt x="1739695" y="3013347"/>
                        <a:pt x="1732205" y="3020836"/>
                      </a:cubicBezTo>
                      <a:cubicBezTo>
                        <a:pt x="1724715" y="3028326"/>
                        <a:pt x="1726328" y="3041245"/>
                        <a:pt x="1722156" y="3050981"/>
                      </a:cubicBezTo>
                      <a:cubicBezTo>
                        <a:pt x="1716244" y="3064776"/>
                        <a:pt x="1694579" y="3108703"/>
                        <a:pt x="1681963" y="3121319"/>
                      </a:cubicBezTo>
                      <a:cubicBezTo>
                        <a:pt x="1673424" y="3129858"/>
                        <a:pt x="1663627" y="3138886"/>
                        <a:pt x="1651818" y="3141416"/>
                      </a:cubicBezTo>
                      <a:cubicBezTo>
                        <a:pt x="1615643" y="3149168"/>
                        <a:pt x="1578218" y="3149292"/>
                        <a:pt x="1541286" y="3151465"/>
                      </a:cubicBezTo>
                      <a:cubicBezTo>
                        <a:pt x="1464309" y="3155993"/>
                        <a:pt x="1387211" y="3158164"/>
                        <a:pt x="1310174" y="3161513"/>
                      </a:cubicBezTo>
                      <a:cubicBezTo>
                        <a:pt x="1278326" y="3209284"/>
                        <a:pt x="1301534" y="3187839"/>
                        <a:pt x="1229787" y="3211755"/>
                      </a:cubicBezTo>
                      <a:lnTo>
                        <a:pt x="1199642" y="3221803"/>
                      </a:lnTo>
                      <a:cubicBezTo>
                        <a:pt x="1168303" y="3216580"/>
                        <a:pt x="1126431" y="3224670"/>
                        <a:pt x="1119255" y="3181610"/>
                      </a:cubicBezTo>
                      <a:cubicBezTo>
                        <a:pt x="1117514" y="3171162"/>
                        <a:pt x="1124160" y="3160724"/>
                        <a:pt x="1129304" y="3151465"/>
                      </a:cubicBezTo>
                      <a:cubicBezTo>
                        <a:pt x="1141034" y="3130351"/>
                        <a:pt x="1169497" y="3091174"/>
                        <a:pt x="1169497" y="3091174"/>
                      </a:cubicBezTo>
                      <a:cubicBezTo>
                        <a:pt x="1194769" y="3015360"/>
                        <a:pt x="1205785" y="3008701"/>
                        <a:pt x="1179545" y="2910304"/>
                      </a:cubicBezTo>
                      <a:cubicBezTo>
                        <a:pt x="1175883" y="2896573"/>
                        <a:pt x="1161224" y="2888042"/>
                        <a:pt x="1149400" y="2880159"/>
                      </a:cubicBezTo>
                      <a:cubicBezTo>
                        <a:pt x="1140587" y="2874284"/>
                        <a:pt x="1129303" y="2873460"/>
                        <a:pt x="1119255" y="2870111"/>
                      </a:cubicBezTo>
                      <a:cubicBezTo>
                        <a:pt x="1057339" y="2828833"/>
                        <a:pt x="1125786" y="2868939"/>
                        <a:pt x="1038868" y="2839966"/>
                      </a:cubicBezTo>
                      <a:cubicBezTo>
                        <a:pt x="1024658" y="2835229"/>
                        <a:pt x="1012443" y="2825770"/>
                        <a:pt x="998675" y="2819869"/>
                      </a:cubicBezTo>
                      <a:cubicBezTo>
                        <a:pt x="988940" y="2815697"/>
                        <a:pt x="978578" y="2813170"/>
                        <a:pt x="968530" y="2809821"/>
                      </a:cubicBezTo>
                      <a:cubicBezTo>
                        <a:pt x="946510" y="2776791"/>
                        <a:pt x="948785" y="2785932"/>
                        <a:pt x="938385" y="2749530"/>
                      </a:cubicBezTo>
                      <a:cubicBezTo>
                        <a:pt x="931364" y="2724954"/>
                        <a:pt x="920181" y="2666958"/>
                        <a:pt x="908240" y="2649047"/>
                      </a:cubicBezTo>
                      <a:lnTo>
                        <a:pt x="868046" y="2588757"/>
                      </a:lnTo>
                      <a:cubicBezTo>
                        <a:pt x="861347" y="2578709"/>
                        <a:pt x="853351" y="2569414"/>
                        <a:pt x="847950" y="2558612"/>
                      </a:cubicBezTo>
                      <a:cubicBezTo>
                        <a:pt x="821498" y="2505708"/>
                        <a:pt x="838445" y="2529010"/>
                        <a:pt x="797708" y="2488273"/>
                      </a:cubicBezTo>
                      <a:cubicBezTo>
                        <a:pt x="804407" y="2478225"/>
                        <a:pt x="810074" y="2467406"/>
                        <a:pt x="817805" y="2458128"/>
                      </a:cubicBezTo>
                      <a:cubicBezTo>
                        <a:pt x="840343" y="2431083"/>
                        <a:pt x="853789" y="2429916"/>
                        <a:pt x="868046" y="2397838"/>
                      </a:cubicBezTo>
                      <a:cubicBezTo>
                        <a:pt x="876649" y="2378480"/>
                        <a:pt x="881444" y="2357645"/>
                        <a:pt x="888143" y="2337548"/>
                      </a:cubicBezTo>
                      <a:lnTo>
                        <a:pt x="898191" y="2307403"/>
                      </a:lnTo>
                      <a:lnTo>
                        <a:pt x="908240" y="2277258"/>
                      </a:lnTo>
                      <a:cubicBezTo>
                        <a:pt x="904890" y="2253812"/>
                        <a:pt x="908783" y="2228103"/>
                        <a:pt x="898191" y="2206919"/>
                      </a:cubicBezTo>
                      <a:cubicBezTo>
                        <a:pt x="893454" y="2197445"/>
                        <a:pt x="878230" y="2199781"/>
                        <a:pt x="868046" y="2196871"/>
                      </a:cubicBezTo>
                      <a:cubicBezTo>
                        <a:pt x="779752" y="2171645"/>
                        <a:pt x="869966" y="2200861"/>
                        <a:pt x="797708" y="2176774"/>
                      </a:cubicBezTo>
                      <a:cubicBezTo>
                        <a:pt x="767563" y="2180124"/>
                        <a:pt x="737191" y="2181837"/>
                        <a:pt x="707273" y="2186823"/>
                      </a:cubicBezTo>
                      <a:cubicBezTo>
                        <a:pt x="696825" y="2188564"/>
                        <a:pt x="682383" y="2206067"/>
                        <a:pt x="677128" y="2196871"/>
                      </a:cubicBezTo>
                      <a:cubicBezTo>
                        <a:pt x="663730" y="2173425"/>
                        <a:pt x="671910" y="2143053"/>
                        <a:pt x="667079" y="2116484"/>
                      </a:cubicBezTo>
                      <a:cubicBezTo>
                        <a:pt x="663088" y="2094534"/>
                        <a:pt x="651646" y="2072745"/>
                        <a:pt x="636934" y="2056194"/>
                      </a:cubicBezTo>
                      <a:cubicBezTo>
                        <a:pt x="579856" y="1991982"/>
                        <a:pt x="599618" y="2003562"/>
                        <a:pt x="546499" y="1985856"/>
                      </a:cubicBezTo>
                      <a:cubicBezTo>
                        <a:pt x="536451" y="1975808"/>
                        <a:pt x="524614" y="1967275"/>
                        <a:pt x="516354" y="1955711"/>
                      </a:cubicBezTo>
                      <a:cubicBezTo>
                        <a:pt x="507647" y="1943522"/>
                        <a:pt x="503689" y="1928523"/>
                        <a:pt x="496257" y="1915517"/>
                      </a:cubicBezTo>
                      <a:cubicBezTo>
                        <a:pt x="490265" y="1905032"/>
                        <a:pt x="481562" y="1896174"/>
                        <a:pt x="476161" y="1885372"/>
                      </a:cubicBezTo>
                      <a:cubicBezTo>
                        <a:pt x="457726" y="1848502"/>
                        <a:pt x="478823" y="1853653"/>
                        <a:pt x="435967" y="1825082"/>
                      </a:cubicBezTo>
                      <a:cubicBezTo>
                        <a:pt x="427154" y="1819207"/>
                        <a:pt x="415870" y="1818383"/>
                        <a:pt x="405822" y="1815034"/>
                      </a:cubicBezTo>
                      <a:cubicBezTo>
                        <a:pt x="395774" y="1808335"/>
                        <a:pt x="386985" y="1799177"/>
                        <a:pt x="375677" y="1794937"/>
                      </a:cubicBezTo>
                      <a:cubicBezTo>
                        <a:pt x="359685" y="1788940"/>
                        <a:pt x="340711" y="1792527"/>
                        <a:pt x="325435" y="1784889"/>
                      </a:cubicBezTo>
                      <a:cubicBezTo>
                        <a:pt x="312725" y="1778534"/>
                        <a:pt x="306507" y="1763468"/>
                        <a:pt x="295290" y="1754744"/>
                      </a:cubicBezTo>
                      <a:cubicBezTo>
                        <a:pt x="276225" y="1739915"/>
                        <a:pt x="235000" y="1714550"/>
                        <a:pt x="235000" y="1714550"/>
                      </a:cubicBezTo>
                      <a:cubicBezTo>
                        <a:pt x="228301" y="1701152"/>
                        <a:pt x="222336" y="1687362"/>
                        <a:pt x="214904" y="1674357"/>
                      </a:cubicBezTo>
                      <a:cubicBezTo>
                        <a:pt x="208912" y="1663872"/>
                        <a:pt x="200208" y="1655014"/>
                        <a:pt x="194807" y="1644212"/>
                      </a:cubicBezTo>
                      <a:cubicBezTo>
                        <a:pt x="190070" y="1634738"/>
                        <a:pt x="188108" y="1624115"/>
                        <a:pt x="184758" y="1614067"/>
                      </a:cubicBezTo>
                      <a:cubicBezTo>
                        <a:pt x="181409" y="1553777"/>
                        <a:pt x="180177" y="1493331"/>
                        <a:pt x="174710" y="1433196"/>
                      </a:cubicBezTo>
                      <a:cubicBezTo>
                        <a:pt x="173460" y="1419443"/>
                        <a:pt x="170102" y="1405696"/>
                        <a:pt x="164662" y="1393003"/>
                      </a:cubicBezTo>
                      <a:cubicBezTo>
                        <a:pt x="159905" y="1381903"/>
                        <a:pt x="151264" y="1372906"/>
                        <a:pt x="144565" y="1362858"/>
                      </a:cubicBezTo>
                      <a:lnTo>
                        <a:pt x="124468" y="1302568"/>
                      </a:lnTo>
                      <a:cubicBezTo>
                        <a:pt x="121119" y="1292520"/>
                        <a:pt x="117330" y="1282607"/>
                        <a:pt x="114420" y="1272423"/>
                      </a:cubicBezTo>
                      <a:lnTo>
                        <a:pt x="94323" y="1202084"/>
                      </a:lnTo>
                      <a:cubicBezTo>
                        <a:pt x="0" y="1264967"/>
                        <a:pt x="97329" y="1188400"/>
                        <a:pt x="54130" y="1433196"/>
                      </a:cubicBezTo>
                      <a:cubicBezTo>
                        <a:pt x="51527" y="1447947"/>
                        <a:pt x="41465" y="1406009"/>
                        <a:pt x="34033" y="1393003"/>
                      </a:cubicBezTo>
                      <a:cubicBezTo>
                        <a:pt x="28041" y="1382518"/>
                        <a:pt x="20636" y="1372906"/>
                        <a:pt x="13937" y="1362858"/>
                      </a:cubicBezTo>
                      <a:cubicBezTo>
                        <a:pt x="17431" y="1327922"/>
                        <a:pt x="23645" y="1243635"/>
                        <a:pt x="34033" y="1202084"/>
                      </a:cubicBezTo>
                      <a:cubicBezTo>
                        <a:pt x="39171" y="1181533"/>
                        <a:pt x="48992" y="1162345"/>
                        <a:pt x="54130" y="1141794"/>
                      </a:cubicBezTo>
                      <a:cubicBezTo>
                        <a:pt x="66747" y="1091325"/>
                        <a:pt x="59811" y="1114702"/>
                        <a:pt x="74227" y="1071456"/>
                      </a:cubicBezTo>
                      <a:cubicBezTo>
                        <a:pt x="80926" y="1031262"/>
                        <a:pt x="86331" y="990832"/>
                        <a:pt x="94323" y="950875"/>
                      </a:cubicBezTo>
                      <a:cubicBezTo>
                        <a:pt x="97673" y="934128"/>
                        <a:pt x="99878" y="917111"/>
                        <a:pt x="104372" y="900634"/>
                      </a:cubicBezTo>
                      <a:cubicBezTo>
                        <a:pt x="109946" y="880197"/>
                        <a:pt x="112717" y="857970"/>
                        <a:pt x="124468" y="840344"/>
                      </a:cubicBezTo>
                      <a:lnTo>
                        <a:pt x="144565" y="810199"/>
                      </a:lnTo>
                      <a:cubicBezTo>
                        <a:pt x="165477" y="726547"/>
                        <a:pt x="140013" y="809253"/>
                        <a:pt x="174710" y="739860"/>
                      </a:cubicBezTo>
                      <a:cubicBezTo>
                        <a:pt x="188867" y="711547"/>
                        <a:pt x="186930" y="662098"/>
                        <a:pt x="224952" y="649425"/>
                      </a:cubicBezTo>
                      <a:lnTo>
                        <a:pt x="255097" y="639377"/>
                      </a:lnTo>
                      <a:cubicBezTo>
                        <a:pt x="268495" y="629329"/>
                        <a:pt x="284164" y="621749"/>
                        <a:pt x="295290" y="609232"/>
                      </a:cubicBezTo>
                      <a:cubicBezTo>
                        <a:pt x="311337" y="591179"/>
                        <a:pt x="315387" y="562339"/>
                        <a:pt x="335484" y="548941"/>
                      </a:cubicBezTo>
                      <a:cubicBezTo>
                        <a:pt x="365126" y="529181"/>
                        <a:pt x="371595" y="527714"/>
                        <a:pt x="395774" y="498700"/>
                      </a:cubicBezTo>
                      <a:cubicBezTo>
                        <a:pt x="437642" y="448458"/>
                        <a:pt x="390750" y="485302"/>
                        <a:pt x="446016" y="448458"/>
                      </a:cubicBezTo>
                      <a:cubicBezTo>
                        <a:pt x="459414" y="428361"/>
                        <a:pt x="480351" y="411600"/>
                        <a:pt x="486209" y="388168"/>
                      </a:cubicBezTo>
                      <a:cubicBezTo>
                        <a:pt x="498826" y="337698"/>
                        <a:pt x="491890" y="361076"/>
                        <a:pt x="506306" y="317829"/>
                      </a:cubicBezTo>
                      <a:cubicBezTo>
                        <a:pt x="499607" y="297732"/>
                        <a:pt x="506760" y="262677"/>
                        <a:pt x="486209" y="257539"/>
                      </a:cubicBezTo>
                      <a:cubicBezTo>
                        <a:pt x="472811" y="254190"/>
                        <a:pt x="459295" y="251285"/>
                        <a:pt x="446016" y="247491"/>
                      </a:cubicBezTo>
                      <a:cubicBezTo>
                        <a:pt x="435832" y="244581"/>
                        <a:pt x="426147" y="240012"/>
                        <a:pt x="415871" y="237443"/>
                      </a:cubicBezTo>
                      <a:cubicBezTo>
                        <a:pt x="399302" y="233301"/>
                        <a:pt x="382376" y="230744"/>
                        <a:pt x="365629" y="227394"/>
                      </a:cubicBezTo>
                      <a:cubicBezTo>
                        <a:pt x="358930" y="217346"/>
                        <a:pt x="338286" y="206910"/>
                        <a:pt x="345532" y="197249"/>
                      </a:cubicBezTo>
                      <a:cubicBezTo>
                        <a:pt x="355779" y="183586"/>
                        <a:pt x="379571" y="192602"/>
                        <a:pt x="395774" y="187201"/>
                      </a:cubicBezTo>
                      <a:cubicBezTo>
                        <a:pt x="409984" y="182464"/>
                        <a:pt x="423123" y="174811"/>
                        <a:pt x="435967" y="167104"/>
                      </a:cubicBezTo>
                      <a:cubicBezTo>
                        <a:pt x="456678" y="154677"/>
                        <a:pt x="496257" y="126911"/>
                        <a:pt x="496257" y="126911"/>
                      </a:cubicBezTo>
                      <a:cubicBezTo>
                        <a:pt x="503861" y="104102"/>
                        <a:pt x="504636" y="81214"/>
                        <a:pt x="536451" y="76669"/>
                      </a:cubicBezTo>
                      <a:cubicBezTo>
                        <a:pt x="550122" y="74716"/>
                        <a:pt x="563246" y="83368"/>
                        <a:pt x="576644" y="86717"/>
                      </a:cubicBezTo>
                      <a:cubicBezTo>
                        <a:pt x="586692" y="93416"/>
                        <a:pt x="598250" y="98275"/>
                        <a:pt x="606789" y="106814"/>
                      </a:cubicBezTo>
                      <a:cubicBezTo>
                        <a:pt x="673778" y="173803"/>
                        <a:pt x="576644" y="103464"/>
                        <a:pt x="657031" y="157056"/>
                      </a:cubicBezTo>
                      <a:cubicBezTo>
                        <a:pt x="667079" y="150357"/>
                        <a:pt x="677898" y="144690"/>
                        <a:pt x="687176" y="136959"/>
                      </a:cubicBezTo>
                      <a:cubicBezTo>
                        <a:pt x="698093" y="127862"/>
                        <a:pt x="705497" y="114697"/>
                        <a:pt x="717321" y="106814"/>
                      </a:cubicBezTo>
                      <a:cubicBezTo>
                        <a:pt x="726134" y="100939"/>
                        <a:pt x="737418" y="100115"/>
                        <a:pt x="747466" y="96766"/>
                      </a:cubicBezTo>
                      <a:cubicBezTo>
                        <a:pt x="810543" y="138817"/>
                        <a:pt x="783603" y="136959"/>
                        <a:pt x="817805" y="136959"/>
                      </a:cubicBezTo>
                    </a:path>
                  </a:pathLst>
                </a:custGeom>
                <a:gradFill flip="none" rotWithShape="1">
                  <a:gsLst>
                    <a:gs pos="1000">
                      <a:srgbClr val="EE8800"/>
                    </a:gs>
                    <a:gs pos="100000">
                      <a:srgbClr val="00B050"/>
                    </a:gs>
                    <a:gs pos="100000">
                      <a:srgbClr val="FFFFCC"/>
                    </a:gs>
                    <a:gs pos="0">
                      <a:srgbClr val="FFFFCC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chemeClr val="bg1">
                        <a:lumMod val="95000"/>
                      </a:schemeClr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1" name="Forma livre 30"/>
                <p:cNvSpPr/>
                <p:nvPr/>
              </p:nvSpPr>
              <p:spPr bwMode="auto">
                <a:xfrm>
                  <a:off x="4582404" y="2700246"/>
                  <a:ext cx="447343" cy="472816"/>
                </a:xfrm>
                <a:custGeom>
                  <a:avLst/>
                  <a:gdLst>
                    <a:gd name="connsiteX0" fmla="*/ 3349 w 447343"/>
                    <a:gd name="connsiteY0" fmla="*/ 110532 h 472816"/>
                    <a:gd name="connsiteX1" fmla="*/ 93784 w 447343"/>
                    <a:gd name="connsiteY1" fmla="*/ 160774 h 472816"/>
                    <a:gd name="connsiteX2" fmla="*/ 123929 w 447343"/>
                    <a:gd name="connsiteY2" fmla="*/ 261257 h 472816"/>
                    <a:gd name="connsiteX3" fmla="*/ 164122 w 447343"/>
                    <a:gd name="connsiteY3" fmla="*/ 321548 h 472816"/>
                    <a:gd name="connsiteX4" fmla="*/ 184219 w 447343"/>
                    <a:gd name="connsiteY4" fmla="*/ 351693 h 472816"/>
                    <a:gd name="connsiteX5" fmla="*/ 194267 w 447343"/>
                    <a:gd name="connsiteY5" fmla="*/ 381838 h 472816"/>
                    <a:gd name="connsiteX6" fmla="*/ 254557 w 447343"/>
                    <a:gd name="connsiteY6" fmla="*/ 422031 h 472816"/>
                    <a:gd name="connsiteX7" fmla="*/ 284702 w 447343"/>
                    <a:gd name="connsiteY7" fmla="*/ 452176 h 472816"/>
                    <a:gd name="connsiteX8" fmla="*/ 344993 w 447343"/>
                    <a:gd name="connsiteY8" fmla="*/ 472273 h 472816"/>
                    <a:gd name="connsiteX9" fmla="*/ 375138 w 447343"/>
                    <a:gd name="connsiteY9" fmla="*/ 462224 h 472816"/>
                    <a:gd name="connsiteX10" fmla="*/ 344993 w 447343"/>
                    <a:gd name="connsiteY10" fmla="*/ 452176 h 472816"/>
                    <a:gd name="connsiteX11" fmla="*/ 375138 w 447343"/>
                    <a:gd name="connsiteY11" fmla="*/ 331596 h 472816"/>
                    <a:gd name="connsiteX12" fmla="*/ 405283 w 447343"/>
                    <a:gd name="connsiteY12" fmla="*/ 321548 h 472816"/>
                    <a:gd name="connsiteX13" fmla="*/ 445476 w 447343"/>
                    <a:gd name="connsiteY13" fmla="*/ 251209 h 472816"/>
                    <a:gd name="connsiteX14" fmla="*/ 415331 w 447343"/>
                    <a:gd name="connsiteY14" fmla="*/ 190919 h 472816"/>
                    <a:gd name="connsiteX15" fmla="*/ 385186 w 447343"/>
                    <a:gd name="connsiteY15" fmla="*/ 180871 h 472816"/>
                    <a:gd name="connsiteX16" fmla="*/ 355041 w 447343"/>
                    <a:gd name="connsiteY16" fmla="*/ 160774 h 472816"/>
                    <a:gd name="connsiteX17" fmla="*/ 334944 w 447343"/>
                    <a:gd name="connsiteY17" fmla="*/ 100484 h 472816"/>
                    <a:gd name="connsiteX18" fmla="*/ 284702 w 447343"/>
                    <a:gd name="connsiteY18" fmla="*/ 30145 h 472816"/>
                    <a:gd name="connsiteX19" fmla="*/ 254557 w 447343"/>
                    <a:gd name="connsiteY19" fmla="*/ 20097 h 472816"/>
                    <a:gd name="connsiteX20" fmla="*/ 224412 w 447343"/>
                    <a:gd name="connsiteY20" fmla="*/ 0 h 472816"/>
                    <a:gd name="connsiteX21" fmla="*/ 164122 w 447343"/>
                    <a:gd name="connsiteY21" fmla="*/ 20097 h 472816"/>
                    <a:gd name="connsiteX22" fmla="*/ 103832 w 447343"/>
                    <a:gd name="connsiteY22" fmla="*/ 60290 h 472816"/>
                    <a:gd name="connsiteX23" fmla="*/ 73687 w 447343"/>
                    <a:gd name="connsiteY23" fmla="*/ 70339 h 472816"/>
                    <a:gd name="connsiteX24" fmla="*/ 3349 w 447343"/>
                    <a:gd name="connsiteY24" fmla="*/ 110532 h 4728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447343" h="472816">
                      <a:moveTo>
                        <a:pt x="3349" y="110532"/>
                      </a:moveTo>
                      <a:cubicBezTo>
                        <a:pt x="6698" y="125604"/>
                        <a:pt x="40725" y="143088"/>
                        <a:pt x="93784" y="160774"/>
                      </a:cubicBezTo>
                      <a:cubicBezTo>
                        <a:pt x="99401" y="183244"/>
                        <a:pt x="114142" y="246576"/>
                        <a:pt x="123929" y="261257"/>
                      </a:cubicBezTo>
                      <a:lnTo>
                        <a:pt x="164122" y="321548"/>
                      </a:lnTo>
                      <a:lnTo>
                        <a:pt x="184219" y="351693"/>
                      </a:lnTo>
                      <a:cubicBezTo>
                        <a:pt x="187568" y="361741"/>
                        <a:pt x="188392" y="373025"/>
                        <a:pt x="194267" y="381838"/>
                      </a:cubicBezTo>
                      <a:cubicBezTo>
                        <a:pt x="215772" y="414096"/>
                        <a:pt x="222953" y="411497"/>
                        <a:pt x="254557" y="422031"/>
                      </a:cubicBezTo>
                      <a:cubicBezTo>
                        <a:pt x="264605" y="432079"/>
                        <a:pt x="272280" y="445275"/>
                        <a:pt x="284702" y="452176"/>
                      </a:cubicBezTo>
                      <a:cubicBezTo>
                        <a:pt x="303220" y="462464"/>
                        <a:pt x="344993" y="472273"/>
                        <a:pt x="344993" y="472273"/>
                      </a:cubicBezTo>
                      <a:cubicBezTo>
                        <a:pt x="355041" y="468923"/>
                        <a:pt x="375138" y="472816"/>
                        <a:pt x="375138" y="462224"/>
                      </a:cubicBezTo>
                      <a:cubicBezTo>
                        <a:pt x="375138" y="451632"/>
                        <a:pt x="347070" y="462562"/>
                        <a:pt x="344993" y="452176"/>
                      </a:cubicBezTo>
                      <a:cubicBezTo>
                        <a:pt x="340092" y="427673"/>
                        <a:pt x="344700" y="355946"/>
                        <a:pt x="375138" y="331596"/>
                      </a:cubicBezTo>
                      <a:cubicBezTo>
                        <a:pt x="383409" y="324979"/>
                        <a:pt x="395235" y="324897"/>
                        <a:pt x="405283" y="321548"/>
                      </a:cubicBezTo>
                      <a:cubicBezTo>
                        <a:pt x="414999" y="306974"/>
                        <a:pt x="443158" y="267431"/>
                        <a:pt x="445476" y="251209"/>
                      </a:cubicBezTo>
                      <a:cubicBezTo>
                        <a:pt x="447343" y="238139"/>
                        <a:pt x="423364" y="197345"/>
                        <a:pt x="415331" y="190919"/>
                      </a:cubicBezTo>
                      <a:cubicBezTo>
                        <a:pt x="407060" y="184302"/>
                        <a:pt x="395234" y="184220"/>
                        <a:pt x="385186" y="180871"/>
                      </a:cubicBezTo>
                      <a:cubicBezTo>
                        <a:pt x="375138" y="174172"/>
                        <a:pt x="361442" y="171015"/>
                        <a:pt x="355041" y="160774"/>
                      </a:cubicBezTo>
                      <a:cubicBezTo>
                        <a:pt x="343814" y="142810"/>
                        <a:pt x="346695" y="118110"/>
                        <a:pt x="334944" y="100484"/>
                      </a:cubicBezTo>
                      <a:cubicBezTo>
                        <a:pt x="325781" y="86739"/>
                        <a:pt x="294048" y="37933"/>
                        <a:pt x="284702" y="30145"/>
                      </a:cubicBezTo>
                      <a:cubicBezTo>
                        <a:pt x="276565" y="23364"/>
                        <a:pt x="264605" y="23446"/>
                        <a:pt x="254557" y="20097"/>
                      </a:cubicBezTo>
                      <a:cubicBezTo>
                        <a:pt x="244509" y="13398"/>
                        <a:pt x="236489" y="0"/>
                        <a:pt x="224412" y="0"/>
                      </a:cubicBezTo>
                      <a:cubicBezTo>
                        <a:pt x="203228" y="0"/>
                        <a:pt x="164122" y="20097"/>
                        <a:pt x="164122" y="20097"/>
                      </a:cubicBezTo>
                      <a:cubicBezTo>
                        <a:pt x="144025" y="33495"/>
                        <a:pt x="126746" y="52652"/>
                        <a:pt x="103832" y="60290"/>
                      </a:cubicBezTo>
                      <a:cubicBezTo>
                        <a:pt x="93784" y="63640"/>
                        <a:pt x="82946" y="65195"/>
                        <a:pt x="73687" y="70339"/>
                      </a:cubicBezTo>
                      <a:cubicBezTo>
                        <a:pt x="163" y="111186"/>
                        <a:pt x="0" y="95460"/>
                        <a:pt x="3349" y="1105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12000">
                      <a:srgbClr val="EE8800"/>
                    </a:gs>
                    <a:gs pos="100000">
                      <a:srgbClr val="00B050"/>
                    </a:gs>
                    <a:gs pos="0">
                      <a:srgbClr val="FFFFCC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chemeClr val="bg1">
                        <a:lumMod val="95000"/>
                      </a:schemeClr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2" name="Forma livre 31"/>
                <p:cNvSpPr/>
                <p:nvPr/>
              </p:nvSpPr>
              <p:spPr bwMode="auto">
                <a:xfrm>
                  <a:off x="3831711" y="2176734"/>
                  <a:ext cx="2075409" cy="1213973"/>
                </a:xfrm>
                <a:custGeom>
                  <a:avLst/>
                  <a:gdLst>
                    <a:gd name="connsiteX0" fmla="*/ 61783 w 2075409"/>
                    <a:gd name="connsiteY0" fmla="*/ 156206 h 1213973"/>
                    <a:gd name="connsiteX1" fmla="*/ 52056 w 2075409"/>
                    <a:gd name="connsiteY1" fmla="*/ 195117 h 1213973"/>
                    <a:gd name="connsiteX2" fmla="*/ 37464 w 2075409"/>
                    <a:gd name="connsiteY2" fmla="*/ 204845 h 1213973"/>
                    <a:gd name="connsiteX3" fmla="*/ 115285 w 2075409"/>
                    <a:gd name="connsiteY3" fmla="*/ 229164 h 1213973"/>
                    <a:gd name="connsiteX4" fmla="*/ 110422 w 2075409"/>
                    <a:gd name="connsiteY4" fmla="*/ 243755 h 1213973"/>
                    <a:gd name="connsiteX5" fmla="*/ 95830 w 2075409"/>
                    <a:gd name="connsiteY5" fmla="*/ 253483 h 1213973"/>
                    <a:gd name="connsiteX6" fmla="*/ 47192 w 2075409"/>
                    <a:gd name="connsiteY6" fmla="*/ 268074 h 1213973"/>
                    <a:gd name="connsiteX7" fmla="*/ 32600 w 2075409"/>
                    <a:gd name="connsiteY7" fmla="*/ 272938 h 1213973"/>
                    <a:gd name="connsiteX8" fmla="*/ 52056 w 2075409"/>
                    <a:gd name="connsiteY8" fmla="*/ 277802 h 1213973"/>
                    <a:gd name="connsiteX9" fmla="*/ 120149 w 2075409"/>
                    <a:gd name="connsiteY9" fmla="*/ 263210 h 1213973"/>
                    <a:gd name="connsiteX10" fmla="*/ 159060 w 2075409"/>
                    <a:gd name="connsiteY10" fmla="*/ 243755 h 1213973"/>
                    <a:gd name="connsiteX11" fmla="*/ 193107 w 2075409"/>
                    <a:gd name="connsiteY11" fmla="*/ 229164 h 1213973"/>
                    <a:gd name="connsiteX12" fmla="*/ 217426 w 2075409"/>
                    <a:gd name="connsiteY12" fmla="*/ 199981 h 1213973"/>
                    <a:gd name="connsiteX13" fmla="*/ 246609 w 2075409"/>
                    <a:gd name="connsiteY13" fmla="*/ 180525 h 1213973"/>
                    <a:gd name="connsiteX14" fmla="*/ 280656 w 2075409"/>
                    <a:gd name="connsiteY14" fmla="*/ 175662 h 1213973"/>
                    <a:gd name="connsiteX15" fmla="*/ 295247 w 2075409"/>
                    <a:gd name="connsiteY15" fmla="*/ 170798 h 1213973"/>
                    <a:gd name="connsiteX16" fmla="*/ 343885 w 2075409"/>
                    <a:gd name="connsiteY16" fmla="*/ 161070 h 1213973"/>
                    <a:gd name="connsiteX17" fmla="*/ 373068 w 2075409"/>
                    <a:gd name="connsiteY17" fmla="*/ 151342 h 1213973"/>
                    <a:gd name="connsiteX18" fmla="*/ 387660 w 2075409"/>
                    <a:gd name="connsiteY18" fmla="*/ 146479 h 1213973"/>
                    <a:gd name="connsiteX19" fmla="*/ 421707 w 2075409"/>
                    <a:gd name="connsiteY19" fmla="*/ 131887 h 1213973"/>
                    <a:gd name="connsiteX20" fmla="*/ 455754 w 2075409"/>
                    <a:gd name="connsiteY20" fmla="*/ 117296 h 1213973"/>
                    <a:gd name="connsiteX21" fmla="*/ 484937 w 2075409"/>
                    <a:gd name="connsiteY21" fmla="*/ 107568 h 1213973"/>
                    <a:gd name="connsiteX22" fmla="*/ 499528 w 2075409"/>
                    <a:gd name="connsiteY22" fmla="*/ 97840 h 1213973"/>
                    <a:gd name="connsiteX23" fmla="*/ 538439 w 2075409"/>
                    <a:gd name="connsiteY23" fmla="*/ 92976 h 1213973"/>
                    <a:gd name="connsiteX24" fmla="*/ 621124 w 2075409"/>
                    <a:gd name="connsiteY24" fmla="*/ 88113 h 1213973"/>
                    <a:gd name="connsiteX25" fmla="*/ 708673 w 2075409"/>
                    <a:gd name="connsiteY25" fmla="*/ 92976 h 1213973"/>
                    <a:gd name="connsiteX26" fmla="*/ 723264 w 2075409"/>
                    <a:gd name="connsiteY26" fmla="*/ 102704 h 1213973"/>
                    <a:gd name="connsiteX27" fmla="*/ 737856 w 2075409"/>
                    <a:gd name="connsiteY27" fmla="*/ 107568 h 1213973"/>
                    <a:gd name="connsiteX28" fmla="*/ 762175 w 2075409"/>
                    <a:gd name="connsiteY28" fmla="*/ 146479 h 1213973"/>
                    <a:gd name="connsiteX29" fmla="*/ 791358 w 2075409"/>
                    <a:gd name="connsiteY29" fmla="*/ 141615 h 1213973"/>
                    <a:gd name="connsiteX30" fmla="*/ 820541 w 2075409"/>
                    <a:gd name="connsiteY30" fmla="*/ 131887 h 1213973"/>
                    <a:gd name="connsiteX31" fmla="*/ 937273 w 2075409"/>
                    <a:gd name="connsiteY31" fmla="*/ 136751 h 1213973"/>
                    <a:gd name="connsiteX32" fmla="*/ 976183 w 2075409"/>
                    <a:gd name="connsiteY32" fmla="*/ 141615 h 1213973"/>
                    <a:gd name="connsiteX33" fmla="*/ 990775 w 2075409"/>
                    <a:gd name="connsiteY33" fmla="*/ 146479 h 1213973"/>
                    <a:gd name="connsiteX34" fmla="*/ 1102643 w 2075409"/>
                    <a:gd name="connsiteY34" fmla="*/ 151342 h 1213973"/>
                    <a:gd name="connsiteX35" fmla="*/ 1122098 w 2075409"/>
                    <a:gd name="connsiteY35" fmla="*/ 156206 h 1213973"/>
                    <a:gd name="connsiteX36" fmla="*/ 1151281 w 2075409"/>
                    <a:gd name="connsiteY36" fmla="*/ 165934 h 1213973"/>
                    <a:gd name="connsiteX37" fmla="*/ 1180464 w 2075409"/>
                    <a:gd name="connsiteY37" fmla="*/ 170798 h 1213973"/>
                    <a:gd name="connsiteX38" fmla="*/ 1209647 w 2075409"/>
                    <a:gd name="connsiteY38" fmla="*/ 190253 h 1213973"/>
                    <a:gd name="connsiteX39" fmla="*/ 1224239 w 2075409"/>
                    <a:gd name="connsiteY39" fmla="*/ 199981 h 1213973"/>
                    <a:gd name="connsiteX40" fmla="*/ 1238830 w 2075409"/>
                    <a:gd name="connsiteY40" fmla="*/ 204845 h 1213973"/>
                    <a:gd name="connsiteX41" fmla="*/ 1268013 w 2075409"/>
                    <a:gd name="connsiteY41" fmla="*/ 224300 h 1213973"/>
                    <a:gd name="connsiteX42" fmla="*/ 1282605 w 2075409"/>
                    <a:gd name="connsiteY42" fmla="*/ 234028 h 1213973"/>
                    <a:gd name="connsiteX43" fmla="*/ 1297196 w 2075409"/>
                    <a:gd name="connsiteY43" fmla="*/ 263210 h 1213973"/>
                    <a:gd name="connsiteX44" fmla="*/ 1272877 w 2075409"/>
                    <a:gd name="connsiteY44" fmla="*/ 282666 h 1213973"/>
                    <a:gd name="connsiteX45" fmla="*/ 1229102 w 2075409"/>
                    <a:gd name="connsiteY45" fmla="*/ 297257 h 1213973"/>
                    <a:gd name="connsiteX46" fmla="*/ 1219375 w 2075409"/>
                    <a:gd name="connsiteY46" fmla="*/ 311849 h 1213973"/>
                    <a:gd name="connsiteX47" fmla="*/ 1233966 w 2075409"/>
                    <a:gd name="connsiteY47" fmla="*/ 355623 h 1213973"/>
                    <a:gd name="connsiteX48" fmla="*/ 1292332 w 2075409"/>
                    <a:gd name="connsiteY48" fmla="*/ 404262 h 1213973"/>
                    <a:gd name="connsiteX49" fmla="*/ 1306924 w 2075409"/>
                    <a:gd name="connsiteY49" fmla="*/ 413989 h 1213973"/>
                    <a:gd name="connsiteX50" fmla="*/ 1336107 w 2075409"/>
                    <a:gd name="connsiteY50" fmla="*/ 428581 h 1213973"/>
                    <a:gd name="connsiteX51" fmla="*/ 1360426 w 2075409"/>
                    <a:gd name="connsiteY51" fmla="*/ 448036 h 1213973"/>
                    <a:gd name="connsiteX52" fmla="*/ 1370154 w 2075409"/>
                    <a:gd name="connsiteY52" fmla="*/ 462628 h 1213973"/>
                    <a:gd name="connsiteX53" fmla="*/ 1384745 w 2075409"/>
                    <a:gd name="connsiteY53" fmla="*/ 472355 h 1213973"/>
                    <a:gd name="connsiteX54" fmla="*/ 1409064 w 2075409"/>
                    <a:gd name="connsiteY54" fmla="*/ 501538 h 1213973"/>
                    <a:gd name="connsiteX55" fmla="*/ 1433383 w 2075409"/>
                    <a:gd name="connsiteY55" fmla="*/ 530721 h 1213973"/>
                    <a:gd name="connsiteX56" fmla="*/ 1452839 w 2075409"/>
                    <a:gd name="connsiteY56" fmla="*/ 550176 h 1213973"/>
                    <a:gd name="connsiteX57" fmla="*/ 1462566 w 2075409"/>
                    <a:gd name="connsiteY57" fmla="*/ 564768 h 1213973"/>
                    <a:gd name="connsiteX58" fmla="*/ 1477158 w 2075409"/>
                    <a:gd name="connsiteY58" fmla="*/ 569632 h 1213973"/>
                    <a:gd name="connsiteX59" fmla="*/ 1506341 w 2075409"/>
                    <a:gd name="connsiteY59" fmla="*/ 584223 h 1213973"/>
                    <a:gd name="connsiteX60" fmla="*/ 1511205 w 2075409"/>
                    <a:gd name="connsiteY60" fmla="*/ 564768 h 1213973"/>
                    <a:gd name="connsiteX61" fmla="*/ 1525796 w 2075409"/>
                    <a:gd name="connsiteY61" fmla="*/ 555040 h 1213973"/>
                    <a:gd name="connsiteX62" fmla="*/ 1574434 w 2075409"/>
                    <a:gd name="connsiteY62" fmla="*/ 569632 h 1213973"/>
                    <a:gd name="connsiteX63" fmla="*/ 1603617 w 2075409"/>
                    <a:gd name="connsiteY63" fmla="*/ 584223 h 1213973"/>
                    <a:gd name="connsiteX64" fmla="*/ 1613345 w 2075409"/>
                    <a:gd name="connsiteY64" fmla="*/ 569632 h 1213973"/>
                    <a:gd name="connsiteX65" fmla="*/ 1589026 w 2075409"/>
                    <a:gd name="connsiteY65" fmla="*/ 530721 h 1213973"/>
                    <a:gd name="connsiteX66" fmla="*/ 1569571 w 2075409"/>
                    <a:gd name="connsiteY66" fmla="*/ 501538 h 1213973"/>
                    <a:gd name="connsiteX67" fmla="*/ 1559843 w 2075409"/>
                    <a:gd name="connsiteY67" fmla="*/ 486947 h 1213973"/>
                    <a:gd name="connsiteX68" fmla="*/ 1545251 w 2075409"/>
                    <a:gd name="connsiteY68" fmla="*/ 477219 h 1213973"/>
                    <a:gd name="connsiteX69" fmla="*/ 1467430 w 2075409"/>
                    <a:gd name="connsiteY69" fmla="*/ 467491 h 1213973"/>
                    <a:gd name="connsiteX70" fmla="*/ 1423656 w 2075409"/>
                    <a:gd name="connsiteY70" fmla="*/ 443172 h 1213973"/>
                    <a:gd name="connsiteX71" fmla="*/ 1404200 w 2075409"/>
                    <a:gd name="connsiteY71" fmla="*/ 433445 h 1213973"/>
                    <a:gd name="connsiteX72" fmla="*/ 1370154 w 2075409"/>
                    <a:gd name="connsiteY72" fmla="*/ 389670 h 1213973"/>
                    <a:gd name="connsiteX73" fmla="*/ 1384745 w 2075409"/>
                    <a:gd name="connsiteY73" fmla="*/ 384806 h 1213973"/>
                    <a:gd name="connsiteX74" fmla="*/ 1399337 w 2075409"/>
                    <a:gd name="connsiteY74" fmla="*/ 394534 h 1213973"/>
                    <a:gd name="connsiteX75" fmla="*/ 1423656 w 2075409"/>
                    <a:gd name="connsiteY75" fmla="*/ 423717 h 1213973"/>
                    <a:gd name="connsiteX76" fmla="*/ 1452839 w 2075409"/>
                    <a:gd name="connsiteY76" fmla="*/ 452900 h 1213973"/>
                    <a:gd name="connsiteX77" fmla="*/ 1535524 w 2075409"/>
                    <a:gd name="connsiteY77" fmla="*/ 462628 h 1213973"/>
                    <a:gd name="connsiteX78" fmla="*/ 1564707 w 2075409"/>
                    <a:gd name="connsiteY78" fmla="*/ 472355 h 1213973"/>
                    <a:gd name="connsiteX79" fmla="*/ 1579298 w 2075409"/>
                    <a:gd name="connsiteY79" fmla="*/ 477219 h 1213973"/>
                    <a:gd name="connsiteX80" fmla="*/ 1593890 w 2075409"/>
                    <a:gd name="connsiteY80" fmla="*/ 482083 h 1213973"/>
                    <a:gd name="connsiteX81" fmla="*/ 1608481 w 2075409"/>
                    <a:gd name="connsiteY81" fmla="*/ 491810 h 1213973"/>
                    <a:gd name="connsiteX82" fmla="*/ 1642528 w 2075409"/>
                    <a:gd name="connsiteY82" fmla="*/ 540449 h 1213973"/>
                    <a:gd name="connsiteX83" fmla="*/ 1647392 w 2075409"/>
                    <a:gd name="connsiteY83" fmla="*/ 555040 h 1213973"/>
                    <a:gd name="connsiteX84" fmla="*/ 1642528 w 2075409"/>
                    <a:gd name="connsiteY84" fmla="*/ 608542 h 1213973"/>
                    <a:gd name="connsiteX85" fmla="*/ 1632800 w 2075409"/>
                    <a:gd name="connsiteY85" fmla="*/ 623134 h 1213973"/>
                    <a:gd name="connsiteX86" fmla="*/ 1627937 w 2075409"/>
                    <a:gd name="connsiteY86" fmla="*/ 637725 h 1213973"/>
                    <a:gd name="connsiteX87" fmla="*/ 1632800 w 2075409"/>
                    <a:gd name="connsiteY87" fmla="*/ 681500 h 1213973"/>
                    <a:gd name="connsiteX88" fmla="*/ 1652256 w 2075409"/>
                    <a:gd name="connsiteY88" fmla="*/ 710683 h 1213973"/>
                    <a:gd name="connsiteX89" fmla="*/ 1666847 w 2075409"/>
                    <a:gd name="connsiteY89" fmla="*/ 739866 h 1213973"/>
                    <a:gd name="connsiteX90" fmla="*/ 1681439 w 2075409"/>
                    <a:gd name="connsiteY90" fmla="*/ 788504 h 1213973"/>
                    <a:gd name="connsiteX91" fmla="*/ 1686302 w 2075409"/>
                    <a:gd name="connsiteY91" fmla="*/ 803096 h 1213973"/>
                    <a:gd name="connsiteX92" fmla="*/ 1681439 w 2075409"/>
                    <a:gd name="connsiteY92" fmla="*/ 856598 h 1213973"/>
                    <a:gd name="connsiteX93" fmla="*/ 1676575 w 2075409"/>
                    <a:gd name="connsiteY93" fmla="*/ 885781 h 1213973"/>
                    <a:gd name="connsiteX94" fmla="*/ 1715485 w 2075409"/>
                    <a:gd name="connsiteY94" fmla="*/ 890645 h 1213973"/>
                    <a:gd name="connsiteX95" fmla="*/ 1759260 w 2075409"/>
                    <a:gd name="connsiteY95" fmla="*/ 910100 h 1213973"/>
                    <a:gd name="connsiteX96" fmla="*/ 1773851 w 2075409"/>
                    <a:gd name="connsiteY96" fmla="*/ 939283 h 1213973"/>
                    <a:gd name="connsiteX97" fmla="*/ 1788443 w 2075409"/>
                    <a:gd name="connsiteY97" fmla="*/ 944147 h 1213973"/>
                    <a:gd name="connsiteX98" fmla="*/ 1793307 w 2075409"/>
                    <a:gd name="connsiteY98" fmla="*/ 992785 h 1213973"/>
                    <a:gd name="connsiteX99" fmla="*/ 1778715 w 2075409"/>
                    <a:gd name="connsiteY99" fmla="*/ 997649 h 1213973"/>
                    <a:gd name="connsiteX100" fmla="*/ 1759260 w 2075409"/>
                    <a:gd name="connsiteY100" fmla="*/ 1002513 h 1213973"/>
                    <a:gd name="connsiteX101" fmla="*/ 1730077 w 2075409"/>
                    <a:gd name="connsiteY101" fmla="*/ 1026832 h 1213973"/>
                    <a:gd name="connsiteX102" fmla="*/ 1734941 w 2075409"/>
                    <a:gd name="connsiteY102" fmla="*/ 1060879 h 1213973"/>
                    <a:gd name="connsiteX103" fmla="*/ 1759260 w 2075409"/>
                    <a:gd name="connsiteY103" fmla="*/ 1065742 h 1213973"/>
                    <a:gd name="connsiteX104" fmla="*/ 1768988 w 2075409"/>
                    <a:gd name="connsiteY104" fmla="*/ 1094925 h 1213973"/>
                    <a:gd name="connsiteX105" fmla="*/ 1773851 w 2075409"/>
                    <a:gd name="connsiteY105" fmla="*/ 1109517 h 1213973"/>
                    <a:gd name="connsiteX106" fmla="*/ 1793307 w 2075409"/>
                    <a:gd name="connsiteY106" fmla="*/ 1138700 h 1213973"/>
                    <a:gd name="connsiteX107" fmla="*/ 1803034 w 2075409"/>
                    <a:gd name="connsiteY107" fmla="*/ 1167883 h 1213973"/>
                    <a:gd name="connsiteX108" fmla="*/ 1832217 w 2075409"/>
                    <a:gd name="connsiteY108" fmla="*/ 1182474 h 1213973"/>
                    <a:gd name="connsiteX109" fmla="*/ 1841945 w 2075409"/>
                    <a:gd name="connsiteY109" fmla="*/ 1197066 h 1213973"/>
                    <a:gd name="connsiteX110" fmla="*/ 1871128 w 2075409"/>
                    <a:gd name="connsiteY110" fmla="*/ 1187338 h 1213973"/>
                    <a:gd name="connsiteX111" fmla="*/ 1895447 w 2075409"/>
                    <a:gd name="connsiteY111" fmla="*/ 1211657 h 1213973"/>
                    <a:gd name="connsiteX112" fmla="*/ 1900311 w 2075409"/>
                    <a:gd name="connsiteY112" fmla="*/ 1197066 h 1213973"/>
                    <a:gd name="connsiteX113" fmla="*/ 1914902 w 2075409"/>
                    <a:gd name="connsiteY113" fmla="*/ 1187338 h 1213973"/>
                    <a:gd name="connsiteX114" fmla="*/ 1919766 w 2075409"/>
                    <a:gd name="connsiteY114" fmla="*/ 1070606 h 1213973"/>
                    <a:gd name="connsiteX115" fmla="*/ 1900311 w 2075409"/>
                    <a:gd name="connsiteY115" fmla="*/ 1041423 h 1213973"/>
                    <a:gd name="connsiteX116" fmla="*/ 1890583 w 2075409"/>
                    <a:gd name="connsiteY116" fmla="*/ 1026832 h 1213973"/>
                    <a:gd name="connsiteX117" fmla="*/ 1880856 w 2075409"/>
                    <a:gd name="connsiteY117" fmla="*/ 997649 h 1213973"/>
                    <a:gd name="connsiteX118" fmla="*/ 1875992 w 2075409"/>
                    <a:gd name="connsiteY118" fmla="*/ 983057 h 1213973"/>
                    <a:gd name="connsiteX119" fmla="*/ 1871128 w 2075409"/>
                    <a:gd name="connsiteY119" fmla="*/ 929555 h 1213973"/>
                    <a:gd name="connsiteX120" fmla="*/ 1837081 w 2075409"/>
                    <a:gd name="connsiteY120" fmla="*/ 924691 h 1213973"/>
                    <a:gd name="connsiteX121" fmla="*/ 1841945 w 2075409"/>
                    <a:gd name="connsiteY121" fmla="*/ 900372 h 1213973"/>
                    <a:gd name="connsiteX122" fmla="*/ 1880856 w 2075409"/>
                    <a:gd name="connsiteY122" fmla="*/ 895508 h 1213973"/>
                    <a:gd name="connsiteX123" fmla="*/ 1875992 w 2075409"/>
                    <a:gd name="connsiteY123" fmla="*/ 851734 h 1213973"/>
                    <a:gd name="connsiteX124" fmla="*/ 1880856 w 2075409"/>
                    <a:gd name="connsiteY124" fmla="*/ 837142 h 1213973"/>
                    <a:gd name="connsiteX125" fmla="*/ 1895447 w 2075409"/>
                    <a:gd name="connsiteY125" fmla="*/ 832279 h 1213973"/>
                    <a:gd name="connsiteX126" fmla="*/ 1910039 w 2075409"/>
                    <a:gd name="connsiteY126" fmla="*/ 846870 h 1213973"/>
                    <a:gd name="connsiteX127" fmla="*/ 1919766 w 2075409"/>
                    <a:gd name="connsiteY127" fmla="*/ 861462 h 1213973"/>
                    <a:gd name="connsiteX128" fmla="*/ 1934358 w 2075409"/>
                    <a:gd name="connsiteY128" fmla="*/ 871189 h 1213973"/>
                    <a:gd name="connsiteX129" fmla="*/ 1978132 w 2075409"/>
                    <a:gd name="connsiteY129" fmla="*/ 861462 h 1213973"/>
                    <a:gd name="connsiteX130" fmla="*/ 2012179 w 2075409"/>
                    <a:gd name="connsiteY130" fmla="*/ 871189 h 1213973"/>
                    <a:gd name="connsiteX131" fmla="*/ 2017043 w 2075409"/>
                    <a:gd name="connsiteY131" fmla="*/ 856598 h 1213973"/>
                    <a:gd name="connsiteX132" fmla="*/ 1987860 w 2075409"/>
                    <a:gd name="connsiteY132" fmla="*/ 842006 h 1213973"/>
                    <a:gd name="connsiteX133" fmla="*/ 1982996 w 2075409"/>
                    <a:gd name="connsiteY133" fmla="*/ 827415 h 1213973"/>
                    <a:gd name="connsiteX134" fmla="*/ 1987860 w 2075409"/>
                    <a:gd name="connsiteY134" fmla="*/ 807959 h 1213973"/>
                    <a:gd name="connsiteX135" fmla="*/ 1958677 w 2075409"/>
                    <a:gd name="connsiteY135" fmla="*/ 812823 h 1213973"/>
                    <a:gd name="connsiteX136" fmla="*/ 1944085 w 2075409"/>
                    <a:gd name="connsiteY136" fmla="*/ 817687 h 1213973"/>
                    <a:gd name="connsiteX137" fmla="*/ 1910039 w 2075409"/>
                    <a:gd name="connsiteY137" fmla="*/ 812823 h 1213973"/>
                    <a:gd name="connsiteX138" fmla="*/ 1875992 w 2075409"/>
                    <a:gd name="connsiteY138" fmla="*/ 798232 h 1213973"/>
                    <a:gd name="connsiteX139" fmla="*/ 1846809 w 2075409"/>
                    <a:gd name="connsiteY139" fmla="*/ 778776 h 1213973"/>
                    <a:gd name="connsiteX140" fmla="*/ 1841945 w 2075409"/>
                    <a:gd name="connsiteY140" fmla="*/ 764185 h 1213973"/>
                    <a:gd name="connsiteX141" fmla="*/ 1856537 w 2075409"/>
                    <a:gd name="connsiteY141" fmla="*/ 759321 h 1213973"/>
                    <a:gd name="connsiteX142" fmla="*/ 1890583 w 2075409"/>
                    <a:gd name="connsiteY142" fmla="*/ 764185 h 1213973"/>
                    <a:gd name="connsiteX143" fmla="*/ 1924630 w 2075409"/>
                    <a:gd name="connsiteY143" fmla="*/ 788504 h 1213973"/>
                    <a:gd name="connsiteX144" fmla="*/ 1953813 w 2075409"/>
                    <a:gd name="connsiteY144" fmla="*/ 807959 h 1213973"/>
                    <a:gd name="connsiteX145" fmla="*/ 1982996 w 2075409"/>
                    <a:gd name="connsiteY145" fmla="*/ 798232 h 1213973"/>
                    <a:gd name="connsiteX146" fmla="*/ 2017043 w 2075409"/>
                    <a:gd name="connsiteY146" fmla="*/ 812823 h 1213973"/>
                    <a:gd name="connsiteX147" fmla="*/ 2046226 w 2075409"/>
                    <a:gd name="connsiteY147" fmla="*/ 827415 h 1213973"/>
                    <a:gd name="connsiteX148" fmla="*/ 2060817 w 2075409"/>
                    <a:gd name="connsiteY148" fmla="*/ 822551 h 1213973"/>
                    <a:gd name="connsiteX149" fmla="*/ 2051090 w 2075409"/>
                    <a:gd name="connsiteY149" fmla="*/ 788504 h 1213973"/>
                    <a:gd name="connsiteX150" fmla="*/ 2021907 w 2075409"/>
                    <a:gd name="connsiteY150" fmla="*/ 769049 h 1213973"/>
                    <a:gd name="connsiteX151" fmla="*/ 2007315 w 2075409"/>
                    <a:gd name="connsiteY151" fmla="*/ 759321 h 1213973"/>
                    <a:gd name="connsiteX152" fmla="*/ 2002451 w 2075409"/>
                    <a:gd name="connsiteY152" fmla="*/ 710683 h 1213973"/>
                    <a:gd name="connsiteX153" fmla="*/ 2012179 w 2075409"/>
                    <a:gd name="connsiteY153" fmla="*/ 725274 h 1213973"/>
                    <a:gd name="connsiteX154" fmla="*/ 2017043 w 2075409"/>
                    <a:gd name="connsiteY154" fmla="*/ 739866 h 1213973"/>
                    <a:gd name="connsiteX155" fmla="*/ 2031634 w 2075409"/>
                    <a:gd name="connsiteY155" fmla="*/ 754457 h 1213973"/>
                    <a:gd name="connsiteX156" fmla="*/ 2075409 w 2075409"/>
                    <a:gd name="connsiteY156" fmla="*/ 778776 h 1213973"/>
                    <a:gd name="connsiteX157" fmla="*/ 2070545 w 2075409"/>
                    <a:gd name="connsiteY157" fmla="*/ 764185 h 1213973"/>
                    <a:gd name="connsiteX158" fmla="*/ 2060817 w 2075409"/>
                    <a:gd name="connsiteY158" fmla="*/ 715547 h 1213973"/>
                    <a:gd name="connsiteX159" fmla="*/ 2046226 w 2075409"/>
                    <a:gd name="connsiteY159" fmla="*/ 700955 h 1213973"/>
                    <a:gd name="connsiteX160" fmla="*/ 2036498 w 2075409"/>
                    <a:gd name="connsiteY160" fmla="*/ 686364 h 1213973"/>
                    <a:gd name="connsiteX161" fmla="*/ 2031634 w 2075409"/>
                    <a:gd name="connsiteY161" fmla="*/ 671772 h 1213973"/>
                    <a:gd name="connsiteX162" fmla="*/ 2017043 w 2075409"/>
                    <a:gd name="connsiteY162" fmla="*/ 623134 h 1213973"/>
                    <a:gd name="connsiteX163" fmla="*/ 2002451 w 2075409"/>
                    <a:gd name="connsiteY163" fmla="*/ 613406 h 1213973"/>
                    <a:gd name="connsiteX164" fmla="*/ 1973268 w 2075409"/>
                    <a:gd name="connsiteY164" fmla="*/ 564768 h 1213973"/>
                    <a:gd name="connsiteX165" fmla="*/ 1963541 w 2075409"/>
                    <a:gd name="connsiteY165" fmla="*/ 550176 h 1213973"/>
                    <a:gd name="connsiteX166" fmla="*/ 1934358 w 2075409"/>
                    <a:gd name="connsiteY166" fmla="*/ 545313 h 1213973"/>
                    <a:gd name="connsiteX167" fmla="*/ 1905175 w 2075409"/>
                    <a:gd name="connsiteY167" fmla="*/ 530721 h 1213973"/>
                    <a:gd name="connsiteX168" fmla="*/ 1890583 w 2075409"/>
                    <a:gd name="connsiteY168" fmla="*/ 525857 h 1213973"/>
                    <a:gd name="connsiteX169" fmla="*/ 1871128 w 2075409"/>
                    <a:gd name="connsiteY169" fmla="*/ 530721 h 1213973"/>
                    <a:gd name="connsiteX170" fmla="*/ 1856537 w 2075409"/>
                    <a:gd name="connsiteY170" fmla="*/ 535585 h 1213973"/>
                    <a:gd name="connsiteX171" fmla="*/ 1861400 w 2075409"/>
                    <a:gd name="connsiteY171" fmla="*/ 569632 h 1213973"/>
                    <a:gd name="connsiteX172" fmla="*/ 1885720 w 2075409"/>
                    <a:gd name="connsiteY172" fmla="*/ 613406 h 1213973"/>
                    <a:gd name="connsiteX173" fmla="*/ 1900311 w 2075409"/>
                    <a:gd name="connsiteY173" fmla="*/ 627998 h 1213973"/>
                    <a:gd name="connsiteX174" fmla="*/ 1953813 w 2075409"/>
                    <a:gd name="connsiteY174" fmla="*/ 652317 h 1213973"/>
                    <a:gd name="connsiteX175" fmla="*/ 1968405 w 2075409"/>
                    <a:gd name="connsiteY175" fmla="*/ 666908 h 1213973"/>
                    <a:gd name="connsiteX176" fmla="*/ 1987860 w 2075409"/>
                    <a:gd name="connsiteY176" fmla="*/ 696091 h 1213973"/>
                    <a:gd name="connsiteX177" fmla="*/ 1978132 w 2075409"/>
                    <a:gd name="connsiteY177" fmla="*/ 652317 h 1213973"/>
                    <a:gd name="connsiteX178" fmla="*/ 1968405 w 2075409"/>
                    <a:gd name="connsiteY178" fmla="*/ 623134 h 1213973"/>
                    <a:gd name="connsiteX179" fmla="*/ 1958677 w 2075409"/>
                    <a:gd name="connsiteY179" fmla="*/ 608542 h 1213973"/>
                    <a:gd name="connsiteX180" fmla="*/ 1948949 w 2075409"/>
                    <a:gd name="connsiteY180" fmla="*/ 574496 h 1213973"/>
                    <a:gd name="connsiteX181" fmla="*/ 1929494 w 2075409"/>
                    <a:gd name="connsiteY181" fmla="*/ 545313 h 1213973"/>
                    <a:gd name="connsiteX182" fmla="*/ 1919766 w 2075409"/>
                    <a:gd name="connsiteY182" fmla="*/ 530721 h 1213973"/>
                    <a:gd name="connsiteX183" fmla="*/ 1910039 w 2075409"/>
                    <a:gd name="connsiteY183" fmla="*/ 516130 h 1213973"/>
                    <a:gd name="connsiteX184" fmla="*/ 1895447 w 2075409"/>
                    <a:gd name="connsiteY184" fmla="*/ 506402 h 1213973"/>
                    <a:gd name="connsiteX185" fmla="*/ 1871128 w 2075409"/>
                    <a:gd name="connsiteY185" fmla="*/ 482083 h 1213973"/>
                    <a:gd name="connsiteX186" fmla="*/ 1861400 w 2075409"/>
                    <a:gd name="connsiteY186" fmla="*/ 467491 h 1213973"/>
                    <a:gd name="connsiteX187" fmla="*/ 1832217 w 2075409"/>
                    <a:gd name="connsiteY187" fmla="*/ 457764 h 1213973"/>
                    <a:gd name="connsiteX188" fmla="*/ 1798171 w 2075409"/>
                    <a:gd name="connsiteY188" fmla="*/ 438308 h 1213973"/>
                    <a:gd name="connsiteX189" fmla="*/ 1783579 w 2075409"/>
                    <a:gd name="connsiteY189" fmla="*/ 433445 h 1213973"/>
                    <a:gd name="connsiteX190" fmla="*/ 1754396 w 2075409"/>
                    <a:gd name="connsiteY190" fmla="*/ 413989 h 1213973"/>
                    <a:gd name="connsiteX191" fmla="*/ 1739805 w 2075409"/>
                    <a:gd name="connsiteY191" fmla="*/ 404262 h 1213973"/>
                    <a:gd name="connsiteX192" fmla="*/ 1725213 w 2075409"/>
                    <a:gd name="connsiteY192" fmla="*/ 389670 h 1213973"/>
                    <a:gd name="connsiteX193" fmla="*/ 1710622 w 2075409"/>
                    <a:gd name="connsiteY193" fmla="*/ 360487 h 1213973"/>
                    <a:gd name="connsiteX194" fmla="*/ 1696030 w 2075409"/>
                    <a:gd name="connsiteY194" fmla="*/ 355623 h 1213973"/>
                    <a:gd name="connsiteX195" fmla="*/ 1686302 w 2075409"/>
                    <a:gd name="connsiteY195" fmla="*/ 341032 h 1213973"/>
                    <a:gd name="connsiteX196" fmla="*/ 1676575 w 2075409"/>
                    <a:gd name="connsiteY196" fmla="*/ 311849 h 1213973"/>
                    <a:gd name="connsiteX197" fmla="*/ 1647392 w 2075409"/>
                    <a:gd name="connsiteY197" fmla="*/ 287530 h 1213973"/>
                    <a:gd name="connsiteX198" fmla="*/ 1618209 w 2075409"/>
                    <a:gd name="connsiteY198" fmla="*/ 277802 h 1213973"/>
                    <a:gd name="connsiteX199" fmla="*/ 1603617 w 2075409"/>
                    <a:gd name="connsiteY199" fmla="*/ 272938 h 1213973"/>
                    <a:gd name="connsiteX200" fmla="*/ 1559843 w 2075409"/>
                    <a:gd name="connsiteY200" fmla="*/ 248619 h 1213973"/>
                    <a:gd name="connsiteX201" fmla="*/ 1540388 w 2075409"/>
                    <a:gd name="connsiteY201" fmla="*/ 234028 h 1213973"/>
                    <a:gd name="connsiteX202" fmla="*/ 1496613 w 2075409"/>
                    <a:gd name="connsiteY202" fmla="*/ 219436 h 1213973"/>
                    <a:gd name="connsiteX203" fmla="*/ 1482022 w 2075409"/>
                    <a:gd name="connsiteY203" fmla="*/ 214572 h 1213973"/>
                    <a:gd name="connsiteX204" fmla="*/ 1452839 w 2075409"/>
                    <a:gd name="connsiteY204" fmla="*/ 195117 h 1213973"/>
                    <a:gd name="connsiteX205" fmla="*/ 1438247 w 2075409"/>
                    <a:gd name="connsiteY205" fmla="*/ 185389 h 1213973"/>
                    <a:gd name="connsiteX206" fmla="*/ 1389609 w 2075409"/>
                    <a:gd name="connsiteY206" fmla="*/ 170798 h 1213973"/>
                    <a:gd name="connsiteX207" fmla="*/ 1360426 w 2075409"/>
                    <a:gd name="connsiteY207" fmla="*/ 156206 h 1213973"/>
                    <a:gd name="connsiteX208" fmla="*/ 1326379 w 2075409"/>
                    <a:gd name="connsiteY208" fmla="*/ 141615 h 1213973"/>
                    <a:gd name="connsiteX209" fmla="*/ 1311788 w 2075409"/>
                    <a:gd name="connsiteY209" fmla="*/ 127023 h 1213973"/>
                    <a:gd name="connsiteX210" fmla="*/ 1233966 w 2075409"/>
                    <a:gd name="connsiteY210" fmla="*/ 112432 h 1213973"/>
                    <a:gd name="connsiteX211" fmla="*/ 1185328 w 2075409"/>
                    <a:gd name="connsiteY211" fmla="*/ 97840 h 1213973"/>
                    <a:gd name="connsiteX212" fmla="*/ 1170737 w 2075409"/>
                    <a:gd name="connsiteY212" fmla="*/ 92976 h 1213973"/>
                    <a:gd name="connsiteX213" fmla="*/ 1146417 w 2075409"/>
                    <a:gd name="connsiteY213" fmla="*/ 88113 h 1213973"/>
                    <a:gd name="connsiteX214" fmla="*/ 1117234 w 2075409"/>
                    <a:gd name="connsiteY214" fmla="*/ 68657 h 1213973"/>
                    <a:gd name="connsiteX215" fmla="*/ 1088051 w 2075409"/>
                    <a:gd name="connsiteY215" fmla="*/ 58930 h 1213973"/>
                    <a:gd name="connsiteX216" fmla="*/ 1034549 w 2075409"/>
                    <a:gd name="connsiteY216" fmla="*/ 49202 h 1213973"/>
                    <a:gd name="connsiteX217" fmla="*/ 956728 w 2075409"/>
                    <a:gd name="connsiteY217" fmla="*/ 39474 h 1213973"/>
                    <a:gd name="connsiteX218" fmla="*/ 927545 w 2075409"/>
                    <a:gd name="connsiteY218" fmla="*/ 29747 h 1213973"/>
                    <a:gd name="connsiteX219" fmla="*/ 820541 w 2075409"/>
                    <a:gd name="connsiteY219" fmla="*/ 24883 h 1213973"/>
                    <a:gd name="connsiteX220" fmla="*/ 805949 w 2075409"/>
                    <a:gd name="connsiteY220" fmla="*/ 20019 h 1213973"/>
                    <a:gd name="connsiteX221" fmla="*/ 509256 w 2075409"/>
                    <a:gd name="connsiteY221" fmla="*/ 20019 h 1213973"/>
                    <a:gd name="connsiteX222" fmla="*/ 455754 w 2075409"/>
                    <a:gd name="connsiteY222" fmla="*/ 29747 h 1213973"/>
                    <a:gd name="connsiteX223" fmla="*/ 421707 w 2075409"/>
                    <a:gd name="connsiteY223" fmla="*/ 34610 h 1213973"/>
                    <a:gd name="connsiteX224" fmla="*/ 392524 w 2075409"/>
                    <a:gd name="connsiteY224" fmla="*/ 44338 h 1213973"/>
                    <a:gd name="connsiteX225" fmla="*/ 377932 w 2075409"/>
                    <a:gd name="connsiteY225" fmla="*/ 49202 h 1213973"/>
                    <a:gd name="connsiteX226" fmla="*/ 324430 w 2075409"/>
                    <a:gd name="connsiteY226" fmla="*/ 54066 h 1213973"/>
                    <a:gd name="connsiteX227" fmla="*/ 309839 w 2075409"/>
                    <a:gd name="connsiteY227" fmla="*/ 58930 h 1213973"/>
                    <a:gd name="connsiteX228" fmla="*/ 275792 w 2075409"/>
                    <a:gd name="connsiteY228" fmla="*/ 78385 h 1213973"/>
                    <a:gd name="connsiteX229" fmla="*/ 232017 w 2075409"/>
                    <a:gd name="connsiteY229" fmla="*/ 88113 h 1213973"/>
                    <a:gd name="connsiteX230" fmla="*/ 217426 w 2075409"/>
                    <a:gd name="connsiteY230" fmla="*/ 92976 h 1213973"/>
                    <a:gd name="connsiteX231" fmla="*/ 183379 w 2075409"/>
                    <a:gd name="connsiteY231" fmla="*/ 107568 h 1213973"/>
                    <a:gd name="connsiteX232" fmla="*/ 163924 w 2075409"/>
                    <a:gd name="connsiteY232" fmla="*/ 117296 h 1213973"/>
                    <a:gd name="connsiteX233" fmla="*/ 144468 w 2075409"/>
                    <a:gd name="connsiteY233" fmla="*/ 122159 h 1213973"/>
                    <a:gd name="connsiteX234" fmla="*/ 110422 w 2075409"/>
                    <a:gd name="connsiteY234" fmla="*/ 131887 h 1213973"/>
                    <a:gd name="connsiteX235" fmla="*/ 95830 w 2075409"/>
                    <a:gd name="connsiteY235" fmla="*/ 141615 h 1213973"/>
                    <a:gd name="connsiteX236" fmla="*/ 61783 w 2075409"/>
                    <a:gd name="connsiteY236" fmla="*/ 161070 h 1213973"/>
                    <a:gd name="connsiteX237" fmla="*/ 47192 w 2075409"/>
                    <a:gd name="connsiteY237" fmla="*/ 175662 h 1213973"/>
                    <a:gd name="connsiteX238" fmla="*/ 42328 w 2075409"/>
                    <a:gd name="connsiteY238" fmla="*/ 190253 h 1213973"/>
                    <a:gd name="connsiteX239" fmla="*/ 32600 w 2075409"/>
                    <a:gd name="connsiteY239" fmla="*/ 204845 h 1213973"/>
                    <a:gd name="connsiteX240" fmla="*/ 32600 w 2075409"/>
                    <a:gd name="connsiteY240" fmla="*/ 219436 h 12139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</a:cxnLst>
                  <a:rect l="l" t="t" r="r" b="b"/>
                  <a:pathLst>
                    <a:path w="2075409" h="1213973">
                      <a:moveTo>
                        <a:pt x="61783" y="156206"/>
                      </a:moveTo>
                      <a:cubicBezTo>
                        <a:pt x="61540" y="157420"/>
                        <a:pt x="56045" y="190131"/>
                        <a:pt x="52056" y="195117"/>
                      </a:cubicBezTo>
                      <a:cubicBezTo>
                        <a:pt x="48404" y="199682"/>
                        <a:pt x="42328" y="201602"/>
                        <a:pt x="37464" y="204845"/>
                      </a:cubicBezTo>
                      <a:cubicBezTo>
                        <a:pt x="0" y="261041"/>
                        <a:pt x="6332" y="234612"/>
                        <a:pt x="115285" y="229164"/>
                      </a:cubicBezTo>
                      <a:cubicBezTo>
                        <a:pt x="113664" y="234028"/>
                        <a:pt x="113625" y="239752"/>
                        <a:pt x="110422" y="243755"/>
                      </a:cubicBezTo>
                      <a:cubicBezTo>
                        <a:pt x="106770" y="248320"/>
                        <a:pt x="101172" y="251109"/>
                        <a:pt x="95830" y="253483"/>
                      </a:cubicBezTo>
                      <a:cubicBezTo>
                        <a:pt x="75030" y="262727"/>
                        <a:pt x="66995" y="262416"/>
                        <a:pt x="47192" y="268074"/>
                      </a:cubicBezTo>
                      <a:cubicBezTo>
                        <a:pt x="42262" y="269483"/>
                        <a:pt x="37464" y="271317"/>
                        <a:pt x="32600" y="272938"/>
                      </a:cubicBezTo>
                      <a:cubicBezTo>
                        <a:pt x="39085" y="274559"/>
                        <a:pt x="45371" y="277802"/>
                        <a:pt x="52056" y="277802"/>
                      </a:cubicBezTo>
                      <a:cubicBezTo>
                        <a:pt x="75046" y="277802"/>
                        <a:pt x="99037" y="272258"/>
                        <a:pt x="120149" y="263210"/>
                      </a:cubicBezTo>
                      <a:cubicBezTo>
                        <a:pt x="133478" y="257498"/>
                        <a:pt x="145303" y="248341"/>
                        <a:pt x="159060" y="243755"/>
                      </a:cubicBezTo>
                      <a:cubicBezTo>
                        <a:pt x="180530" y="236598"/>
                        <a:pt x="169065" y="241184"/>
                        <a:pt x="193107" y="229164"/>
                      </a:cubicBezTo>
                      <a:cubicBezTo>
                        <a:pt x="201755" y="216190"/>
                        <a:pt x="204459" y="210066"/>
                        <a:pt x="217426" y="199981"/>
                      </a:cubicBezTo>
                      <a:cubicBezTo>
                        <a:pt x="226655" y="192803"/>
                        <a:pt x="235035" y="182178"/>
                        <a:pt x="246609" y="180525"/>
                      </a:cubicBezTo>
                      <a:lnTo>
                        <a:pt x="280656" y="175662"/>
                      </a:lnTo>
                      <a:cubicBezTo>
                        <a:pt x="285520" y="174041"/>
                        <a:pt x="290242" y="171910"/>
                        <a:pt x="295247" y="170798"/>
                      </a:cubicBezTo>
                      <a:cubicBezTo>
                        <a:pt x="329056" y="163285"/>
                        <a:pt x="316197" y="169377"/>
                        <a:pt x="343885" y="161070"/>
                      </a:cubicBezTo>
                      <a:cubicBezTo>
                        <a:pt x="353706" y="158123"/>
                        <a:pt x="363340" y="154584"/>
                        <a:pt x="373068" y="151342"/>
                      </a:cubicBezTo>
                      <a:cubicBezTo>
                        <a:pt x="377932" y="149721"/>
                        <a:pt x="383074" y="148772"/>
                        <a:pt x="387660" y="146479"/>
                      </a:cubicBezTo>
                      <a:cubicBezTo>
                        <a:pt x="411701" y="134458"/>
                        <a:pt x="400237" y="139044"/>
                        <a:pt x="421707" y="131887"/>
                      </a:cubicBezTo>
                      <a:cubicBezTo>
                        <a:pt x="444858" y="116452"/>
                        <a:pt x="427199" y="125862"/>
                        <a:pt x="455754" y="117296"/>
                      </a:cubicBezTo>
                      <a:cubicBezTo>
                        <a:pt x="465575" y="114350"/>
                        <a:pt x="484937" y="107568"/>
                        <a:pt x="484937" y="107568"/>
                      </a:cubicBezTo>
                      <a:cubicBezTo>
                        <a:pt x="489801" y="104325"/>
                        <a:pt x="493888" y="99378"/>
                        <a:pt x="499528" y="97840"/>
                      </a:cubicBezTo>
                      <a:cubicBezTo>
                        <a:pt x="512139" y="94401"/>
                        <a:pt x="525409" y="94018"/>
                        <a:pt x="538439" y="92976"/>
                      </a:cubicBezTo>
                      <a:cubicBezTo>
                        <a:pt x="565960" y="90774"/>
                        <a:pt x="593562" y="89734"/>
                        <a:pt x="621124" y="88113"/>
                      </a:cubicBezTo>
                      <a:cubicBezTo>
                        <a:pt x="650307" y="89734"/>
                        <a:pt x="679739" y="88843"/>
                        <a:pt x="708673" y="92976"/>
                      </a:cubicBezTo>
                      <a:cubicBezTo>
                        <a:pt x="714460" y="93803"/>
                        <a:pt x="718036" y="100090"/>
                        <a:pt x="723264" y="102704"/>
                      </a:cubicBezTo>
                      <a:cubicBezTo>
                        <a:pt x="727850" y="104997"/>
                        <a:pt x="732992" y="105947"/>
                        <a:pt x="737856" y="107568"/>
                      </a:cubicBezTo>
                      <a:cubicBezTo>
                        <a:pt x="749431" y="142297"/>
                        <a:pt x="739051" y="131063"/>
                        <a:pt x="762175" y="146479"/>
                      </a:cubicBezTo>
                      <a:cubicBezTo>
                        <a:pt x="771903" y="144858"/>
                        <a:pt x="781791" y="144007"/>
                        <a:pt x="791358" y="141615"/>
                      </a:cubicBezTo>
                      <a:cubicBezTo>
                        <a:pt x="801306" y="139128"/>
                        <a:pt x="820541" y="131887"/>
                        <a:pt x="820541" y="131887"/>
                      </a:cubicBezTo>
                      <a:cubicBezTo>
                        <a:pt x="859452" y="133508"/>
                        <a:pt x="898404" y="134322"/>
                        <a:pt x="937273" y="136751"/>
                      </a:cubicBezTo>
                      <a:cubicBezTo>
                        <a:pt x="950318" y="137566"/>
                        <a:pt x="963323" y="139277"/>
                        <a:pt x="976183" y="141615"/>
                      </a:cubicBezTo>
                      <a:cubicBezTo>
                        <a:pt x="981227" y="142532"/>
                        <a:pt x="985663" y="146086"/>
                        <a:pt x="990775" y="146479"/>
                      </a:cubicBezTo>
                      <a:cubicBezTo>
                        <a:pt x="1027990" y="149341"/>
                        <a:pt x="1065354" y="149721"/>
                        <a:pt x="1102643" y="151342"/>
                      </a:cubicBezTo>
                      <a:cubicBezTo>
                        <a:pt x="1109128" y="152963"/>
                        <a:pt x="1115695" y="154285"/>
                        <a:pt x="1122098" y="156206"/>
                      </a:cubicBezTo>
                      <a:cubicBezTo>
                        <a:pt x="1131919" y="159153"/>
                        <a:pt x="1141167" y="164248"/>
                        <a:pt x="1151281" y="165934"/>
                      </a:cubicBezTo>
                      <a:lnTo>
                        <a:pt x="1180464" y="170798"/>
                      </a:lnTo>
                      <a:lnTo>
                        <a:pt x="1209647" y="190253"/>
                      </a:lnTo>
                      <a:cubicBezTo>
                        <a:pt x="1214511" y="193496"/>
                        <a:pt x="1218693" y="198132"/>
                        <a:pt x="1224239" y="199981"/>
                      </a:cubicBezTo>
                      <a:cubicBezTo>
                        <a:pt x="1229103" y="201602"/>
                        <a:pt x="1234348" y="202355"/>
                        <a:pt x="1238830" y="204845"/>
                      </a:cubicBezTo>
                      <a:cubicBezTo>
                        <a:pt x="1249050" y="210523"/>
                        <a:pt x="1258285" y="217815"/>
                        <a:pt x="1268013" y="224300"/>
                      </a:cubicBezTo>
                      <a:lnTo>
                        <a:pt x="1282605" y="234028"/>
                      </a:lnTo>
                      <a:cubicBezTo>
                        <a:pt x="1285992" y="239109"/>
                        <a:pt x="1298538" y="255156"/>
                        <a:pt x="1297196" y="263210"/>
                      </a:cubicBezTo>
                      <a:cubicBezTo>
                        <a:pt x="1294214" y="281099"/>
                        <a:pt x="1284603" y="276803"/>
                        <a:pt x="1272877" y="282666"/>
                      </a:cubicBezTo>
                      <a:cubicBezTo>
                        <a:pt x="1238683" y="299762"/>
                        <a:pt x="1283277" y="288228"/>
                        <a:pt x="1229102" y="297257"/>
                      </a:cubicBezTo>
                      <a:cubicBezTo>
                        <a:pt x="1225860" y="302121"/>
                        <a:pt x="1220020" y="306039"/>
                        <a:pt x="1219375" y="311849"/>
                      </a:cubicBezTo>
                      <a:cubicBezTo>
                        <a:pt x="1217521" y="328542"/>
                        <a:pt x="1223321" y="343647"/>
                        <a:pt x="1233966" y="355623"/>
                      </a:cubicBezTo>
                      <a:cubicBezTo>
                        <a:pt x="1261199" y="386260"/>
                        <a:pt x="1260386" y="382965"/>
                        <a:pt x="1292332" y="404262"/>
                      </a:cubicBezTo>
                      <a:cubicBezTo>
                        <a:pt x="1297196" y="407505"/>
                        <a:pt x="1301378" y="412140"/>
                        <a:pt x="1306924" y="413989"/>
                      </a:cubicBezTo>
                      <a:cubicBezTo>
                        <a:pt x="1327061" y="420702"/>
                        <a:pt x="1317249" y="416009"/>
                        <a:pt x="1336107" y="428581"/>
                      </a:cubicBezTo>
                      <a:cubicBezTo>
                        <a:pt x="1363982" y="470395"/>
                        <a:pt x="1326865" y="421187"/>
                        <a:pt x="1360426" y="448036"/>
                      </a:cubicBezTo>
                      <a:cubicBezTo>
                        <a:pt x="1364991" y="451688"/>
                        <a:pt x="1366020" y="458494"/>
                        <a:pt x="1370154" y="462628"/>
                      </a:cubicBezTo>
                      <a:cubicBezTo>
                        <a:pt x="1374287" y="466761"/>
                        <a:pt x="1379881" y="469113"/>
                        <a:pt x="1384745" y="472355"/>
                      </a:cubicBezTo>
                      <a:cubicBezTo>
                        <a:pt x="1408898" y="508585"/>
                        <a:pt x="1377855" y="464088"/>
                        <a:pt x="1409064" y="501538"/>
                      </a:cubicBezTo>
                      <a:cubicBezTo>
                        <a:pt x="1442921" y="542167"/>
                        <a:pt x="1390757" y="488095"/>
                        <a:pt x="1433383" y="530721"/>
                      </a:cubicBezTo>
                      <a:cubicBezTo>
                        <a:pt x="1443996" y="562560"/>
                        <a:pt x="1429255" y="531309"/>
                        <a:pt x="1452839" y="550176"/>
                      </a:cubicBezTo>
                      <a:cubicBezTo>
                        <a:pt x="1457404" y="553828"/>
                        <a:pt x="1458001" y="561116"/>
                        <a:pt x="1462566" y="564768"/>
                      </a:cubicBezTo>
                      <a:cubicBezTo>
                        <a:pt x="1466570" y="567971"/>
                        <a:pt x="1472572" y="567339"/>
                        <a:pt x="1477158" y="569632"/>
                      </a:cubicBezTo>
                      <a:cubicBezTo>
                        <a:pt x="1514873" y="588489"/>
                        <a:pt x="1469662" y="571997"/>
                        <a:pt x="1506341" y="584223"/>
                      </a:cubicBezTo>
                      <a:cubicBezTo>
                        <a:pt x="1551243" y="572997"/>
                        <a:pt x="1511205" y="588915"/>
                        <a:pt x="1511205" y="564768"/>
                      </a:cubicBezTo>
                      <a:cubicBezTo>
                        <a:pt x="1511205" y="558922"/>
                        <a:pt x="1520932" y="558283"/>
                        <a:pt x="1525796" y="555040"/>
                      </a:cubicBezTo>
                      <a:cubicBezTo>
                        <a:pt x="1536673" y="557759"/>
                        <a:pt x="1567328" y="564895"/>
                        <a:pt x="1574434" y="569632"/>
                      </a:cubicBezTo>
                      <a:cubicBezTo>
                        <a:pt x="1593292" y="582203"/>
                        <a:pt x="1583480" y="577510"/>
                        <a:pt x="1603617" y="584223"/>
                      </a:cubicBezTo>
                      <a:cubicBezTo>
                        <a:pt x="1606860" y="579359"/>
                        <a:pt x="1613345" y="575478"/>
                        <a:pt x="1613345" y="569632"/>
                      </a:cubicBezTo>
                      <a:cubicBezTo>
                        <a:pt x="1613345" y="542622"/>
                        <a:pt x="1605549" y="541737"/>
                        <a:pt x="1589026" y="530721"/>
                      </a:cubicBezTo>
                      <a:cubicBezTo>
                        <a:pt x="1580478" y="505080"/>
                        <a:pt x="1589811" y="525826"/>
                        <a:pt x="1569571" y="501538"/>
                      </a:cubicBezTo>
                      <a:cubicBezTo>
                        <a:pt x="1565829" y="497047"/>
                        <a:pt x="1563976" y="491080"/>
                        <a:pt x="1559843" y="486947"/>
                      </a:cubicBezTo>
                      <a:cubicBezTo>
                        <a:pt x="1555709" y="482813"/>
                        <a:pt x="1550480" y="479833"/>
                        <a:pt x="1545251" y="477219"/>
                      </a:cubicBezTo>
                      <a:cubicBezTo>
                        <a:pt x="1524253" y="466720"/>
                        <a:pt x="1479502" y="468420"/>
                        <a:pt x="1467430" y="467491"/>
                      </a:cubicBezTo>
                      <a:cubicBezTo>
                        <a:pt x="1427073" y="454041"/>
                        <a:pt x="1490569" y="476625"/>
                        <a:pt x="1423656" y="443172"/>
                      </a:cubicBezTo>
                      <a:lnTo>
                        <a:pt x="1404200" y="433445"/>
                      </a:lnTo>
                      <a:cubicBezTo>
                        <a:pt x="1371392" y="400637"/>
                        <a:pt x="1379367" y="417313"/>
                        <a:pt x="1370154" y="389670"/>
                      </a:cubicBezTo>
                      <a:cubicBezTo>
                        <a:pt x="1375018" y="388049"/>
                        <a:pt x="1379688" y="383963"/>
                        <a:pt x="1384745" y="384806"/>
                      </a:cubicBezTo>
                      <a:cubicBezTo>
                        <a:pt x="1390511" y="385767"/>
                        <a:pt x="1394846" y="390792"/>
                        <a:pt x="1399337" y="394534"/>
                      </a:cubicBezTo>
                      <a:cubicBezTo>
                        <a:pt x="1427849" y="418294"/>
                        <a:pt x="1401794" y="399122"/>
                        <a:pt x="1423656" y="423717"/>
                      </a:cubicBezTo>
                      <a:cubicBezTo>
                        <a:pt x="1432796" y="433999"/>
                        <a:pt x="1439139" y="451654"/>
                        <a:pt x="1452839" y="452900"/>
                      </a:cubicBezTo>
                      <a:cubicBezTo>
                        <a:pt x="1471608" y="454606"/>
                        <a:pt x="1513214" y="457051"/>
                        <a:pt x="1535524" y="462628"/>
                      </a:cubicBezTo>
                      <a:cubicBezTo>
                        <a:pt x="1545472" y="465115"/>
                        <a:pt x="1554979" y="469113"/>
                        <a:pt x="1564707" y="472355"/>
                      </a:cubicBezTo>
                      <a:lnTo>
                        <a:pt x="1579298" y="477219"/>
                      </a:lnTo>
                      <a:cubicBezTo>
                        <a:pt x="1584162" y="478840"/>
                        <a:pt x="1589624" y="479239"/>
                        <a:pt x="1593890" y="482083"/>
                      </a:cubicBezTo>
                      <a:lnTo>
                        <a:pt x="1608481" y="491810"/>
                      </a:lnTo>
                      <a:cubicBezTo>
                        <a:pt x="1615141" y="500690"/>
                        <a:pt x="1640132" y="533262"/>
                        <a:pt x="1642528" y="540449"/>
                      </a:cubicBezTo>
                      <a:lnTo>
                        <a:pt x="1647392" y="555040"/>
                      </a:lnTo>
                      <a:cubicBezTo>
                        <a:pt x="1645771" y="572874"/>
                        <a:pt x="1646280" y="591032"/>
                        <a:pt x="1642528" y="608542"/>
                      </a:cubicBezTo>
                      <a:cubicBezTo>
                        <a:pt x="1641303" y="614258"/>
                        <a:pt x="1635414" y="617905"/>
                        <a:pt x="1632800" y="623134"/>
                      </a:cubicBezTo>
                      <a:cubicBezTo>
                        <a:pt x="1630507" y="627719"/>
                        <a:pt x="1629558" y="632861"/>
                        <a:pt x="1627937" y="637725"/>
                      </a:cubicBezTo>
                      <a:cubicBezTo>
                        <a:pt x="1629558" y="652317"/>
                        <a:pt x="1628157" y="667572"/>
                        <a:pt x="1632800" y="681500"/>
                      </a:cubicBezTo>
                      <a:cubicBezTo>
                        <a:pt x="1636497" y="692591"/>
                        <a:pt x="1648559" y="699592"/>
                        <a:pt x="1652256" y="710683"/>
                      </a:cubicBezTo>
                      <a:cubicBezTo>
                        <a:pt x="1658969" y="730820"/>
                        <a:pt x="1654276" y="721008"/>
                        <a:pt x="1666847" y="739866"/>
                      </a:cubicBezTo>
                      <a:cubicBezTo>
                        <a:pt x="1674200" y="769276"/>
                        <a:pt x="1669594" y="752968"/>
                        <a:pt x="1681439" y="788504"/>
                      </a:cubicBezTo>
                      <a:lnTo>
                        <a:pt x="1686302" y="803096"/>
                      </a:lnTo>
                      <a:cubicBezTo>
                        <a:pt x="1684681" y="820930"/>
                        <a:pt x="1685191" y="839088"/>
                        <a:pt x="1681439" y="856598"/>
                      </a:cubicBezTo>
                      <a:cubicBezTo>
                        <a:pt x="1680483" y="861060"/>
                        <a:pt x="1659674" y="878269"/>
                        <a:pt x="1676575" y="885781"/>
                      </a:cubicBezTo>
                      <a:cubicBezTo>
                        <a:pt x="1688519" y="891090"/>
                        <a:pt x="1702515" y="889024"/>
                        <a:pt x="1715485" y="890645"/>
                      </a:cubicBezTo>
                      <a:cubicBezTo>
                        <a:pt x="1750214" y="902220"/>
                        <a:pt x="1736136" y="894684"/>
                        <a:pt x="1759260" y="910100"/>
                      </a:cubicBezTo>
                      <a:cubicBezTo>
                        <a:pt x="1762464" y="919711"/>
                        <a:pt x="1765281" y="932427"/>
                        <a:pt x="1773851" y="939283"/>
                      </a:cubicBezTo>
                      <a:cubicBezTo>
                        <a:pt x="1777855" y="942486"/>
                        <a:pt x="1783579" y="942526"/>
                        <a:pt x="1788443" y="944147"/>
                      </a:cubicBezTo>
                      <a:cubicBezTo>
                        <a:pt x="1792989" y="957784"/>
                        <a:pt x="1805415" y="977651"/>
                        <a:pt x="1793307" y="992785"/>
                      </a:cubicBezTo>
                      <a:cubicBezTo>
                        <a:pt x="1790104" y="996789"/>
                        <a:pt x="1783645" y="996240"/>
                        <a:pt x="1778715" y="997649"/>
                      </a:cubicBezTo>
                      <a:cubicBezTo>
                        <a:pt x="1772288" y="999485"/>
                        <a:pt x="1765745" y="1000892"/>
                        <a:pt x="1759260" y="1002513"/>
                      </a:cubicBezTo>
                      <a:cubicBezTo>
                        <a:pt x="1753633" y="1006264"/>
                        <a:pt x="1731518" y="1019628"/>
                        <a:pt x="1730077" y="1026832"/>
                      </a:cubicBezTo>
                      <a:cubicBezTo>
                        <a:pt x="1727829" y="1038074"/>
                        <a:pt x="1728062" y="1051708"/>
                        <a:pt x="1734941" y="1060879"/>
                      </a:cubicBezTo>
                      <a:cubicBezTo>
                        <a:pt x="1739901" y="1067492"/>
                        <a:pt x="1751154" y="1064121"/>
                        <a:pt x="1759260" y="1065742"/>
                      </a:cubicBezTo>
                      <a:lnTo>
                        <a:pt x="1768988" y="1094925"/>
                      </a:lnTo>
                      <a:cubicBezTo>
                        <a:pt x="1770609" y="1099789"/>
                        <a:pt x="1771007" y="1105251"/>
                        <a:pt x="1773851" y="1109517"/>
                      </a:cubicBezTo>
                      <a:cubicBezTo>
                        <a:pt x="1780336" y="1119245"/>
                        <a:pt x="1789610" y="1127609"/>
                        <a:pt x="1793307" y="1138700"/>
                      </a:cubicBezTo>
                      <a:cubicBezTo>
                        <a:pt x="1796549" y="1148428"/>
                        <a:pt x="1793306" y="1164640"/>
                        <a:pt x="1803034" y="1167883"/>
                      </a:cubicBezTo>
                      <a:cubicBezTo>
                        <a:pt x="1823171" y="1174595"/>
                        <a:pt x="1813360" y="1169903"/>
                        <a:pt x="1832217" y="1182474"/>
                      </a:cubicBezTo>
                      <a:cubicBezTo>
                        <a:pt x="1835460" y="1187338"/>
                        <a:pt x="1836144" y="1196341"/>
                        <a:pt x="1841945" y="1197066"/>
                      </a:cubicBezTo>
                      <a:cubicBezTo>
                        <a:pt x="1852120" y="1198338"/>
                        <a:pt x="1871128" y="1187338"/>
                        <a:pt x="1871128" y="1187338"/>
                      </a:cubicBezTo>
                      <a:cubicBezTo>
                        <a:pt x="1873907" y="1191507"/>
                        <a:pt x="1886183" y="1213973"/>
                        <a:pt x="1895447" y="1211657"/>
                      </a:cubicBezTo>
                      <a:cubicBezTo>
                        <a:pt x="1900421" y="1210414"/>
                        <a:pt x="1897108" y="1201069"/>
                        <a:pt x="1900311" y="1197066"/>
                      </a:cubicBezTo>
                      <a:cubicBezTo>
                        <a:pt x="1903963" y="1192501"/>
                        <a:pt x="1910038" y="1190581"/>
                        <a:pt x="1914902" y="1187338"/>
                      </a:cubicBezTo>
                      <a:cubicBezTo>
                        <a:pt x="1941545" y="1147377"/>
                        <a:pt x="1936533" y="1161149"/>
                        <a:pt x="1919766" y="1070606"/>
                      </a:cubicBezTo>
                      <a:cubicBezTo>
                        <a:pt x="1917637" y="1059110"/>
                        <a:pt x="1906796" y="1051151"/>
                        <a:pt x="1900311" y="1041423"/>
                      </a:cubicBezTo>
                      <a:lnTo>
                        <a:pt x="1890583" y="1026832"/>
                      </a:lnTo>
                      <a:lnTo>
                        <a:pt x="1880856" y="997649"/>
                      </a:lnTo>
                      <a:lnTo>
                        <a:pt x="1875992" y="983057"/>
                      </a:lnTo>
                      <a:cubicBezTo>
                        <a:pt x="1874371" y="965223"/>
                        <a:pt x="1881061" y="944455"/>
                        <a:pt x="1871128" y="929555"/>
                      </a:cubicBezTo>
                      <a:cubicBezTo>
                        <a:pt x="1864769" y="920016"/>
                        <a:pt x="1845187" y="932797"/>
                        <a:pt x="1837081" y="924691"/>
                      </a:cubicBezTo>
                      <a:cubicBezTo>
                        <a:pt x="1831235" y="918845"/>
                        <a:pt x="1835067" y="904958"/>
                        <a:pt x="1841945" y="900372"/>
                      </a:cubicBezTo>
                      <a:cubicBezTo>
                        <a:pt x="1852821" y="893121"/>
                        <a:pt x="1867886" y="897129"/>
                        <a:pt x="1880856" y="895508"/>
                      </a:cubicBezTo>
                      <a:cubicBezTo>
                        <a:pt x="1879235" y="880917"/>
                        <a:pt x="1875992" y="866415"/>
                        <a:pt x="1875992" y="851734"/>
                      </a:cubicBezTo>
                      <a:cubicBezTo>
                        <a:pt x="1875992" y="846607"/>
                        <a:pt x="1877231" y="840767"/>
                        <a:pt x="1880856" y="837142"/>
                      </a:cubicBezTo>
                      <a:cubicBezTo>
                        <a:pt x="1884481" y="833517"/>
                        <a:pt x="1890583" y="833900"/>
                        <a:pt x="1895447" y="832279"/>
                      </a:cubicBezTo>
                      <a:cubicBezTo>
                        <a:pt x="1900311" y="837143"/>
                        <a:pt x="1905636" y="841586"/>
                        <a:pt x="1910039" y="846870"/>
                      </a:cubicBezTo>
                      <a:cubicBezTo>
                        <a:pt x="1913781" y="851361"/>
                        <a:pt x="1915633" y="857329"/>
                        <a:pt x="1919766" y="861462"/>
                      </a:cubicBezTo>
                      <a:cubicBezTo>
                        <a:pt x="1923899" y="865595"/>
                        <a:pt x="1929494" y="867947"/>
                        <a:pt x="1934358" y="871189"/>
                      </a:cubicBezTo>
                      <a:cubicBezTo>
                        <a:pt x="1947738" y="866729"/>
                        <a:pt x="1964219" y="860392"/>
                        <a:pt x="1978132" y="861462"/>
                      </a:cubicBezTo>
                      <a:cubicBezTo>
                        <a:pt x="1989900" y="862367"/>
                        <a:pt x="2000830" y="867947"/>
                        <a:pt x="2012179" y="871189"/>
                      </a:cubicBezTo>
                      <a:cubicBezTo>
                        <a:pt x="2013800" y="866325"/>
                        <a:pt x="2018947" y="861358"/>
                        <a:pt x="2017043" y="856598"/>
                      </a:cubicBezTo>
                      <a:cubicBezTo>
                        <a:pt x="2014142" y="849345"/>
                        <a:pt x="1994003" y="844054"/>
                        <a:pt x="1987860" y="842006"/>
                      </a:cubicBezTo>
                      <a:cubicBezTo>
                        <a:pt x="1986239" y="837142"/>
                        <a:pt x="1980703" y="832000"/>
                        <a:pt x="1982996" y="827415"/>
                      </a:cubicBezTo>
                      <a:cubicBezTo>
                        <a:pt x="1993545" y="806319"/>
                        <a:pt x="2011365" y="843217"/>
                        <a:pt x="1987860" y="807959"/>
                      </a:cubicBezTo>
                      <a:cubicBezTo>
                        <a:pt x="1978132" y="809580"/>
                        <a:pt x="1968304" y="810684"/>
                        <a:pt x="1958677" y="812823"/>
                      </a:cubicBezTo>
                      <a:cubicBezTo>
                        <a:pt x="1953672" y="813935"/>
                        <a:pt x="1949212" y="817687"/>
                        <a:pt x="1944085" y="817687"/>
                      </a:cubicBezTo>
                      <a:cubicBezTo>
                        <a:pt x="1932621" y="817687"/>
                        <a:pt x="1921388" y="814444"/>
                        <a:pt x="1910039" y="812823"/>
                      </a:cubicBezTo>
                      <a:cubicBezTo>
                        <a:pt x="1894946" y="807792"/>
                        <a:pt x="1891015" y="807246"/>
                        <a:pt x="1875992" y="798232"/>
                      </a:cubicBezTo>
                      <a:cubicBezTo>
                        <a:pt x="1865967" y="792217"/>
                        <a:pt x="1846809" y="778776"/>
                        <a:pt x="1846809" y="778776"/>
                      </a:cubicBezTo>
                      <a:cubicBezTo>
                        <a:pt x="1845188" y="773912"/>
                        <a:pt x="1839652" y="768770"/>
                        <a:pt x="1841945" y="764185"/>
                      </a:cubicBezTo>
                      <a:cubicBezTo>
                        <a:pt x="1844238" y="759599"/>
                        <a:pt x="1851410" y="759321"/>
                        <a:pt x="1856537" y="759321"/>
                      </a:cubicBezTo>
                      <a:cubicBezTo>
                        <a:pt x="1868001" y="759321"/>
                        <a:pt x="1879234" y="762564"/>
                        <a:pt x="1890583" y="764185"/>
                      </a:cubicBezTo>
                      <a:cubicBezTo>
                        <a:pt x="1938033" y="795818"/>
                        <a:pt x="1864288" y="746265"/>
                        <a:pt x="1924630" y="788504"/>
                      </a:cubicBezTo>
                      <a:cubicBezTo>
                        <a:pt x="1934208" y="795208"/>
                        <a:pt x="1953813" y="807959"/>
                        <a:pt x="1953813" y="807959"/>
                      </a:cubicBezTo>
                      <a:cubicBezTo>
                        <a:pt x="1963541" y="804717"/>
                        <a:pt x="1973268" y="794989"/>
                        <a:pt x="1982996" y="798232"/>
                      </a:cubicBezTo>
                      <a:cubicBezTo>
                        <a:pt x="2017213" y="809638"/>
                        <a:pt x="1974976" y="794795"/>
                        <a:pt x="2017043" y="812823"/>
                      </a:cubicBezTo>
                      <a:cubicBezTo>
                        <a:pt x="2045232" y="824904"/>
                        <a:pt x="2018187" y="808722"/>
                        <a:pt x="2046226" y="827415"/>
                      </a:cubicBezTo>
                      <a:cubicBezTo>
                        <a:pt x="2051090" y="825794"/>
                        <a:pt x="2058913" y="827311"/>
                        <a:pt x="2060817" y="822551"/>
                      </a:cubicBezTo>
                      <a:cubicBezTo>
                        <a:pt x="2060854" y="822460"/>
                        <a:pt x="2053356" y="790770"/>
                        <a:pt x="2051090" y="788504"/>
                      </a:cubicBezTo>
                      <a:cubicBezTo>
                        <a:pt x="2042823" y="780237"/>
                        <a:pt x="2031635" y="775534"/>
                        <a:pt x="2021907" y="769049"/>
                      </a:cubicBezTo>
                      <a:lnTo>
                        <a:pt x="2007315" y="759321"/>
                      </a:lnTo>
                      <a:cubicBezTo>
                        <a:pt x="1995474" y="723796"/>
                        <a:pt x="1995101" y="740086"/>
                        <a:pt x="2002451" y="710683"/>
                      </a:cubicBezTo>
                      <a:cubicBezTo>
                        <a:pt x="2005694" y="715547"/>
                        <a:pt x="2009565" y="720046"/>
                        <a:pt x="2012179" y="725274"/>
                      </a:cubicBezTo>
                      <a:cubicBezTo>
                        <a:pt x="2014472" y="729860"/>
                        <a:pt x="2014199" y="735600"/>
                        <a:pt x="2017043" y="739866"/>
                      </a:cubicBezTo>
                      <a:cubicBezTo>
                        <a:pt x="2020858" y="745589"/>
                        <a:pt x="2026205" y="750234"/>
                        <a:pt x="2031634" y="754457"/>
                      </a:cubicBezTo>
                      <a:cubicBezTo>
                        <a:pt x="2056723" y="773971"/>
                        <a:pt x="2053391" y="771438"/>
                        <a:pt x="2075409" y="778776"/>
                      </a:cubicBezTo>
                      <a:cubicBezTo>
                        <a:pt x="2073788" y="773912"/>
                        <a:pt x="2071550" y="769212"/>
                        <a:pt x="2070545" y="764185"/>
                      </a:cubicBezTo>
                      <a:cubicBezTo>
                        <a:pt x="2069897" y="760946"/>
                        <a:pt x="2067097" y="724967"/>
                        <a:pt x="2060817" y="715547"/>
                      </a:cubicBezTo>
                      <a:cubicBezTo>
                        <a:pt x="2057002" y="709824"/>
                        <a:pt x="2050629" y="706239"/>
                        <a:pt x="2046226" y="700955"/>
                      </a:cubicBezTo>
                      <a:cubicBezTo>
                        <a:pt x="2042484" y="696464"/>
                        <a:pt x="2039741" y="691228"/>
                        <a:pt x="2036498" y="686364"/>
                      </a:cubicBezTo>
                      <a:cubicBezTo>
                        <a:pt x="2034877" y="681500"/>
                        <a:pt x="2032746" y="676777"/>
                        <a:pt x="2031634" y="671772"/>
                      </a:cubicBezTo>
                      <a:cubicBezTo>
                        <a:pt x="2027487" y="653110"/>
                        <a:pt x="2029779" y="638416"/>
                        <a:pt x="2017043" y="623134"/>
                      </a:cubicBezTo>
                      <a:cubicBezTo>
                        <a:pt x="2013301" y="618643"/>
                        <a:pt x="2007315" y="616649"/>
                        <a:pt x="2002451" y="613406"/>
                      </a:cubicBezTo>
                      <a:cubicBezTo>
                        <a:pt x="1987494" y="583490"/>
                        <a:pt x="1996749" y="599990"/>
                        <a:pt x="1973268" y="564768"/>
                      </a:cubicBezTo>
                      <a:cubicBezTo>
                        <a:pt x="1970025" y="559904"/>
                        <a:pt x="1969307" y="551137"/>
                        <a:pt x="1963541" y="550176"/>
                      </a:cubicBezTo>
                      <a:lnTo>
                        <a:pt x="1934358" y="545313"/>
                      </a:lnTo>
                      <a:cubicBezTo>
                        <a:pt x="1897680" y="533087"/>
                        <a:pt x="1942890" y="549579"/>
                        <a:pt x="1905175" y="530721"/>
                      </a:cubicBezTo>
                      <a:cubicBezTo>
                        <a:pt x="1900589" y="528428"/>
                        <a:pt x="1895447" y="527478"/>
                        <a:pt x="1890583" y="525857"/>
                      </a:cubicBezTo>
                      <a:cubicBezTo>
                        <a:pt x="1884098" y="527478"/>
                        <a:pt x="1877555" y="528884"/>
                        <a:pt x="1871128" y="530721"/>
                      </a:cubicBezTo>
                      <a:cubicBezTo>
                        <a:pt x="1866198" y="532130"/>
                        <a:pt x="1857780" y="530611"/>
                        <a:pt x="1856537" y="535585"/>
                      </a:cubicBezTo>
                      <a:cubicBezTo>
                        <a:pt x="1853756" y="546707"/>
                        <a:pt x="1859152" y="558390"/>
                        <a:pt x="1861400" y="569632"/>
                      </a:cubicBezTo>
                      <a:cubicBezTo>
                        <a:pt x="1864458" y="584922"/>
                        <a:pt x="1875970" y="603656"/>
                        <a:pt x="1885720" y="613406"/>
                      </a:cubicBezTo>
                      <a:cubicBezTo>
                        <a:pt x="1890584" y="618270"/>
                        <a:pt x="1894588" y="624182"/>
                        <a:pt x="1900311" y="627998"/>
                      </a:cubicBezTo>
                      <a:cubicBezTo>
                        <a:pt x="1933946" y="650423"/>
                        <a:pt x="1895361" y="593869"/>
                        <a:pt x="1953813" y="652317"/>
                      </a:cubicBezTo>
                      <a:cubicBezTo>
                        <a:pt x="1958677" y="657181"/>
                        <a:pt x="1964182" y="661478"/>
                        <a:pt x="1968405" y="666908"/>
                      </a:cubicBezTo>
                      <a:cubicBezTo>
                        <a:pt x="1975583" y="676136"/>
                        <a:pt x="1987860" y="696091"/>
                        <a:pt x="1987860" y="696091"/>
                      </a:cubicBezTo>
                      <a:cubicBezTo>
                        <a:pt x="1985082" y="682202"/>
                        <a:pt x="1982254" y="666058"/>
                        <a:pt x="1978132" y="652317"/>
                      </a:cubicBezTo>
                      <a:cubicBezTo>
                        <a:pt x="1975186" y="642496"/>
                        <a:pt x="1974093" y="631666"/>
                        <a:pt x="1968405" y="623134"/>
                      </a:cubicBezTo>
                      <a:lnTo>
                        <a:pt x="1958677" y="608542"/>
                      </a:lnTo>
                      <a:cubicBezTo>
                        <a:pt x="1957532" y="603962"/>
                        <a:pt x="1952121" y="580206"/>
                        <a:pt x="1948949" y="574496"/>
                      </a:cubicBezTo>
                      <a:cubicBezTo>
                        <a:pt x="1943271" y="564276"/>
                        <a:pt x="1935979" y="555041"/>
                        <a:pt x="1929494" y="545313"/>
                      </a:cubicBezTo>
                      <a:lnTo>
                        <a:pt x="1919766" y="530721"/>
                      </a:lnTo>
                      <a:cubicBezTo>
                        <a:pt x="1916524" y="525857"/>
                        <a:pt x="1914903" y="519372"/>
                        <a:pt x="1910039" y="516130"/>
                      </a:cubicBezTo>
                      <a:lnTo>
                        <a:pt x="1895447" y="506402"/>
                      </a:lnTo>
                      <a:cubicBezTo>
                        <a:pt x="1869511" y="467494"/>
                        <a:pt x="1903551" y="514504"/>
                        <a:pt x="1871128" y="482083"/>
                      </a:cubicBezTo>
                      <a:cubicBezTo>
                        <a:pt x="1866994" y="477949"/>
                        <a:pt x="1866357" y="470589"/>
                        <a:pt x="1861400" y="467491"/>
                      </a:cubicBezTo>
                      <a:cubicBezTo>
                        <a:pt x="1852705" y="462057"/>
                        <a:pt x="1832217" y="457764"/>
                        <a:pt x="1832217" y="457764"/>
                      </a:cubicBezTo>
                      <a:cubicBezTo>
                        <a:pt x="1817565" y="447996"/>
                        <a:pt x="1815447" y="445712"/>
                        <a:pt x="1798171" y="438308"/>
                      </a:cubicBezTo>
                      <a:cubicBezTo>
                        <a:pt x="1793459" y="436288"/>
                        <a:pt x="1788443" y="435066"/>
                        <a:pt x="1783579" y="433445"/>
                      </a:cubicBezTo>
                      <a:lnTo>
                        <a:pt x="1754396" y="413989"/>
                      </a:lnTo>
                      <a:cubicBezTo>
                        <a:pt x="1749532" y="410747"/>
                        <a:pt x="1743938" y="408395"/>
                        <a:pt x="1739805" y="404262"/>
                      </a:cubicBezTo>
                      <a:lnTo>
                        <a:pt x="1725213" y="389670"/>
                      </a:lnTo>
                      <a:cubicBezTo>
                        <a:pt x="1722009" y="380059"/>
                        <a:pt x="1719192" y="367343"/>
                        <a:pt x="1710622" y="360487"/>
                      </a:cubicBezTo>
                      <a:cubicBezTo>
                        <a:pt x="1706618" y="357284"/>
                        <a:pt x="1700894" y="357244"/>
                        <a:pt x="1696030" y="355623"/>
                      </a:cubicBezTo>
                      <a:cubicBezTo>
                        <a:pt x="1692787" y="350759"/>
                        <a:pt x="1688676" y="346374"/>
                        <a:pt x="1686302" y="341032"/>
                      </a:cubicBezTo>
                      <a:cubicBezTo>
                        <a:pt x="1682138" y="331662"/>
                        <a:pt x="1683826" y="319100"/>
                        <a:pt x="1676575" y="311849"/>
                      </a:cubicBezTo>
                      <a:cubicBezTo>
                        <a:pt x="1667411" y="302685"/>
                        <a:pt x="1659581" y="292948"/>
                        <a:pt x="1647392" y="287530"/>
                      </a:cubicBezTo>
                      <a:cubicBezTo>
                        <a:pt x="1638022" y="283366"/>
                        <a:pt x="1627937" y="281045"/>
                        <a:pt x="1618209" y="277802"/>
                      </a:cubicBezTo>
                      <a:lnTo>
                        <a:pt x="1603617" y="272938"/>
                      </a:lnTo>
                      <a:cubicBezTo>
                        <a:pt x="1570168" y="250639"/>
                        <a:pt x="1585525" y="257180"/>
                        <a:pt x="1559843" y="248619"/>
                      </a:cubicBezTo>
                      <a:cubicBezTo>
                        <a:pt x="1553358" y="243755"/>
                        <a:pt x="1547638" y="237653"/>
                        <a:pt x="1540388" y="234028"/>
                      </a:cubicBezTo>
                      <a:cubicBezTo>
                        <a:pt x="1540385" y="234026"/>
                        <a:pt x="1503910" y="221869"/>
                        <a:pt x="1496613" y="219436"/>
                      </a:cubicBezTo>
                      <a:cubicBezTo>
                        <a:pt x="1491749" y="217815"/>
                        <a:pt x="1486288" y="217416"/>
                        <a:pt x="1482022" y="214572"/>
                      </a:cubicBezTo>
                      <a:lnTo>
                        <a:pt x="1452839" y="195117"/>
                      </a:lnTo>
                      <a:cubicBezTo>
                        <a:pt x="1447975" y="191874"/>
                        <a:pt x="1443918" y="186807"/>
                        <a:pt x="1438247" y="185389"/>
                      </a:cubicBezTo>
                      <a:cubicBezTo>
                        <a:pt x="1427373" y="182670"/>
                        <a:pt x="1396711" y="175533"/>
                        <a:pt x="1389609" y="170798"/>
                      </a:cubicBezTo>
                      <a:cubicBezTo>
                        <a:pt x="1347798" y="142924"/>
                        <a:pt x="1400693" y="176339"/>
                        <a:pt x="1360426" y="156206"/>
                      </a:cubicBezTo>
                      <a:cubicBezTo>
                        <a:pt x="1326838" y="139413"/>
                        <a:pt x="1366867" y="151737"/>
                        <a:pt x="1326379" y="141615"/>
                      </a:cubicBezTo>
                      <a:cubicBezTo>
                        <a:pt x="1321515" y="136751"/>
                        <a:pt x="1317385" y="131021"/>
                        <a:pt x="1311788" y="127023"/>
                      </a:cubicBezTo>
                      <a:cubicBezTo>
                        <a:pt x="1287411" y="109611"/>
                        <a:pt x="1265791" y="115084"/>
                        <a:pt x="1233966" y="112432"/>
                      </a:cubicBezTo>
                      <a:cubicBezTo>
                        <a:pt x="1204564" y="105081"/>
                        <a:pt x="1220851" y="109682"/>
                        <a:pt x="1185328" y="97840"/>
                      </a:cubicBezTo>
                      <a:cubicBezTo>
                        <a:pt x="1180464" y="96219"/>
                        <a:pt x="1175764" y="93981"/>
                        <a:pt x="1170737" y="92976"/>
                      </a:cubicBezTo>
                      <a:lnTo>
                        <a:pt x="1146417" y="88113"/>
                      </a:lnTo>
                      <a:cubicBezTo>
                        <a:pt x="1136689" y="81628"/>
                        <a:pt x="1128325" y="72354"/>
                        <a:pt x="1117234" y="68657"/>
                      </a:cubicBezTo>
                      <a:cubicBezTo>
                        <a:pt x="1107506" y="65415"/>
                        <a:pt x="1098106" y="60941"/>
                        <a:pt x="1088051" y="58930"/>
                      </a:cubicBezTo>
                      <a:cubicBezTo>
                        <a:pt x="1054062" y="52132"/>
                        <a:pt x="1071886" y="55425"/>
                        <a:pt x="1034549" y="49202"/>
                      </a:cubicBezTo>
                      <a:cubicBezTo>
                        <a:pt x="992256" y="35103"/>
                        <a:pt x="1056604" y="55243"/>
                        <a:pt x="956728" y="39474"/>
                      </a:cubicBezTo>
                      <a:cubicBezTo>
                        <a:pt x="946600" y="37875"/>
                        <a:pt x="937788" y="30213"/>
                        <a:pt x="927545" y="29747"/>
                      </a:cubicBezTo>
                      <a:lnTo>
                        <a:pt x="820541" y="24883"/>
                      </a:lnTo>
                      <a:cubicBezTo>
                        <a:pt x="815677" y="23262"/>
                        <a:pt x="810954" y="21131"/>
                        <a:pt x="805949" y="20019"/>
                      </a:cubicBezTo>
                      <a:cubicBezTo>
                        <a:pt x="715867" y="0"/>
                        <a:pt x="541799" y="19427"/>
                        <a:pt x="509256" y="20019"/>
                      </a:cubicBezTo>
                      <a:cubicBezTo>
                        <a:pt x="481546" y="29256"/>
                        <a:pt x="501581" y="23637"/>
                        <a:pt x="455754" y="29747"/>
                      </a:cubicBezTo>
                      <a:lnTo>
                        <a:pt x="421707" y="34610"/>
                      </a:lnTo>
                      <a:lnTo>
                        <a:pt x="392524" y="44338"/>
                      </a:lnTo>
                      <a:cubicBezTo>
                        <a:pt x="387660" y="45959"/>
                        <a:pt x="383038" y="48738"/>
                        <a:pt x="377932" y="49202"/>
                      </a:cubicBezTo>
                      <a:lnTo>
                        <a:pt x="324430" y="54066"/>
                      </a:lnTo>
                      <a:cubicBezTo>
                        <a:pt x="319566" y="55687"/>
                        <a:pt x="314425" y="56637"/>
                        <a:pt x="309839" y="58930"/>
                      </a:cubicBezTo>
                      <a:cubicBezTo>
                        <a:pt x="260996" y="83350"/>
                        <a:pt x="335475" y="52806"/>
                        <a:pt x="275792" y="78385"/>
                      </a:cubicBezTo>
                      <a:cubicBezTo>
                        <a:pt x="258107" y="85965"/>
                        <a:pt x="254212" y="83181"/>
                        <a:pt x="232017" y="88113"/>
                      </a:cubicBezTo>
                      <a:cubicBezTo>
                        <a:pt x="227012" y="89225"/>
                        <a:pt x="222290" y="91355"/>
                        <a:pt x="217426" y="92976"/>
                      </a:cubicBezTo>
                      <a:cubicBezTo>
                        <a:pt x="187854" y="112691"/>
                        <a:pt x="219275" y="94106"/>
                        <a:pt x="183379" y="107568"/>
                      </a:cubicBezTo>
                      <a:cubicBezTo>
                        <a:pt x="176590" y="110114"/>
                        <a:pt x="170713" y="114750"/>
                        <a:pt x="163924" y="117296"/>
                      </a:cubicBezTo>
                      <a:cubicBezTo>
                        <a:pt x="157665" y="119643"/>
                        <a:pt x="150896" y="120323"/>
                        <a:pt x="144468" y="122159"/>
                      </a:cubicBezTo>
                      <a:cubicBezTo>
                        <a:pt x="95573" y="136128"/>
                        <a:pt x="171309" y="116664"/>
                        <a:pt x="110422" y="131887"/>
                      </a:cubicBezTo>
                      <a:cubicBezTo>
                        <a:pt x="105558" y="135130"/>
                        <a:pt x="100906" y="138715"/>
                        <a:pt x="95830" y="141615"/>
                      </a:cubicBezTo>
                      <a:cubicBezTo>
                        <a:pt x="80693" y="150265"/>
                        <a:pt x="74711" y="150297"/>
                        <a:pt x="61783" y="161070"/>
                      </a:cubicBezTo>
                      <a:cubicBezTo>
                        <a:pt x="56499" y="165474"/>
                        <a:pt x="52056" y="170798"/>
                        <a:pt x="47192" y="175662"/>
                      </a:cubicBezTo>
                      <a:cubicBezTo>
                        <a:pt x="45571" y="180526"/>
                        <a:pt x="44621" y="185667"/>
                        <a:pt x="42328" y="190253"/>
                      </a:cubicBezTo>
                      <a:cubicBezTo>
                        <a:pt x="39714" y="195482"/>
                        <a:pt x="34449" y="199299"/>
                        <a:pt x="32600" y="204845"/>
                      </a:cubicBezTo>
                      <a:cubicBezTo>
                        <a:pt x="31062" y="209459"/>
                        <a:pt x="32600" y="214572"/>
                        <a:pt x="32600" y="219436"/>
                      </a:cubicBezTo>
                    </a:path>
                  </a:pathLst>
                </a:custGeom>
                <a:gradFill flip="none" rotWithShape="1">
                  <a:gsLst>
                    <a:gs pos="12000">
                      <a:srgbClr val="EE8800"/>
                    </a:gs>
                    <a:gs pos="100000">
                      <a:srgbClr val="00B050"/>
                    </a:gs>
                    <a:gs pos="100000">
                      <a:srgbClr val="FFFFCC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chemeClr val="bg1">
                        <a:lumMod val="95000"/>
                      </a:schemeClr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3" name="Forma livre 32"/>
                <p:cNvSpPr/>
                <p:nvPr/>
              </p:nvSpPr>
              <p:spPr bwMode="auto">
                <a:xfrm>
                  <a:off x="5747979" y="2939947"/>
                  <a:ext cx="567335" cy="1471471"/>
                </a:xfrm>
                <a:custGeom>
                  <a:avLst/>
                  <a:gdLst>
                    <a:gd name="connsiteX0" fmla="*/ 211685 w 567335"/>
                    <a:gd name="connsiteY0" fmla="*/ 10700 h 1471471"/>
                    <a:gd name="connsiteX1" fmla="*/ 231141 w 567335"/>
                    <a:gd name="connsiteY1" fmla="*/ 39883 h 1471471"/>
                    <a:gd name="connsiteX2" fmla="*/ 240868 w 567335"/>
                    <a:gd name="connsiteY2" fmla="*/ 54475 h 1471471"/>
                    <a:gd name="connsiteX3" fmla="*/ 265187 w 567335"/>
                    <a:gd name="connsiteY3" fmla="*/ 83658 h 1471471"/>
                    <a:gd name="connsiteX4" fmla="*/ 274915 w 567335"/>
                    <a:gd name="connsiteY4" fmla="*/ 112841 h 1471471"/>
                    <a:gd name="connsiteX5" fmla="*/ 279779 w 567335"/>
                    <a:gd name="connsiteY5" fmla="*/ 127432 h 1471471"/>
                    <a:gd name="connsiteX6" fmla="*/ 279779 w 567335"/>
                    <a:gd name="connsiteY6" fmla="*/ 253892 h 1471471"/>
                    <a:gd name="connsiteX7" fmla="*/ 299234 w 567335"/>
                    <a:gd name="connsiteY7" fmla="*/ 283075 h 1471471"/>
                    <a:gd name="connsiteX8" fmla="*/ 294370 w 567335"/>
                    <a:gd name="connsiteY8" fmla="*/ 307394 h 1471471"/>
                    <a:gd name="connsiteX9" fmla="*/ 279779 w 567335"/>
                    <a:gd name="connsiteY9" fmla="*/ 312258 h 1471471"/>
                    <a:gd name="connsiteX10" fmla="*/ 221413 w 567335"/>
                    <a:gd name="connsiteY10" fmla="*/ 297666 h 1471471"/>
                    <a:gd name="connsiteX11" fmla="*/ 206822 w 567335"/>
                    <a:gd name="connsiteY11" fmla="*/ 287939 h 1471471"/>
                    <a:gd name="connsiteX12" fmla="*/ 182502 w 567335"/>
                    <a:gd name="connsiteY12" fmla="*/ 292802 h 1471471"/>
                    <a:gd name="connsiteX13" fmla="*/ 177639 w 567335"/>
                    <a:gd name="connsiteY13" fmla="*/ 312258 h 1471471"/>
                    <a:gd name="connsiteX14" fmla="*/ 167911 w 567335"/>
                    <a:gd name="connsiteY14" fmla="*/ 297666 h 1471471"/>
                    <a:gd name="connsiteX15" fmla="*/ 148456 w 567335"/>
                    <a:gd name="connsiteY15" fmla="*/ 258756 h 1471471"/>
                    <a:gd name="connsiteX16" fmla="*/ 138728 w 567335"/>
                    <a:gd name="connsiteY16" fmla="*/ 244164 h 1471471"/>
                    <a:gd name="connsiteX17" fmla="*/ 124136 w 567335"/>
                    <a:gd name="connsiteY17" fmla="*/ 239300 h 1471471"/>
                    <a:gd name="connsiteX18" fmla="*/ 119273 w 567335"/>
                    <a:gd name="connsiteY18" fmla="*/ 253892 h 1471471"/>
                    <a:gd name="connsiteX19" fmla="*/ 109545 w 567335"/>
                    <a:gd name="connsiteY19" fmla="*/ 292802 h 1471471"/>
                    <a:gd name="connsiteX20" fmla="*/ 90090 w 567335"/>
                    <a:gd name="connsiteY20" fmla="*/ 321985 h 1471471"/>
                    <a:gd name="connsiteX21" fmla="*/ 75498 w 567335"/>
                    <a:gd name="connsiteY21" fmla="*/ 370624 h 1471471"/>
                    <a:gd name="connsiteX22" fmla="*/ 65770 w 567335"/>
                    <a:gd name="connsiteY22" fmla="*/ 399807 h 1471471"/>
                    <a:gd name="connsiteX23" fmla="*/ 56043 w 567335"/>
                    <a:gd name="connsiteY23" fmla="*/ 433853 h 1471471"/>
                    <a:gd name="connsiteX24" fmla="*/ 26860 w 567335"/>
                    <a:gd name="connsiteY24" fmla="*/ 458173 h 1471471"/>
                    <a:gd name="connsiteX25" fmla="*/ 12268 w 567335"/>
                    <a:gd name="connsiteY25" fmla="*/ 463036 h 1471471"/>
                    <a:gd name="connsiteX26" fmla="*/ 21996 w 567335"/>
                    <a:gd name="connsiteY26" fmla="*/ 492219 h 1471471"/>
                    <a:gd name="connsiteX27" fmla="*/ 31724 w 567335"/>
                    <a:gd name="connsiteY27" fmla="*/ 531130 h 1471471"/>
                    <a:gd name="connsiteX28" fmla="*/ 21996 w 567335"/>
                    <a:gd name="connsiteY28" fmla="*/ 574905 h 1471471"/>
                    <a:gd name="connsiteX29" fmla="*/ 12268 w 567335"/>
                    <a:gd name="connsiteY29" fmla="*/ 589496 h 1471471"/>
                    <a:gd name="connsiteX30" fmla="*/ 21996 w 567335"/>
                    <a:gd name="connsiteY30" fmla="*/ 638134 h 1471471"/>
                    <a:gd name="connsiteX31" fmla="*/ 31724 w 567335"/>
                    <a:gd name="connsiteY31" fmla="*/ 667317 h 1471471"/>
                    <a:gd name="connsiteX32" fmla="*/ 36587 w 567335"/>
                    <a:gd name="connsiteY32" fmla="*/ 681909 h 1471471"/>
                    <a:gd name="connsiteX33" fmla="*/ 31724 w 567335"/>
                    <a:gd name="connsiteY33" fmla="*/ 740275 h 1471471"/>
                    <a:gd name="connsiteX34" fmla="*/ 26860 w 567335"/>
                    <a:gd name="connsiteY34" fmla="*/ 754866 h 1471471"/>
                    <a:gd name="connsiteX35" fmla="*/ 17132 w 567335"/>
                    <a:gd name="connsiteY35" fmla="*/ 788913 h 1471471"/>
                    <a:gd name="connsiteX36" fmla="*/ 12268 w 567335"/>
                    <a:gd name="connsiteY36" fmla="*/ 983466 h 1471471"/>
                    <a:gd name="connsiteX37" fmla="*/ 31724 w 567335"/>
                    <a:gd name="connsiteY37" fmla="*/ 1046696 h 1471471"/>
                    <a:gd name="connsiteX38" fmla="*/ 46315 w 567335"/>
                    <a:gd name="connsiteY38" fmla="*/ 1061288 h 1471471"/>
                    <a:gd name="connsiteX39" fmla="*/ 51179 w 567335"/>
                    <a:gd name="connsiteY39" fmla="*/ 1080743 h 1471471"/>
                    <a:gd name="connsiteX40" fmla="*/ 60907 w 567335"/>
                    <a:gd name="connsiteY40" fmla="*/ 1109926 h 1471471"/>
                    <a:gd name="connsiteX41" fmla="*/ 70634 w 567335"/>
                    <a:gd name="connsiteY41" fmla="*/ 1143973 h 1471471"/>
                    <a:gd name="connsiteX42" fmla="*/ 75498 w 567335"/>
                    <a:gd name="connsiteY42" fmla="*/ 1158564 h 1471471"/>
                    <a:gd name="connsiteX43" fmla="*/ 80362 w 567335"/>
                    <a:gd name="connsiteY43" fmla="*/ 1178019 h 1471471"/>
                    <a:gd name="connsiteX44" fmla="*/ 90090 w 567335"/>
                    <a:gd name="connsiteY44" fmla="*/ 1207202 h 1471471"/>
                    <a:gd name="connsiteX45" fmla="*/ 94953 w 567335"/>
                    <a:gd name="connsiteY45" fmla="*/ 1221794 h 1471471"/>
                    <a:gd name="connsiteX46" fmla="*/ 99817 w 567335"/>
                    <a:gd name="connsiteY46" fmla="*/ 1241249 h 1471471"/>
                    <a:gd name="connsiteX47" fmla="*/ 104681 w 567335"/>
                    <a:gd name="connsiteY47" fmla="*/ 1299615 h 1471471"/>
                    <a:gd name="connsiteX48" fmla="*/ 109545 w 567335"/>
                    <a:gd name="connsiteY48" fmla="*/ 1319071 h 1471471"/>
                    <a:gd name="connsiteX49" fmla="*/ 129000 w 567335"/>
                    <a:gd name="connsiteY49" fmla="*/ 1323934 h 1471471"/>
                    <a:gd name="connsiteX50" fmla="*/ 143592 w 567335"/>
                    <a:gd name="connsiteY50" fmla="*/ 1343390 h 1471471"/>
                    <a:gd name="connsiteX51" fmla="*/ 158183 w 567335"/>
                    <a:gd name="connsiteY51" fmla="*/ 1372573 h 1471471"/>
                    <a:gd name="connsiteX52" fmla="*/ 172775 w 567335"/>
                    <a:gd name="connsiteY52" fmla="*/ 1377436 h 1471471"/>
                    <a:gd name="connsiteX53" fmla="*/ 236004 w 567335"/>
                    <a:gd name="connsiteY53" fmla="*/ 1401756 h 1471471"/>
                    <a:gd name="connsiteX54" fmla="*/ 240868 w 567335"/>
                    <a:gd name="connsiteY54" fmla="*/ 1416347 h 1471471"/>
                    <a:gd name="connsiteX55" fmla="*/ 255460 w 567335"/>
                    <a:gd name="connsiteY55" fmla="*/ 1421211 h 1471471"/>
                    <a:gd name="connsiteX56" fmla="*/ 284643 w 567335"/>
                    <a:gd name="connsiteY56" fmla="*/ 1445530 h 1471471"/>
                    <a:gd name="connsiteX57" fmla="*/ 304098 w 567335"/>
                    <a:gd name="connsiteY57" fmla="*/ 1455258 h 1471471"/>
                    <a:gd name="connsiteX58" fmla="*/ 308962 w 567335"/>
                    <a:gd name="connsiteY58" fmla="*/ 1440666 h 1471471"/>
                    <a:gd name="connsiteX59" fmla="*/ 328417 w 567335"/>
                    <a:gd name="connsiteY59" fmla="*/ 1411483 h 1471471"/>
                    <a:gd name="connsiteX60" fmla="*/ 338145 w 567335"/>
                    <a:gd name="connsiteY60" fmla="*/ 1392028 h 1471471"/>
                    <a:gd name="connsiteX61" fmla="*/ 367328 w 567335"/>
                    <a:gd name="connsiteY61" fmla="*/ 1377436 h 1471471"/>
                    <a:gd name="connsiteX62" fmla="*/ 381919 w 567335"/>
                    <a:gd name="connsiteY62" fmla="*/ 1367709 h 1471471"/>
                    <a:gd name="connsiteX63" fmla="*/ 386783 w 567335"/>
                    <a:gd name="connsiteY63" fmla="*/ 1353117 h 1471471"/>
                    <a:gd name="connsiteX64" fmla="*/ 396511 w 567335"/>
                    <a:gd name="connsiteY64" fmla="*/ 1304479 h 1471471"/>
                    <a:gd name="connsiteX65" fmla="*/ 420830 w 567335"/>
                    <a:gd name="connsiteY65" fmla="*/ 1275296 h 1471471"/>
                    <a:gd name="connsiteX66" fmla="*/ 454877 w 567335"/>
                    <a:gd name="connsiteY66" fmla="*/ 1231522 h 1471471"/>
                    <a:gd name="connsiteX67" fmla="*/ 469468 w 567335"/>
                    <a:gd name="connsiteY67" fmla="*/ 1202339 h 1471471"/>
                    <a:gd name="connsiteX68" fmla="*/ 493787 w 567335"/>
                    <a:gd name="connsiteY68" fmla="*/ 1236385 h 1471471"/>
                    <a:gd name="connsiteX69" fmla="*/ 508379 w 567335"/>
                    <a:gd name="connsiteY69" fmla="*/ 1221794 h 1471471"/>
                    <a:gd name="connsiteX70" fmla="*/ 518107 w 567335"/>
                    <a:gd name="connsiteY70" fmla="*/ 1192611 h 1471471"/>
                    <a:gd name="connsiteX71" fmla="*/ 522970 w 567335"/>
                    <a:gd name="connsiteY71" fmla="*/ 1255841 h 1471471"/>
                    <a:gd name="connsiteX72" fmla="*/ 527834 w 567335"/>
                    <a:gd name="connsiteY72" fmla="*/ 1270432 h 1471471"/>
                    <a:gd name="connsiteX73" fmla="*/ 522970 w 567335"/>
                    <a:gd name="connsiteY73" fmla="*/ 1348253 h 1471471"/>
                    <a:gd name="connsiteX74" fmla="*/ 527834 w 567335"/>
                    <a:gd name="connsiteY74" fmla="*/ 1411483 h 1471471"/>
                    <a:gd name="connsiteX75" fmla="*/ 537562 w 567335"/>
                    <a:gd name="connsiteY75" fmla="*/ 1382300 h 1471471"/>
                    <a:gd name="connsiteX76" fmla="*/ 547290 w 567335"/>
                    <a:gd name="connsiteY76" fmla="*/ 1328798 h 1471471"/>
                    <a:gd name="connsiteX77" fmla="*/ 552153 w 567335"/>
                    <a:gd name="connsiteY77" fmla="*/ 1285024 h 1471471"/>
                    <a:gd name="connsiteX78" fmla="*/ 557017 w 567335"/>
                    <a:gd name="connsiteY78" fmla="*/ 1260705 h 1471471"/>
                    <a:gd name="connsiteX79" fmla="*/ 566745 w 567335"/>
                    <a:gd name="connsiteY79" fmla="*/ 1212066 h 1471471"/>
                    <a:gd name="connsiteX80" fmla="*/ 561881 w 567335"/>
                    <a:gd name="connsiteY80" fmla="*/ 1178019 h 1471471"/>
                    <a:gd name="connsiteX81" fmla="*/ 557017 w 567335"/>
                    <a:gd name="connsiteY81" fmla="*/ 1163428 h 1471471"/>
                    <a:gd name="connsiteX82" fmla="*/ 566745 w 567335"/>
                    <a:gd name="connsiteY82" fmla="*/ 993194 h 1471471"/>
                    <a:gd name="connsiteX83" fmla="*/ 561881 w 567335"/>
                    <a:gd name="connsiteY83" fmla="*/ 905645 h 1471471"/>
                    <a:gd name="connsiteX84" fmla="*/ 552153 w 567335"/>
                    <a:gd name="connsiteY84" fmla="*/ 793777 h 1471471"/>
                    <a:gd name="connsiteX85" fmla="*/ 547290 w 567335"/>
                    <a:gd name="connsiteY85" fmla="*/ 764594 h 1471471"/>
                    <a:gd name="connsiteX86" fmla="*/ 542426 w 567335"/>
                    <a:gd name="connsiteY86" fmla="*/ 715956 h 1471471"/>
                    <a:gd name="connsiteX87" fmla="*/ 537562 w 567335"/>
                    <a:gd name="connsiteY87" fmla="*/ 701364 h 1471471"/>
                    <a:gd name="connsiteX88" fmla="*/ 527834 w 567335"/>
                    <a:gd name="connsiteY88" fmla="*/ 657590 h 1471471"/>
                    <a:gd name="connsiteX89" fmla="*/ 518107 w 567335"/>
                    <a:gd name="connsiteY89" fmla="*/ 628407 h 1471471"/>
                    <a:gd name="connsiteX90" fmla="*/ 498651 w 567335"/>
                    <a:gd name="connsiteY90" fmla="*/ 570041 h 1471471"/>
                    <a:gd name="connsiteX91" fmla="*/ 488924 w 567335"/>
                    <a:gd name="connsiteY91" fmla="*/ 540858 h 1471471"/>
                    <a:gd name="connsiteX92" fmla="*/ 484060 w 567335"/>
                    <a:gd name="connsiteY92" fmla="*/ 521402 h 1471471"/>
                    <a:gd name="connsiteX93" fmla="*/ 474332 w 567335"/>
                    <a:gd name="connsiteY93" fmla="*/ 492219 h 1471471"/>
                    <a:gd name="connsiteX94" fmla="*/ 464604 w 567335"/>
                    <a:gd name="connsiteY94" fmla="*/ 477628 h 1471471"/>
                    <a:gd name="connsiteX95" fmla="*/ 459741 w 567335"/>
                    <a:gd name="connsiteY95" fmla="*/ 463036 h 1471471"/>
                    <a:gd name="connsiteX96" fmla="*/ 440285 w 567335"/>
                    <a:gd name="connsiteY96" fmla="*/ 433853 h 1471471"/>
                    <a:gd name="connsiteX97" fmla="*/ 420830 w 567335"/>
                    <a:gd name="connsiteY97" fmla="*/ 375488 h 1471471"/>
                    <a:gd name="connsiteX98" fmla="*/ 411102 w 567335"/>
                    <a:gd name="connsiteY98" fmla="*/ 346305 h 1471471"/>
                    <a:gd name="connsiteX99" fmla="*/ 406239 w 567335"/>
                    <a:gd name="connsiteY99" fmla="*/ 331713 h 1471471"/>
                    <a:gd name="connsiteX100" fmla="*/ 396511 w 567335"/>
                    <a:gd name="connsiteY100" fmla="*/ 317122 h 1471471"/>
                    <a:gd name="connsiteX101" fmla="*/ 381919 w 567335"/>
                    <a:gd name="connsiteY101" fmla="*/ 273347 h 1471471"/>
                    <a:gd name="connsiteX102" fmla="*/ 377056 w 567335"/>
                    <a:gd name="connsiteY102" fmla="*/ 258756 h 1471471"/>
                    <a:gd name="connsiteX103" fmla="*/ 367328 w 567335"/>
                    <a:gd name="connsiteY103" fmla="*/ 244164 h 1471471"/>
                    <a:gd name="connsiteX104" fmla="*/ 357600 w 567335"/>
                    <a:gd name="connsiteY104" fmla="*/ 214981 h 1471471"/>
                    <a:gd name="connsiteX105" fmla="*/ 352736 w 567335"/>
                    <a:gd name="connsiteY105" fmla="*/ 200390 h 1471471"/>
                    <a:gd name="connsiteX106" fmla="*/ 338145 w 567335"/>
                    <a:gd name="connsiteY106" fmla="*/ 185798 h 1471471"/>
                    <a:gd name="connsiteX107" fmla="*/ 318690 w 567335"/>
                    <a:gd name="connsiteY107" fmla="*/ 156615 h 1471471"/>
                    <a:gd name="connsiteX108" fmla="*/ 304098 w 567335"/>
                    <a:gd name="connsiteY108" fmla="*/ 146888 h 1471471"/>
                    <a:gd name="connsiteX109" fmla="*/ 294370 w 567335"/>
                    <a:gd name="connsiteY109" fmla="*/ 132296 h 1471471"/>
                    <a:gd name="connsiteX110" fmla="*/ 284643 w 567335"/>
                    <a:gd name="connsiteY110" fmla="*/ 103113 h 1471471"/>
                    <a:gd name="connsiteX111" fmla="*/ 274915 w 567335"/>
                    <a:gd name="connsiteY111" fmla="*/ 88522 h 1471471"/>
                    <a:gd name="connsiteX112" fmla="*/ 270051 w 567335"/>
                    <a:gd name="connsiteY112" fmla="*/ 73930 h 1471471"/>
                    <a:gd name="connsiteX113" fmla="*/ 236004 w 567335"/>
                    <a:gd name="connsiteY113" fmla="*/ 30156 h 1471471"/>
                    <a:gd name="connsiteX114" fmla="*/ 216549 w 567335"/>
                    <a:gd name="connsiteY114" fmla="*/ 973 h 1471471"/>
                    <a:gd name="connsiteX115" fmla="*/ 211685 w 567335"/>
                    <a:gd name="connsiteY115" fmla="*/ 10700 h 14714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</a:cxnLst>
                  <a:rect l="l" t="t" r="r" b="b"/>
                  <a:pathLst>
                    <a:path w="567335" h="1471471">
                      <a:moveTo>
                        <a:pt x="211685" y="10700"/>
                      </a:moveTo>
                      <a:cubicBezTo>
                        <a:pt x="214117" y="17185"/>
                        <a:pt x="224656" y="30155"/>
                        <a:pt x="231141" y="39883"/>
                      </a:cubicBezTo>
                      <a:cubicBezTo>
                        <a:pt x="234384" y="44747"/>
                        <a:pt x="236734" y="50342"/>
                        <a:pt x="240868" y="54475"/>
                      </a:cubicBezTo>
                      <a:cubicBezTo>
                        <a:pt x="250035" y="63641"/>
                        <a:pt x="259768" y="71466"/>
                        <a:pt x="265187" y="83658"/>
                      </a:cubicBezTo>
                      <a:cubicBezTo>
                        <a:pt x="269351" y="93028"/>
                        <a:pt x="271672" y="103113"/>
                        <a:pt x="274915" y="112841"/>
                      </a:cubicBezTo>
                      <a:lnTo>
                        <a:pt x="279779" y="127432"/>
                      </a:lnTo>
                      <a:cubicBezTo>
                        <a:pt x="270143" y="175612"/>
                        <a:pt x="266636" y="182920"/>
                        <a:pt x="279779" y="253892"/>
                      </a:cubicBezTo>
                      <a:cubicBezTo>
                        <a:pt x="281908" y="265388"/>
                        <a:pt x="299234" y="283075"/>
                        <a:pt x="299234" y="283075"/>
                      </a:cubicBezTo>
                      <a:cubicBezTo>
                        <a:pt x="297613" y="291181"/>
                        <a:pt x="298956" y="300516"/>
                        <a:pt x="294370" y="307394"/>
                      </a:cubicBezTo>
                      <a:cubicBezTo>
                        <a:pt x="291526" y="311660"/>
                        <a:pt x="284906" y="312258"/>
                        <a:pt x="279779" y="312258"/>
                      </a:cubicBezTo>
                      <a:cubicBezTo>
                        <a:pt x="268838" y="312258"/>
                        <a:pt x="230468" y="303703"/>
                        <a:pt x="221413" y="297666"/>
                      </a:cubicBezTo>
                      <a:lnTo>
                        <a:pt x="206822" y="287939"/>
                      </a:lnTo>
                      <a:cubicBezTo>
                        <a:pt x="198715" y="289560"/>
                        <a:pt x="188853" y="287510"/>
                        <a:pt x="182502" y="292802"/>
                      </a:cubicBezTo>
                      <a:cubicBezTo>
                        <a:pt x="177367" y="297082"/>
                        <a:pt x="183981" y="310144"/>
                        <a:pt x="177639" y="312258"/>
                      </a:cubicBezTo>
                      <a:cubicBezTo>
                        <a:pt x="172093" y="314107"/>
                        <a:pt x="170710" y="302798"/>
                        <a:pt x="167911" y="297666"/>
                      </a:cubicBezTo>
                      <a:cubicBezTo>
                        <a:pt x="160967" y="284936"/>
                        <a:pt x="156500" y="270821"/>
                        <a:pt x="148456" y="258756"/>
                      </a:cubicBezTo>
                      <a:cubicBezTo>
                        <a:pt x="145213" y="253892"/>
                        <a:pt x="143293" y="247816"/>
                        <a:pt x="138728" y="244164"/>
                      </a:cubicBezTo>
                      <a:cubicBezTo>
                        <a:pt x="134724" y="240961"/>
                        <a:pt x="129000" y="240921"/>
                        <a:pt x="124136" y="239300"/>
                      </a:cubicBezTo>
                      <a:cubicBezTo>
                        <a:pt x="122515" y="244164"/>
                        <a:pt x="120516" y="248918"/>
                        <a:pt x="119273" y="253892"/>
                      </a:cubicBezTo>
                      <a:cubicBezTo>
                        <a:pt x="117313" y="261733"/>
                        <a:pt x="114599" y="283705"/>
                        <a:pt x="109545" y="292802"/>
                      </a:cubicBezTo>
                      <a:cubicBezTo>
                        <a:pt x="103867" y="303022"/>
                        <a:pt x="90090" y="321985"/>
                        <a:pt x="90090" y="321985"/>
                      </a:cubicBezTo>
                      <a:cubicBezTo>
                        <a:pt x="82739" y="351388"/>
                        <a:pt x="87340" y="335101"/>
                        <a:pt x="75498" y="370624"/>
                      </a:cubicBezTo>
                      <a:lnTo>
                        <a:pt x="65770" y="399807"/>
                      </a:lnTo>
                      <a:cubicBezTo>
                        <a:pt x="65121" y="402405"/>
                        <a:pt x="58836" y="429664"/>
                        <a:pt x="56043" y="433853"/>
                      </a:cubicBezTo>
                      <a:cubicBezTo>
                        <a:pt x="50665" y="441919"/>
                        <a:pt x="35831" y="453687"/>
                        <a:pt x="26860" y="458173"/>
                      </a:cubicBezTo>
                      <a:cubicBezTo>
                        <a:pt x="22274" y="460466"/>
                        <a:pt x="17132" y="461415"/>
                        <a:pt x="12268" y="463036"/>
                      </a:cubicBezTo>
                      <a:cubicBezTo>
                        <a:pt x="15511" y="472764"/>
                        <a:pt x="19985" y="482164"/>
                        <a:pt x="21996" y="492219"/>
                      </a:cubicBezTo>
                      <a:cubicBezTo>
                        <a:pt x="27865" y="521566"/>
                        <a:pt x="24246" y="508696"/>
                        <a:pt x="31724" y="531130"/>
                      </a:cubicBezTo>
                      <a:cubicBezTo>
                        <a:pt x="29856" y="542337"/>
                        <a:pt x="27983" y="562932"/>
                        <a:pt x="21996" y="574905"/>
                      </a:cubicBezTo>
                      <a:cubicBezTo>
                        <a:pt x="19382" y="580133"/>
                        <a:pt x="15511" y="584632"/>
                        <a:pt x="12268" y="589496"/>
                      </a:cubicBezTo>
                      <a:cubicBezTo>
                        <a:pt x="15555" y="609217"/>
                        <a:pt x="16554" y="619994"/>
                        <a:pt x="21996" y="638134"/>
                      </a:cubicBezTo>
                      <a:cubicBezTo>
                        <a:pt x="24943" y="647955"/>
                        <a:pt x="28482" y="657589"/>
                        <a:pt x="31724" y="667317"/>
                      </a:cubicBezTo>
                      <a:lnTo>
                        <a:pt x="36587" y="681909"/>
                      </a:lnTo>
                      <a:cubicBezTo>
                        <a:pt x="34966" y="701364"/>
                        <a:pt x="34304" y="720923"/>
                        <a:pt x="31724" y="740275"/>
                      </a:cubicBezTo>
                      <a:cubicBezTo>
                        <a:pt x="31046" y="745357"/>
                        <a:pt x="28268" y="749936"/>
                        <a:pt x="26860" y="754866"/>
                      </a:cubicBezTo>
                      <a:cubicBezTo>
                        <a:pt x="14645" y="797617"/>
                        <a:pt x="28794" y="753929"/>
                        <a:pt x="17132" y="788913"/>
                      </a:cubicBezTo>
                      <a:cubicBezTo>
                        <a:pt x="15511" y="853764"/>
                        <a:pt x="12268" y="918595"/>
                        <a:pt x="12268" y="983466"/>
                      </a:cubicBezTo>
                      <a:cubicBezTo>
                        <a:pt x="12268" y="1045178"/>
                        <a:pt x="0" y="1036121"/>
                        <a:pt x="31724" y="1046696"/>
                      </a:cubicBezTo>
                      <a:cubicBezTo>
                        <a:pt x="36588" y="1051560"/>
                        <a:pt x="42902" y="1055316"/>
                        <a:pt x="46315" y="1061288"/>
                      </a:cubicBezTo>
                      <a:cubicBezTo>
                        <a:pt x="49631" y="1067092"/>
                        <a:pt x="49258" y="1074340"/>
                        <a:pt x="51179" y="1080743"/>
                      </a:cubicBezTo>
                      <a:cubicBezTo>
                        <a:pt x="54126" y="1090564"/>
                        <a:pt x="57665" y="1100198"/>
                        <a:pt x="60907" y="1109926"/>
                      </a:cubicBezTo>
                      <a:cubicBezTo>
                        <a:pt x="72565" y="1144902"/>
                        <a:pt x="58422" y="1101233"/>
                        <a:pt x="70634" y="1143973"/>
                      </a:cubicBezTo>
                      <a:cubicBezTo>
                        <a:pt x="72042" y="1148903"/>
                        <a:pt x="74089" y="1153634"/>
                        <a:pt x="75498" y="1158564"/>
                      </a:cubicBezTo>
                      <a:cubicBezTo>
                        <a:pt x="77335" y="1164991"/>
                        <a:pt x="78441" y="1171616"/>
                        <a:pt x="80362" y="1178019"/>
                      </a:cubicBezTo>
                      <a:cubicBezTo>
                        <a:pt x="83309" y="1187840"/>
                        <a:pt x="86848" y="1197474"/>
                        <a:pt x="90090" y="1207202"/>
                      </a:cubicBezTo>
                      <a:cubicBezTo>
                        <a:pt x="91711" y="1212066"/>
                        <a:pt x="93709" y="1216820"/>
                        <a:pt x="94953" y="1221794"/>
                      </a:cubicBezTo>
                      <a:lnTo>
                        <a:pt x="99817" y="1241249"/>
                      </a:lnTo>
                      <a:cubicBezTo>
                        <a:pt x="101438" y="1260704"/>
                        <a:pt x="102259" y="1280243"/>
                        <a:pt x="104681" y="1299615"/>
                      </a:cubicBezTo>
                      <a:cubicBezTo>
                        <a:pt x="105510" y="1306248"/>
                        <a:pt x="104818" y="1314344"/>
                        <a:pt x="109545" y="1319071"/>
                      </a:cubicBezTo>
                      <a:cubicBezTo>
                        <a:pt x="114272" y="1323798"/>
                        <a:pt x="122515" y="1322313"/>
                        <a:pt x="129000" y="1323934"/>
                      </a:cubicBezTo>
                      <a:cubicBezTo>
                        <a:pt x="133864" y="1330419"/>
                        <a:pt x="139570" y="1336351"/>
                        <a:pt x="143592" y="1343390"/>
                      </a:cubicBezTo>
                      <a:cubicBezTo>
                        <a:pt x="151011" y="1356372"/>
                        <a:pt x="144807" y="1361873"/>
                        <a:pt x="158183" y="1372573"/>
                      </a:cubicBezTo>
                      <a:cubicBezTo>
                        <a:pt x="162187" y="1375776"/>
                        <a:pt x="167911" y="1375815"/>
                        <a:pt x="172775" y="1377436"/>
                      </a:cubicBezTo>
                      <a:cubicBezTo>
                        <a:pt x="211496" y="1403251"/>
                        <a:pt x="190384" y="1395239"/>
                        <a:pt x="236004" y="1401756"/>
                      </a:cubicBezTo>
                      <a:cubicBezTo>
                        <a:pt x="237625" y="1406620"/>
                        <a:pt x="237243" y="1412722"/>
                        <a:pt x="240868" y="1416347"/>
                      </a:cubicBezTo>
                      <a:cubicBezTo>
                        <a:pt x="244494" y="1419972"/>
                        <a:pt x="250874" y="1418918"/>
                        <a:pt x="255460" y="1421211"/>
                      </a:cubicBezTo>
                      <a:cubicBezTo>
                        <a:pt x="269000" y="1427981"/>
                        <a:pt x="273888" y="1434776"/>
                        <a:pt x="284643" y="1445530"/>
                      </a:cubicBezTo>
                      <a:cubicBezTo>
                        <a:pt x="287885" y="1455257"/>
                        <a:pt x="287886" y="1471471"/>
                        <a:pt x="304098" y="1455258"/>
                      </a:cubicBezTo>
                      <a:cubicBezTo>
                        <a:pt x="307723" y="1451632"/>
                        <a:pt x="306472" y="1445148"/>
                        <a:pt x="308962" y="1440666"/>
                      </a:cubicBezTo>
                      <a:cubicBezTo>
                        <a:pt x="314640" y="1430446"/>
                        <a:pt x="323188" y="1421940"/>
                        <a:pt x="328417" y="1411483"/>
                      </a:cubicBezTo>
                      <a:cubicBezTo>
                        <a:pt x="331660" y="1404998"/>
                        <a:pt x="333503" y="1397598"/>
                        <a:pt x="338145" y="1392028"/>
                      </a:cubicBezTo>
                      <a:cubicBezTo>
                        <a:pt x="348102" y="1380080"/>
                        <a:pt x="354997" y="1383602"/>
                        <a:pt x="367328" y="1377436"/>
                      </a:cubicBezTo>
                      <a:cubicBezTo>
                        <a:pt x="372556" y="1374822"/>
                        <a:pt x="377055" y="1370951"/>
                        <a:pt x="381919" y="1367709"/>
                      </a:cubicBezTo>
                      <a:cubicBezTo>
                        <a:pt x="383540" y="1362845"/>
                        <a:pt x="385777" y="1358145"/>
                        <a:pt x="386783" y="1353117"/>
                      </a:cubicBezTo>
                      <a:cubicBezTo>
                        <a:pt x="389770" y="1338182"/>
                        <a:pt x="389185" y="1319129"/>
                        <a:pt x="396511" y="1304479"/>
                      </a:cubicBezTo>
                      <a:cubicBezTo>
                        <a:pt x="406937" y="1283627"/>
                        <a:pt x="405774" y="1294655"/>
                        <a:pt x="420830" y="1275296"/>
                      </a:cubicBezTo>
                      <a:cubicBezTo>
                        <a:pt x="461545" y="1222947"/>
                        <a:pt x="421755" y="1264642"/>
                        <a:pt x="454877" y="1231522"/>
                      </a:cubicBezTo>
                      <a:cubicBezTo>
                        <a:pt x="455732" y="1228958"/>
                        <a:pt x="463576" y="1201160"/>
                        <a:pt x="469468" y="1202339"/>
                      </a:cubicBezTo>
                      <a:cubicBezTo>
                        <a:pt x="471790" y="1202803"/>
                        <a:pt x="490940" y="1232115"/>
                        <a:pt x="493787" y="1236385"/>
                      </a:cubicBezTo>
                      <a:cubicBezTo>
                        <a:pt x="498651" y="1231521"/>
                        <a:pt x="505038" y="1227807"/>
                        <a:pt x="508379" y="1221794"/>
                      </a:cubicBezTo>
                      <a:cubicBezTo>
                        <a:pt x="513359" y="1212831"/>
                        <a:pt x="518107" y="1192611"/>
                        <a:pt x="518107" y="1192611"/>
                      </a:cubicBezTo>
                      <a:cubicBezTo>
                        <a:pt x="519728" y="1213688"/>
                        <a:pt x="520348" y="1234865"/>
                        <a:pt x="522970" y="1255841"/>
                      </a:cubicBezTo>
                      <a:cubicBezTo>
                        <a:pt x="523606" y="1260928"/>
                        <a:pt x="527834" y="1265305"/>
                        <a:pt x="527834" y="1270432"/>
                      </a:cubicBezTo>
                      <a:cubicBezTo>
                        <a:pt x="527834" y="1296423"/>
                        <a:pt x="524591" y="1322313"/>
                        <a:pt x="522970" y="1348253"/>
                      </a:cubicBezTo>
                      <a:cubicBezTo>
                        <a:pt x="524591" y="1369330"/>
                        <a:pt x="519507" y="1392053"/>
                        <a:pt x="527834" y="1411483"/>
                      </a:cubicBezTo>
                      <a:cubicBezTo>
                        <a:pt x="531873" y="1420908"/>
                        <a:pt x="535075" y="1392248"/>
                        <a:pt x="537562" y="1382300"/>
                      </a:cubicBezTo>
                      <a:cubicBezTo>
                        <a:pt x="544359" y="1355112"/>
                        <a:pt x="542934" y="1363650"/>
                        <a:pt x="547290" y="1328798"/>
                      </a:cubicBezTo>
                      <a:cubicBezTo>
                        <a:pt x="549111" y="1314230"/>
                        <a:pt x="550077" y="1299558"/>
                        <a:pt x="552153" y="1285024"/>
                      </a:cubicBezTo>
                      <a:cubicBezTo>
                        <a:pt x="553322" y="1276840"/>
                        <a:pt x="555538" y="1268839"/>
                        <a:pt x="557017" y="1260705"/>
                      </a:cubicBezTo>
                      <a:cubicBezTo>
                        <a:pt x="564968" y="1216976"/>
                        <a:pt x="558142" y="1246480"/>
                        <a:pt x="566745" y="1212066"/>
                      </a:cubicBezTo>
                      <a:cubicBezTo>
                        <a:pt x="565124" y="1200717"/>
                        <a:pt x="564129" y="1189261"/>
                        <a:pt x="561881" y="1178019"/>
                      </a:cubicBezTo>
                      <a:cubicBezTo>
                        <a:pt x="560876" y="1172992"/>
                        <a:pt x="557017" y="1168555"/>
                        <a:pt x="557017" y="1163428"/>
                      </a:cubicBezTo>
                      <a:cubicBezTo>
                        <a:pt x="557017" y="1034947"/>
                        <a:pt x="553210" y="1060868"/>
                        <a:pt x="566745" y="993194"/>
                      </a:cubicBezTo>
                      <a:cubicBezTo>
                        <a:pt x="565124" y="964011"/>
                        <a:pt x="563417" y="934833"/>
                        <a:pt x="561881" y="905645"/>
                      </a:cubicBezTo>
                      <a:cubicBezTo>
                        <a:pt x="556441" y="802288"/>
                        <a:pt x="567335" y="839319"/>
                        <a:pt x="552153" y="793777"/>
                      </a:cubicBezTo>
                      <a:cubicBezTo>
                        <a:pt x="550532" y="784049"/>
                        <a:pt x="548513" y="774380"/>
                        <a:pt x="547290" y="764594"/>
                      </a:cubicBezTo>
                      <a:cubicBezTo>
                        <a:pt x="545269" y="748426"/>
                        <a:pt x="544904" y="732060"/>
                        <a:pt x="542426" y="715956"/>
                      </a:cubicBezTo>
                      <a:cubicBezTo>
                        <a:pt x="541646" y="710889"/>
                        <a:pt x="538806" y="706338"/>
                        <a:pt x="537562" y="701364"/>
                      </a:cubicBezTo>
                      <a:cubicBezTo>
                        <a:pt x="530616" y="673583"/>
                        <a:pt x="535326" y="682565"/>
                        <a:pt x="527834" y="657590"/>
                      </a:cubicBezTo>
                      <a:cubicBezTo>
                        <a:pt x="524888" y="647769"/>
                        <a:pt x="521349" y="638135"/>
                        <a:pt x="518107" y="628407"/>
                      </a:cubicBezTo>
                      <a:lnTo>
                        <a:pt x="498651" y="570041"/>
                      </a:lnTo>
                      <a:cubicBezTo>
                        <a:pt x="498648" y="570031"/>
                        <a:pt x="488927" y="540869"/>
                        <a:pt x="488924" y="540858"/>
                      </a:cubicBezTo>
                      <a:cubicBezTo>
                        <a:pt x="487303" y="534373"/>
                        <a:pt x="485981" y="527805"/>
                        <a:pt x="484060" y="521402"/>
                      </a:cubicBezTo>
                      <a:cubicBezTo>
                        <a:pt x="481114" y="511581"/>
                        <a:pt x="480020" y="500751"/>
                        <a:pt x="474332" y="492219"/>
                      </a:cubicBezTo>
                      <a:lnTo>
                        <a:pt x="464604" y="477628"/>
                      </a:lnTo>
                      <a:cubicBezTo>
                        <a:pt x="462983" y="472764"/>
                        <a:pt x="462231" y="467518"/>
                        <a:pt x="459741" y="463036"/>
                      </a:cubicBezTo>
                      <a:cubicBezTo>
                        <a:pt x="454063" y="452816"/>
                        <a:pt x="440285" y="433853"/>
                        <a:pt x="440285" y="433853"/>
                      </a:cubicBezTo>
                      <a:lnTo>
                        <a:pt x="420830" y="375488"/>
                      </a:lnTo>
                      <a:lnTo>
                        <a:pt x="411102" y="346305"/>
                      </a:lnTo>
                      <a:cubicBezTo>
                        <a:pt x="409481" y="341441"/>
                        <a:pt x="409083" y="335979"/>
                        <a:pt x="406239" y="331713"/>
                      </a:cubicBezTo>
                      <a:lnTo>
                        <a:pt x="396511" y="317122"/>
                      </a:lnTo>
                      <a:lnTo>
                        <a:pt x="381919" y="273347"/>
                      </a:lnTo>
                      <a:cubicBezTo>
                        <a:pt x="380298" y="268483"/>
                        <a:pt x="379900" y="263022"/>
                        <a:pt x="377056" y="258756"/>
                      </a:cubicBezTo>
                      <a:cubicBezTo>
                        <a:pt x="373813" y="253892"/>
                        <a:pt x="369702" y="249506"/>
                        <a:pt x="367328" y="244164"/>
                      </a:cubicBezTo>
                      <a:cubicBezTo>
                        <a:pt x="363163" y="234794"/>
                        <a:pt x="360843" y="224709"/>
                        <a:pt x="357600" y="214981"/>
                      </a:cubicBezTo>
                      <a:cubicBezTo>
                        <a:pt x="355979" y="210117"/>
                        <a:pt x="356361" y="204015"/>
                        <a:pt x="352736" y="200390"/>
                      </a:cubicBezTo>
                      <a:cubicBezTo>
                        <a:pt x="347872" y="195526"/>
                        <a:pt x="342368" y="191228"/>
                        <a:pt x="338145" y="185798"/>
                      </a:cubicBezTo>
                      <a:cubicBezTo>
                        <a:pt x="330967" y="176569"/>
                        <a:pt x="328418" y="163100"/>
                        <a:pt x="318690" y="156615"/>
                      </a:cubicBezTo>
                      <a:lnTo>
                        <a:pt x="304098" y="146888"/>
                      </a:lnTo>
                      <a:cubicBezTo>
                        <a:pt x="300855" y="142024"/>
                        <a:pt x="296744" y="137638"/>
                        <a:pt x="294370" y="132296"/>
                      </a:cubicBezTo>
                      <a:cubicBezTo>
                        <a:pt x="290206" y="122926"/>
                        <a:pt x="290331" y="111644"/>
                        <a:pt x="284643" y="103113"/>
                      </a:cubicBezTo>
                      <a:lnTo>
                        <a:pt x="274915" y="88522"/>
                      </a:lnTo>
                      <a:cubicBezTo>
                        <a:pt x="273294" y="83658"/>
                        <a:pt x="272541" y="78412"/>
                        <a:pt x="270051" y="73930"/>
                      </a:cubicBezTo>
                      <a:cubicBezTo>
                        <a:pt x="255506" y="47749"/>
                        <a:pt x="253729" y="47880"/>
                        <a:pt x="236004" y="30156"/>
                      </a:cubicBezTo>
                      <a:cubicBezTo>
                        <a:pt x="230474" y="13564"/>
                        <a:pt x="232743" y="13118"/>
                        <a:pt x="216549" y="973"/>
                      </a:cubicBezTo>
                      <a:cubicBezTo>
                        <a:pt x="215252" y="0"/>
                        <a:pt x="209253" y="4215"/>
                        <a:pt x="211685" y="1070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12000">
                      <a:srgbClr val="EE8800"/>
                    </a:gs>
                    <a:gs pos="100000">
                      <a:srgbClr val="00B050"/>
                    </a:gs>
                    <a:gs pos="0">
                      <a:srgbClr val="FFFFCC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chemeClr val="bg1">
                        <a:lumMod val="95000"/>
                      </a:schemeClr>
                    </a:solidFill>
                    <a:effectLst/>
                    <a:latin typeface="Arial" charset="0"/>
                  </a:endParaRPr>
                </a:p>
              </p:txBody>
            </p:sp>
          </p:grpSp>
        </p:grpSp>
        <p:sp>
          <p:nvSpPr>
            <p:cNvPr id="35" name="Lua 34"/>
            <p:cNvSpPr>
              <a:spLocks noChangeAspect="1"/>
            </p:cNvSpPr>
            <p:nvPr/>
          </p:nvSpPr>
          <p:spPr bwMode="auto">
            <a:xfrm>
              <a:off x="570801" y="2382371"/>
              <a:ext cx="1070270" cy="2199780"/>
            </a:xfrm>
            <a:prstGeom prst="moon">
              <a:avLst>
                <a:gd name="adj" fmla="val 73156"/>
              </a:avLst>
            </a:prstGeom>
            <a:solidFill>
              <a:schemeClr val="tx1">
                <a:alpha val="74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36" name="Grupo 22"/>
          <p:cNvGrpSpPr>
            <a:grpSpLocks noChangeAspect="1"/>
          </p:cNvGrpSpPr>
          <p:nvPr/>
        </p:nvGrpSpPr>
        <p:grpSpPr>
          <a:xfrm>
            <a:off x="7920427" y="1772816"/>
            <a:ext cx="467997" cy="467997"/>
            <a:chOff x="1904305" y="3246310"/>
            <a:chExt cx="329007" cy="327335"/>
          </a:xfrm>
        </p:grpSpPr>
        <p:sp>
          <p:nvSpPr>
            <p:cNvPr id="37" name="Elipse 36"/>
            <p:cNvSpPr/>
            <p:nvPr/>
          </p:nvSpPr>
          <p:spPr bwMode="auto">
            <a:xfrm>
              <a:off x="1907704" y="3249016"/>
              <a:ext cx="325608" cy="324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charset="0"/>
              </a:endParaRPr>
            </a:p>
          </p:txBody>
        </p:sp>
        <p:sp>
          <p:nvSpPr>
            <p:cNvPr id="38" name="Lua 37"/>
            <p:cNvSpPr>
              <a:spLocks noChangeAspect="1"/>
            </p:cNvSpPr>
            <p:nvPr/>
          </p:nvSpPr>
          <p:spPr bwMode="auto">
            <a:xfrm>
              <a:off x="1904305" y="3246310"/>
              <a:ext cx="159258" cy="327335"/>
            </a:xfrm>
            <a:prstGeom prst="moon">
              <a:avLst>
                <a:gd name="adj" fmla="val 73156"/>
              </a:avLst>
            </a:prstGeom>
            <a:solidFill>
              <a:schemeClr val="bg2">
                <a:lumMod val="75000"/>
                <a:alpha val="74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charset="0"/>
              </a:endParaRPr>
            </a:p>
          </p:txBody>
        </p:sp>
      </p:grpSp>
      <p:cxnSp>
        <p:nvCxnSpPr>
          <p:cNvPr id="25" name="Conector de seta reta 24"/>
          <p:cNvCxnSpPr/>
          <p:nvPr/>
        </p:nvCxnSpPr>
        <p:spPr bwMode="auto">
          <a:xfrm flipV="1">
            <a:off x="5796136" y="2013347"/>
            <a:ext cx="2376584" cy="36350"/>
          </a:xfrm>
          <a:prstGeom prst="straightConnector1">
            <a:avLst/>
          </a:prstGeom>
          <a:solidFill>
            <a:schemeClr val="accent1"/>
          </a:solidFill>
          <a:ln w="53975" cap="flat" cmpd="sng" algn="ctr">
            <a:solidFill>
              <a:srgbClr val="FF0000"/>
            </a:solidFill>
            <a:prstDash val="solid"/>
            <a:round/>
            <a:headEnd type="triangle" w="lg" len="med"/>
            <a:tailEnd type="triangle" w="lg" len="med"/>
          </a:ln>
          <a:effectLst/>
        </p:spPr>
      </p:cxn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07504" y="3006080"/>
            <a:ext cx="88582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Marés altas e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marés baixas</a:t>
            </a:r>
            <a:br>
              <a:rPr kumimoji="0" lang="pt-BR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</a:br>
            <a:endParaRPr kumimoji="0" lang="pt-BR" sz="44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upo 27"/>
          <p:cNvGrpSpPr>
            <a:grpSpLocks noChangeAspect="1"/>
          </p:cNvGrpSpPr>
          <p:nvPr/>
        </p:nvGrpSpPr>
        <p:grpSpPr>
          <a:xfrm>
            <a:off x="1552541" y="2415555"/>
            <a:ext cx="3744414" cy="3600400"/>
            <a:chOff x="107504" y="1810916"/>
            <a:chExt cx="3288700" cy="3240360"/>
          </a:xfrm>
        </p:grpSpPr>
        <p:grpSp>
          <p:nvGrpSpPr>
            <p:cNvPr id="29" name="Grupo 31"/>
            <p:cNvGrpSpPr>
              <a:grpSpLocks noChangeAspect="1"/>
            </p:cNvGrpSpPr>
            <p:nvPr/>
          </p:nvGrpSpPr>
          <p:grpSpPr>
            <a:xfrm>
              <a:off x="107504" y="1810916"/>
              <a:ext cx="3288700" cy="3240360"/>
              <a:chOff x="1939622" y="1252856"/>
              <a:chExt cx="5392657" cy="5313392"/>
            </a:xfrm>
          </p:grpSpPr>
          <p:sp>
            <p:nvSpPr>
              <p:cNvPr id="31" name="Elipse 30"/>
              <p:cNvSpPr>
                <a:spLocks noChangeAspect="1"/>
              </p:cNvSpPr>
              <p:nvPr/>
            </p:nvSpPr>
            <p:spPr bwMode="auto">
              <a:xfrm>
                <a:off x="1939622" y="1252856"/>
                <a:ext cx="5392657" cy="5313392"/>
              </a:xfrm>
              <a:prstGeom prst="ellipse">
                <a:avLst/>
              </a:prstGeom>
              <a:gradFill flip="none" rotWithShape="1">
                <a:gsLst>
                  <a:gs pos="0">
                    <a:srgbClr val="0066FF"/>
                  </a:gs>
                  <a:gs pos="50000">
                    <a:srgbClr val="0000FF"/>
                  </a:gs>
                  <a:gs pos="100000">
                    <a:schemeClr val="tx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grpSp>
            <p:nvGrpSpPr>
              <p:cNvPr id="32" name="Grupo 13"/>
              <p:cNvGrpSpPr/>
              <p:nvPr/>
            </p:nvGrpSpPr>
            <p:grpSpPr>
              <a:xfrm>
                <a:off x="2714969" y="2176734"/>
                <a:ext cx="3600400" cy="3619856"/>
                <a:chOff x="2714969" y="2176734"/>
                <a:chExt cx="3600400" cy="3619856"/>
              </a:xfrm>
            </p:grpSpPr>
            <p:sp>
              <p:nvSpPr>
                <p:cNvPr id="33" name="Elipse 32"/>
                <p:cNvSpPr/>
                <p:nvPr/>
              </p:nvSpPr>
              <p:spPr bwMode="auto">
                <a:xfrm>
                  <a:off x="2714969" y="2196190"/>
                  <a:ext cx="3600400" cy="3600400"/>
                </a:xfrm>
                <a:prstGeom prst="ellipse">
                  <a:avLst/>
                </a:prstGeom>
                <a:solidFill>
                  <a:srgbClr val="0066FF"/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4" name="Forma livre 33"/>
                <p:cNvSpPr/>
                <p:nvPr/>
              </p:nvSpPr>
              <p:spPr bwMode="auto">
                <a:xfrm>
                  <a:off x="3147017" y="2425661"/>
                  <a:ext cx="2448272" cy="3368686"/>
                </a:xfrm>
                <a:custGeom>
                  <a:avLst/>
                  <a:gdLst>
                    <a:gd name="connsiteX0" fmla="*/ 767563 w 2317456"/>
                    <a:gd name="connsiteY0" fmla="*/ 56572 h 3224670"/>
                    <a:gd name="connsiteX1" fmla="*/ 797708 w 2317456"/>
                    <a:gd name="connsiteY1" fmla="*/ 116862 h 3224670"/>
                    <a:gd name="connsiteX2" fmla="*/ 837901 w 2317456"/>
                    <a:gd name="connsiteY2" fmla="*/ 207297 h 3224670"/>
                    <a:gd name="connsiteX3" fmla="*/ 868046 w 2317456"/>
                    <a:gd name="connsiteY3" fmla="*/ 227394 h 3224670"/>
                    <a:gd name="connsiteX4" fmla="*/ 888143 w 2317456"/>
                    <a:gd name="connsiteY4" fmla="*/ 257539 h 3224670"/>
                    <a:gd name="connsiteX5" fmla="*/ 898191 w 2317456"/>
                    <a:gd name="connsiteY5" fmla="*/ 287684 h 3224670"/>
                    <a:gd name="connsiteX6" fmla="*/ 928337 w 2317456"/>
                    <a:gd name="connsiteY6" fmla="*/ 307781 h 3224670"/>
                    <a:gd name="connsiteX7" fmla="*/ 988627 w 2317456"/>
                    <a:gd name="connsiteY7" fmla="*/ 257539 h 3224670"/>
                    <a:gd name="connsiteX8" fmla="*/ 1018772 w 2317456"/>
                    <a:gd name="connsiteY8" fmla="*/ 237443 h 3224670"/>
                    <a:gd name="connsiteX9" fmla="*/ 1169497 w 2317456"/>
                    <a:gd name="connsiteY9" fmla="*/ 247491 h 3224670"/>
                    <a:gd name="connsiteX10" fmla="*/ 1209690 w 2317456"/>
                    <a:gd name="connsiteY10" fmla="*/ 317829 h 3224670"/>
                    <a:gd name="connsiteX11" fmla="*/ 1239835 w 2317456"/>
                    <a:gd name="connsiteY11" fmla="*/ 327878 h 3224670"/>
                    <a:gd name="connsiteX12" fmla="*/ 1330271 w 2317456"/>
                    <a:gd name="connsiteY12" fmla="*/ 378119 h 3224670"/>
                    <a:gd name="connsiteX13" fmla="*/ 1350367 w 2317456"/>
                    <a:gd name="connsiteY13" fmla="*/ 408265 h 3224670"/>
                    <a:gd name="connsiteX14" fmla="*/ 1350367 w 2317456"/>
                    <a:gd name="connsiteY14" fmla="*/ 488651 h 3224670"/>
                    <a:gd name="connsiteX15" fmla="*/ 1310174 w 2317456"/>
                    <a:gd name="connsiteY15" fmla="*/ 498700 h 3224670"/>
                    <a:gd name="connsiteX16" fmla="*/ 1219739 w 2317456"/>
                    <a:gd name="connsiteY16" fmla="*/ 478603 h 3224670"/>
                    <a:gd name="connsiteX17" fmla="*/ 1119255 w 2317456"/>
                    <a:gd name="connsiteY17" fmla="*/ 428361 h 3224670"/>
                    <a:gd name="connsiteX18" fmla="*/ 988627 w 2317456"/>
                    <a:gd name="connsiteY18" fmla="*/ 448458 h 3224670"/>
                    <a:gd name="connsiteX19" fmla="*/ 958482 w 2317456"/>
                    <a:gd name="connsiteY19" fmla="*/ 468555 h 3224670"/>
                    <a:gd name="connsiteX20" fmla="*/ 918288 w 2317456"/>
                    <a:gd name="connsiteY20" fmla="*/ 538893 h 3224670"/>
                    <a:gd name="connsiteX21" fmla="*/ 958482 w 2317456"/>
                    <a:gd name="connsiteY21" fmla="*/ 659473 h 3224670"/>
                    <a:gd name="connsiteX22" fmla="*/ 1038868 w 2317456"/>
                    <a:gd name="connsiteY22" fmla="*/ 729812 h 3224670"/>
                    <a:gd name="connsiteX23" fmla="*/ 1119255 w 2317456"/>
                    <a:gd name="connsiteY23" fmla="*/ 739860 h 3224670"/>
                    <a:gd name="connsiteX24" fmla="*/ 1139352 w 2317456"/>
                    <a:gd name="connsiteY24" fmla="*/ 709715 h 3224670"/>
                    <a:gd name="connsiteX25" fmla="*/ 1149400 w 2317456"/>
                    <a:gd name="connsiteY25" fmla="*/ 589135 h 3224670"/>
                    <a:gd name="connsiteX26" fmla="*/ 1189594 w 2317456"/>
                    <a:gd name="connsiteY26" fmla="*/ 569038 h 3224670"/>
                    <a:gd name="connsiteX27" fmla="*/ 1229787 w 2317456"/>
                    <a:gd name="connsiteY27" fmla="*/ 579086 h 3224670"/>
                    <a:gd name="connsiteX28" fmla="*/ 1290077 w 2317456"/>
                    <a:gd name="connsiteY28" fmla="*/ 609232 h 3224670"/>
                    <a:gd name="connsiteX29" fmla="*/ 1300126 w 2317456"/>
                    <a:gd name="connsiteY29" fmla="*/ 639377 h 3224670"/>
                    <a:gd name="connsiteX30" fmla="*/ 1330271 w 2317456"/>
                    <a:gd name="connsiteY30" fmla="*/ 649425 h 3224670"/>
                    <a:gd name="connsiteX31" fmla="*/ 1390561 w 2317456"/>
                    <a:gd name="connsiteY31" fmla="*/ 689618 h 3224670"/>
                    <a:gd name="connsiteX32" fmla="*/ 1450851 w 2317456"/>
                    <a:gd name="connsiteY32" fmla="*/ 719763 h 3224670"/>
                    <a:gd name="connsiteX33" fmla="*/ 1480996 w 2317456"/>
                    <a:gd name="connsiteY33" fmla="*/ 729812 h 3224670"/>
                    <a:gd name="connsiteX34" fmla="*/ 1501093 w 2317456"/>
                    <a:gd name="connsiteY34" fmla="*/ 759957 h 3224670"/>
                    <a:gd name="connsiteX35" fmla="*/ 1501093 w 2317456"/>
                    <a:gd name="connsiteY35" fmla="*/ 860440 h 3224670"/>
                    <a:gd name="connsiteX36" fmla="*/ 1491044 w 2317456"/>
                    <a:gd name="connsiteY36" fmla="*/ 830295 h 3224670"/>
                    <a:gd name="connsiteX37" fmla="*/ 1310174 w 2317456"/>
                    <a:gd name="connsiteY37" fmla="*/ 830295 h 3224670"/>
                    <a:gd name="connsiteX38" fmla="*/ 1340319 w 2317456"/>
                    <a:gd name="connsiteY38" fmla="*/ 940827 h 3224670"/>
                    <a:gd name="connsiteX39" fmla="*/ 1350367 w 2317456"/>
                    <a:gd name="connsiteY39" fmla="*/ 970972 h 3224670"/>
                    <a:gd name="connsiteX40" fmla="*/ 1390561 w 2317456"/>
                    <a:gd name="connsiteY40" fmla="*/ 981021 h 3224670"/>
                    <a:gd name="connsiteX41" fmla="*/ 1470948 w 2317456"/>
                    <a:gd name="connsiteY41" fmla="*/ 970972 h 3224670"/>
                    <a:gd name="connsiteX42" fmla="*/ 1410657 w 2317456"/>
                    <a:gd name="connsiteY42" fmla="*/ 981021 h 3224670"/>
                    <a:gd name="connsiteX43" fmla="*/ 1380512 w 2317456"/>
                    <a:gd name="connsiteY43" fmla="*/ 991069 h 3224670"/>
                    <a:gd name="connsiteX44" fmla="*/ 1340319 w 2317456"/>
                    <a:gd name="connsiteY44" fmla="*/ 1001117 h 3224670"/>
                    <a:gd name="connsiteX45" fmla="*/ 1249884 w 2317456"/>
                    <a:gd name="connsiteY45" fmla="*/ 1051359 h 3224670"/>
                    <a:gd name="connsiteX46" fmla="*/ 1219739 w 2317456"/>
                    <a:gd name="connsiteY46" fmla="*/ 1071456 h 3224670"/>
                    <a:gd name="connsiteX47" fmla="*/ 1159449 w 2317456"/>
                    <a:gd name="connsiteY47" fmla="*/ 1131746 h 3224670"/>
                    <a:gd name="connsiteX48" fmla="*/ 1069013 w 2317456"/>
                    <a:gd name="connsiteY48" fmla="*/ 1171939 h 3224670"/>
                    <a:gd name="connsiteX49" fmla="*/ 1038868 w 2317456"/>
                    <a:gd name="connsiteY49" fmla="*/ 1181988 h 3224670"/>
                    <a:gd name="connsiteX50" fmla="*/ 1008723 w 2317456"/>
                    <a:gd name="connsiteY50" fmla="*/ 1212133 h 3224670"/>
                    <a:gd name="connsiteX51" fmla="*/ 968530 w 2317456"/>
                    <a:gd name="connsiteY51" fmla="*/ 1282471 h 3224670"/>
                    <a:gd name="connsiteX52" fmla="*/ 938385 w 2317456"/>
                    <a:gd name="connsiteY52" fmla="*/ 1302568 h 3224670"/>
                    <a:gd name="connsiteX53" fmla="*/ 908240 w 2317456"/>
                    <a:gd name="connsiteY53" fmla="*/ 1362858 h 3224670"/>
                    <a:gd name="connsiteX54" fmla="*/ 888143 w 2317456"/>
                    <a:gd name="connsiteY54" fmla="*/ 1423148 h 3224670"/>
                    <a:gd name="connsiteX55" fmla="*/ 878095 w 2317456"/>
                    <a:gd name="connsiteY55" fmla="*/ 1453293 h 3224670"/>
                    <a:gd name="connsiteX56" fmla="*/ 868046 w 2317456"/>
                    <a:gd name="connsiteY56" fmla="*/ 1513583 h 3224670"/>
                    <a:gd name="connsiteX57" fmla="*/ 847950 w 2317456"/>
                    <a:gd name="connsiteY57" fmla="*/ 1573873 h 3224670"/>
                    <a:gd name="connsiteX58" fmla="*/ 837901 w 2317456"/>
                    <a:gd name="connsiteY58" fmla="*/ 1604018 h 3224670"/>
                    <a:gd name="connsiteX59" fmla="*/ 807756 w 2317456"/>
                    <a:gd name="connsiteY59" fmla="*/ 1503535 h 3224670"/>
                    <a:gd name="connsiteX60" fmla="*/ 787660 w 2317456"/>
                    <a:gd name="connsiteY60" fmla="*/ 1473390 h 3224670"/>
                    <a:gd name="connsiteX61" fmla="*/ 757515 w 2317456"/>
                    <a:gd name="connsiteY61" fmla="*/ 1453293 h 3224670"/>
                    <a:gd name="connsiteX62" fmla="*/ 697224 w 2317456"/>
                    <a:gd name="connsiteY62" fmla="*/ 1413100 h 3224670"/>
                    <a:gd name="connsiteX63" fmla="*/ 667079 w 2317456"/>
                    <a:gd name="connsiteY63" fmla="*/ 1393003 h 3224670"/>
                    <a:gd name="connsiteX64" fmla="*/ 626886 w 2317456"/>
                    <a:gd name="connsiteY64" fmla="*/ 1382955 h 3224670"/>
                    <a:gd name="connsiteX65" fmla="*/ 596741 w 2317456"/>
                    <a:gd name="connsiteY65" fmla="*/ 1372906 h 3224670"/>
                    <a:gd name="connsiteX66" fmla="*/ 446016 w 2317456"/>
                    <a:gd name="connsiteY66" fmla="*/ 1382955 h 3224670"/>
                    <a:gd name="connsiteX67" fmla="*/ 415871 w 2317456"/>
                    <a:gd name="connsiteY67" fmla="*/ 1393003 h 3224670"/>
                    <a:gd name="connsiteX68" fmla="*/ 395774 w 2317456"/>
                    <a:gd name="connsiteY68" fmla="*/ 1423148 h 3224670"/>
                    <a:gd name="connsiteX69" fmla="*/ 385726 w 2317456"/>
                    <a:gd name="connsiteY69" fmla="*/ 1453293 h 3224670"/>
                    <a:gd name="connsiteX70" fmla="*/ 345532 w 2317456"/>
                    <a:gd name="connsiteY70" fmla="*/ 1533680 h 3224670"/>
                    <a:gd name="connsiteX71" fmla="*/ 345532 w 2317456"/>
                    <a:gd name="connsiteY71" fmla="*/ 1704502 h 3224670"/>
                    <a:gd name="connsiteX72" fmla="*/ 375677 w 2317456"/>
                    <a:gd name="connsiteY72" fmla="*/ 1724599 h 3224670"/>
                    <a:gd name="connsiteX73" fmla="*/ 636934 w 2317456"/>
                    <a:gd name="connsiteY73" fmla="*/ 1724599 h 3224670"/>
                    <a:gd name="connsiteX74" fmla="*/ 606789 w 2317456"/>
                    <a:gd name="connsiteY74" fmla="*/ 1815034 h 3224670"/>
                    <a:gd name="connsiteX75" fmla="*/ 576644 w 2317456"/>
                    <a:gd name="connsiteY75" fmla="*/ 1825082 h 3224670"/>
                    <a:gd name="connsiteX76" fmla="*/ 556548 w 2317456"/>
                    <a:gd name="connsiteY76" fmla="*/ 1855227 h 3224670"/>
                    <a:gd name="connsiteX77" fmla="*/ 566596 w 2317456"/>
                    <a:gd name="connsiteY77" fmla="*/ 1905469 h 3224670"/>
                    <a:gd name="connsiteX78" fmla="*/ 596741 w 2317456"/>
                    <a:gd name="connsiteY78" fmla="*/ 1915517 h 3224670"/>
                    <a:gd name="connsiteX79" fmla="*/ 677128 w 2317456"/>
                    <a:gd name="connsiteY79" fmla="*/ 1925566 h 3224670"/>
                    <a:gd name="connsiteX80" fmla="*/ 707273 w 2317456"/>
                    <a:gd name="connsiteY80" fmla="*/ 1935614 h 3224670"/>
                    <a:gd name="connsiteX81" fmla="*/ 717321 w 2317456"/>
                    <a:gd name="connsiteY81" fmla="*/ 1965759 h 3224670"/>
                    <a:gd name="connsiteX82" fmla="*/ 727369 w 2317456"/>
                    <a:gd name="connsiteY82" fmla="*/ 2076291 h 3224670"/>
                    <a:gd name="connsiteX83" fmla="*/ 737418 w 2317456"/>
                    <a:gd name="connsiteY83" fmla="*/ 2106436 h 3224670"/>
                    <a:gd name="connsiteX84" fmla="*/ 777611 w 2317456"/>
                    <a:gd name="connsiteY84" fmla="*/ 2166726 h 3224670"/>
                    <a:gd name="connsiteX85" fmla="*/ 817805 w 2317456"/>
                    <a:gd name="connsiteY85" fmla="*/ 2156678 h 3224670"/>
                    <a:gd name="connsiteX86" fmla="*/ 847950 w 2317456"/>
                    <a:gd name="connsiteY86" fmla="*/ 2146629 h 3224670"/>
                    <a:gd name="connsiteX87" fmla="*/ 908240 w 2317456"/>
                    <a:gd name="connsiteY87" fmla="*/ 2176774 h 3224670"/>
                    <a:gd name="connsiteX88" fmla="*/ 948433 w 2317456"/>
                    <a:gd name="connsiteY88" fmla="*/ 2216968 h 3224670"/>
                    <a:gd name="connsiteX89" fmla="*/ 968530 w 2317456"/>
                    <a:gd name="connsiteY89" fmla="*/ 2186823 h 3224670"/>
                    <a:gd name="connsiteX90" fmla="*/ 978578 w 2317456"/>
                    <a:gd name="connsiteY90" fmla="*/ 2156678 h 3224670"/>
                    <a:gd name="connsiteX91" fmla="*/ 1048917 w 2317456"/>
                    <a:gd name="connsiteY91" fmla="*/ 2126533 h 3224670"/>
                    <a:gd name="connsiteX92" fmla="*/ 1229787 w 2317456"/>
                    <a:gd name="connsiteY92" fmla="*/ 2136581 h 3224670"/>
                    <a:gd name="connsiteX93" fmla="*/ 1280029 w 2317456"/>
                    <a:gd name="connsiteY93" fmla="*/ 2166726 h 3224670"/>
                    <a:gd name="connsiteX94" fmla="*/ 1310174 w 2317456"/>
                    <a:gd name="connsiteY94" fmla="*/ 2176774 h 3224670"/>
                    <a:gd name="connsiteX95" fmla="*/ 1350367 w 2317456"/>
                    <a:gd name="connsiteY95" fmla="*/ 2186823 h 3224670"/>
                    <a:gd name="connsiteX96" fmla="*/ 1410657 w 2317456"/>
                    <a:gd name="connsiteY96" fmla="*/ 2206919 h 3224670"/>
                    <a:gd name="connsiteX97" fmla="*/ 1551334 w 2317456"/>
                    <a:gd name="connsiteY97" fmla="*/ 2216968 h 3224670"/>
                    <a:gd name="connsiteX98" fmla="*/ 1611624 w 2317456"/>
                    <a:gd name="connsiteY98" fmla="*/ 2257161 h 3224670"/>
                    <a:gd name="connsiteX99" fmla="*/ 1641769 w 2317456"/>
                    <a:gd name="connsiteY99" fmla="*/ 2287306 h 3224670"/>
                    <a:gd name="connsiteX100" fmla="*/ 1742253 w 2317456"/>
                    <a:gd name="connsiteY100" fmla="*/ 2317451 h 3224670"/>
                    <a:gd name="connsiteX101" fmla="*/ 1772398 w 2317456"/>
                    <a:gd name="connsiteY101" fmla="*/ 2337548 h 3224670"/>
                    <a:gd name="connsiteX102" fmla="*/ 1802543 w 2317456"/>
                    <a:gd name="connsiteY102" fmla="*/ 2397838 h 3224670"/>
                    <a:gd name="connsiteX103" fmla="*/ 1812591 w 2317456"/>
                    <a:gd name="connsiteY103" fmla="*/ 2478225 h 3224670"/>
                    <a:gd name="connsiteX104" fmla="*/ 1882930 w 2317456"/>
                    <a:gd name="connsiteY104" fmla="*/ 2508370 h 3224670"/>
                    <a:gd name="connsiteX105" fmla="*/ 2013558 w 2317456"/>
                    <a:gd name="connsiteY105" fmla="*/ 2498322 h 3224670"/>
                    <a:gd name="connsiteX106" fmla="*/ 1933172 w 2317456"/>
                    <a:gd name="connsiteY106" fmla="*/ 2508370 h 3224670"/>
                    <a:gd name="connsiteX107" fmla="*/ 1872882 w 2317456"/>
                    <a:gd name="connsiteY107" fmla="*/ 2498322 h 3224670"/>
                    <a:gd name="connsiteX108" fmla="*/ 1882930 w 2317456"/>
                    <a:gd name="connsiteY108" fmla="*/ 2468177 h 3224670"/>
                    <a:gd name="connsiteX109" fmla="*/ 1993462 w 2317456"/>
                    <a:gd name="connsiteY109" fmla="*/ 2468177 h 3224670"/>
                    <a:gd name="connsiteX110" fmla="*/ 2003510 w 2317456"/>
                    <a:gd name="connsiteY110" fmla="*/ 2498322 h 3224670"/>
                    <a:gd name="connsiteX111" fmla="*/ 2033655 w 2317456"/>
                    <a:gd name="connsiteY111" fmla="*/ 2518418 h 3224670"/>
                    <a:gd name="connsiteX112" fmla="*/ 2114042 w 2317456"/>
                    <a:gd name="connsiteY112" fmla="*/ 2498322 h 3224670"/>
                    <a:gd name="connsiteX113" fmla="*/ 2164284 w 2317456"/>
                    <a:gd name="connsiteY113" fmla="*/ 2508370 h 3224670"/>
                    <a:gd name="connsiteX114" fmla="*/ 2194429 w 2317456"/>
                    <a:gd name="connsiteY114" fmla="*/ 2518418 h 3224670"/>
                    <a:gd name="connsiteX115" fmla="*/ 2264767 w 2317456"/>
                    <a:gd name="connsiteY115" fmla="*/ 2508370 h 3224670"/>
                    <a:gd name="connsiteX116" fmla="*/ 2294912 w 2317456"/>
                    <a:gd name="connsiteY116" fmla="*/ 2498322 h 3224670"/>
                    <a:gd name="connsiteX117" fmla="*/ 2315009 w 2317456"/>
                    <a:gd name="connsiteY117" fmla="*/ 2538515 h 3224670"/>
                    <a:gd name="connsiteX118" fmla="*/ 2284864 w 2317456"/>
                    <a:gd name="connsiteY118" fmla="*/ 2598805 h 3224670"/>
                    <a:gd name="connsiteX119" fmla="*/ 2234622 w 2317456"/>
                    <a:gd name="connsiteY119" fmla="*/ 2689240 h 3224670"/>
                    <a:gd name="connsiteX120" fmla="*/ 2214526 w 2317456"/>
                    <a:gd name="connsiteY120" fmla="*/ 2719385 h 3224670"/>
                    <a:gd name="connsiteX121" fmla="*/ 2154235 w 2317456"/>
                    <a:gd name="connsiteY121" fmla="*/ 2759579 h 3224670"/>
                    <a:gd name="connsiteX122" fmla="*/ 2124090 w 2317456"/>
                    <a:gd name="connsiteY122" fmla="*/ 2779675 h 3224670"/>
                    <a:gd name="connsiteX123" fmla="*/ 2083897 w 2317456"/>
                    <a:gd name="connsiteY123" fmla="*/ 2850014 h 3224670"/>
                    <a:gd name="connsiteX124" fmla="*/ 2053752 w 2317456"/>
                    <a:gd name="connsiteY124" fmla="*/ 2920352 h 3224670"/>
                    <a:gd name="connsiteX125" fmla="*/ 2023607 w 2317456"/>
                    <a:gd name="connsiteY125" fmla="*/ 2940449 h 3224670"/>
                    <a:gd name="connsiteX126" fmla="*/ 1993462 w 2317456"/>
                    <a:gd name="connsiteY126" fmla="*/ 2970594 h 3224670"/>
                    <a:gd name="connsiteX127" fmla="*/ 1943220 w 2317456"/>
                    <a:gd name="connsiteY127" fmla="*/ 2980643 h 3224670"/>
                    <a:gd name="connsiteX128" fmla="*/ 1903027 w 2317456"/>
                    <a:gd name="connsiteY128" fmla="*/ 2990691 h 3224670"/>
                    <a:gd name="connsiteX129" fmla="*/ 1872882 w 2317456"/>
                    <a:gd name="connsiteY129" fmla="*/ 3000739 h 3224670"/>
                    <a:gd name="connsiteX130" fmla="*/ 1762350 w 2317456"/>
                    <a:gd name="connsiteY130" fmla="*/ 3010788 h 3224670"/>
                    <a:gd name="connsiteX131" fmla="*/ 1732205 w 2317456"/>
                    <a:gd name="connsiteY131" fmla="*/ 3020836 h 3224670"/>
                    <a:gd name="connsiteX132" fmla="*/ 1722156 w 2317456"/>
                    <a:gd name="connsiteY132" fmla="*/ 3050981 h 3224670"/>
                    <a:gd name="connsiteX133" fmla="*/ 1681963 w 2317456"/>
                    <a:gd name="connsiteY133" fmla="*/ 3121319 h 3224670"/>
                    <a:gd name="connsiteX134" fmla="*/ 1651818 w 2317456"/>
                    <a:gd name="connsiteY134" fmla="*/ 3141416 h 3224670"/>
                    <a:gd name="connsiteX135" fmla="*/ 1541286 w 2317456"/>
                    <a:gd name="connsiteY135" fmla="*/ 3151465 h 3224670"/>
                    <a:gd name="connsiteX136" fmla="*/ 1310174 w 2317456"/>
                    <a:gd name="connsiteY136" fmla="*/ 3161513 h 3224670"/>
                    <a:gd name="connsiteX137" fmla="*/ 1229787 w 2317456"/>
                    <a:gd name="connsiteY137" fmla="*/ 3211755 h 3224670"/>
                    <a:gd name="connsiteX138" fmla="*/ 1199642 w 2317456"/>
                    <a:gd name="connsiteY138" fmla="*/ 3221803 h 3224670"/>
                    <a:gd name="connsiteX139" fmla="*/ 1119255 w 2317456"/>
                    <a:gd name="connsiteY139" fmla="*/ 3181610 h 3224670"/>
                    <a:gd name="connsiteX140" fmla="*/ 1129304 w 2317456"/>
                    <a:gd name="connsiteY140" fmla="*/ 3151465 h 3224670"/>
                    <a:gd name="connsiteX141" fmla="*/ 1169497 w 2317456"/>
                    <a:gd name="connsiteY141" fmla="*/ 3091174 h 3224670"/>
                    <a:gd name="connsiteX142" fmla="*/ 1179545 w 2317456"/>
                    <a:gd name="connsiteY142" fmla="*/ 2910304 h 3224670"/>
                    <a:gd name="connsiteX143" fmla="*/ 1149400 w 2317456"/>
                    <a:gd name="connsiteY143" fmla="*/ 2880159 h 3224670"/>
                    <a:gd name="connsiteX144" fmla="*/ 1119255 w 2317456"/>
                    <a:gd name="connsiteY144" fmla="*/ 2870111 h 3224670"/>
                    <a:gd name="connsiteX145" fmla="*/ 1038868 w 2317456"/>
                    <a:gd name="connsiteY145" fmla="*/ 2839966 h 3224670"/>
                    <a:gd name="connsiteX146" fmla="*/ 998675 w 2317456"/>
                    <a:gd name="connsiteY146" fmla="*/ 2819869 h 3224670"/>
                    <a:gd name="connsiteX147" fmla="*/ 968530 w 2317456"/>
                    <a:gd name="connsiteY147" fmla="*/ 2809821 h 3224670"/>
                    <a:gd name="connsiteX148" fmla="*/ 938385 w 2317456"/>
                    <a:gd name="connsiteY148" fmla="*/ 2749530 h 3224670"/>
                    <a:gd name="connsiteX149" fmla="*/ 908240 w 2317456"/>
                    <a:gd name="connsiteY149" fmla="*/ 2649047 h 3224670"/>
                    <a:gd name="connsiteX150" fmla="*/ 868046 w 2317456"/>
                    <a:gd name="connsiteY150" fmla="*/ 2588757 h 3224670"/>
                    <a:gd name="connsiteX151" fmla="*/ 847950 w 2317456"/>
                    <a:gd name="connsiteY151" fmla="*/ 2558612 h 3224670"/>
                    <a:gd name="connsiteX152" fmla="*/ 797708 w 2317456"/>
                    <a:gd name="connsiteY152" fmla="*/ 2488273 h 3224670"/>
                    <a:gd name="connsiteX153" fmla="*/ 817805 w 2317456"/>
                    <a:gd name="connsiteY153" fmla="*/ 2458128 h 3224670"/>
                    <a:gd name="connsiteX154" fmla="*/ 868046 w 2317456"/>
                    <a:gd name="connsiteY154" fmla="*/ 2397838 h 3224670"/>
                    <a:gd name="connsiteX155" fmla="*/ 888143 w 2317456"/>
                    <a:gd name="connsiteY155" fmla="*/ 2337548 h 3224670"/>
                    <a:gd name="connsiteX156" fmla="*/ 898191 w 2317456"/>
                    <a:gd name="connsiteY156" fmla="*/ 2307403 h 3224670"/>
                    <a:gd name="connsiteX157" fmla="*/ 908240 w 2317456"/>
                    <a:gd name="connsiteY157" fmla="*/ 2277258 h 3224670"/>
                    <a:gd name="connsiteX158" fmla="*/ 898191 w 2317456"/>
                    <a:gd name="connsiteY158" fmla="*/ 2206919 h 3224670"/>
                    <a:gd name="connsiteX159" fmla="*/ 868046 w 2317456"/>
                    <a:gd name="connsiteY159" fmla="*/ 2196871 h 3224670"/>
                    <a:gd name="connsiteX160" fmla="*/ 797708 w 2317456"/>
                    <a:gd name="connsiteY160" fmla="*/ 2176774 h 3224670"/>
                    <a:gd name="connsiteX161" fmla="*/ 707273 w 2317456"/>
                    <a:gd name="connsiteY161" fmla="*/ 2186823 h 3224670"/>
                    <a:gd name="connsiteX162" fmla="*/ 677128 w 2317456"/>
                    <a:gd name="connsiteY162" fmla="*/ 2196871 h 3224670"/>
                    <a:gd name="connsiteX163" fmla="*/ 667079 w 2317456"/>
                    <a:gd name="connsiteY163" fmla="*/ 2116484 h 3224670"/>
                    <a:gd name="connsiteX164" fmla="*/ 636934 w 2317456"/>
                    <a:gd name="connsiteY164" fmla="*/ 2056194 h 3224670"/>
                    <a:gd name="connsiteX165" fmla="*/ 546499 w 2317456"/>
                    <a:gd name="connsiteY165" fmla="*/ 1985856 h 3224670"/>
                    <a:gd name="connsiteX166" fmla="*/ 516354 w 2317456"/>
                    <a:gd name="connsiteY166" fmla="*/ 1955711 h 3224670"/>
                    <a:gd name="connsiteX167" fmla="*/ 496257 w 2317456"/>
                    <a:gd name="connsiteY167" fmla="*/ 1915517 h 3224670"/>
                    <a:gd name="connsiteX168" fmla="*/ 476161 w 2317456"/>
                    <a:gd name="connsiteY168" fmla="*/ 1885372 h 3224670"/>
                    <a:gd name="connsiteX169" fmla="*/ 435967 w 2317456"/>
                    <a:gd name="connsiteY169" fmla="*/ 1825082 h 3224670"/>
                    <a:gd name="connsiteX170" fmla="*/ 405822 w 2317456"/>
                    <a:gd name="connsiteY170" fmla="*/ 1815034 h 3224670"/>
                    <a:gd name="connsiteX171" fmla="*/ 375677 w 2317456"/>
                    <a:gd name="connsiteY171" fmla="*/ 1794937 h 3224670"/>
                    <a:gd name="connsiteX172" fmla="*/ 325435 w 2317456"/>
                    <a:gd name="connsiteY172" fmla="*/ 1784889 h 3224670"/>
                    <a:gd name="connsiteX173" fmla="*/ 295290 w 2317456"/>
                    <a:gd name="connsiteY173" fmla="*/ 1754744 h 3224670"/>
                    <a:gd name="connsiteX174" fmla="*/ 235000 w 2317456"/>
                    <a:gd name="connsiteY174" fmla="*/ 1714550 h 3224670"/>
                    <a:gd name="connsiteX175" fmla="*/ 214904 w 2317456"/>
                    <a:gd name="connsiteY175" fmla="*/ 1674357 h 3224670"/>
                    <a:gd name="connsiteX176" fmla="*/ 194807 w 2317456"/>
                    <a:gd name="connsiteY176" fmla="*/ 1644212 h 3224670"/>
                    <a:gd name="connsiteX177" fmla="*/ 184758 w 2317456"/>
                    <a:gd name="connsiteY177" fmla="*/ 1614067 h 3224670"/>
                    <a:gd name="connsiteX178" fmla="*/ 174710 w 2317456"/>
                    <a:gd name="connsiteY178" fmla="*/ 1433196 h 3224670"/>
                    <a:gd name="connsiteX179" fmla="*/ 164662 w 2317456"/>
                    <a:gd name="connsiteY179" fmla="*/ 1393003 h 3224670"/>
                    <a:gd name="connsiteX180" fmla="*/ 144565 w 2317456"/>
                    <a:gd name="connsiteY180" fmla="*/ 1362858 h 3224670"/>
                    <a:gd name="connsiteX181" fmla="*/ 124468 w 2317456"/>
                    <a:gd name="connsiteY181" fmla="*/ 1302568 h 3224670"/>
                    <a:gd name="connsiteX182" fmla="*/ 114420 w 2317456"/>
                    <a:gd name="connsiteY182" fmla="*/ 1272423 h 3224670"/>
                    <a:gd name="connsiteX183" fmla="*/ 94323 w 2317456"/>
                    <a:gd name="connsiteY183" fmla="*/ 1202084 h 3224670"/>
                    <a:gd name="connsiteX184" fmla="*/ 54130 w 2317456"/>
                    <a:gd name="connsiteY184" fmla="*/ 1433196 h 3224670"/>
                    <a:gd name="connsiteX185" fmla="*/ 34033 w 2317456"/>
                    <a:gd name="connsiteY185" fmla="*/ 1393003 h 3224670"/>
                    <a:gd name="connsiteX186" fmla="*/ 13937 w 2317456"/>
                    <a:gd name="connsiteY186" fmla="*/ 1362858 h 3224670"/>
                    <a:gd name="connsiteX187" fmla="*/ 34033 w 2317456"/>
                    <a:gd name="connsiteY187" fmla="*/ 1202084 h 3224670"/>
                    <a:gd name="connsiteX188" fmla="*/ 54130 w 2317456"/>
                    <a:gd name="connsiteY188" fmla="*/ 1141794 h 3224670"/>
                    <a:gd name="connsiteX189" fmla="*/ 74227 w 2317456"/>
                    <a:gd name="connsiteY189" fmla="*/ 1071456 h 3224670"/>
                    <a:gd name="connsiteX190" fmla="*/ 94323 w 2317456"/>
                    <a:gd name="connsiteY190" fmla="*/ 950875 h 3224670"/>
                    <a:gd name="connsiteX191" fmla="*/ 104372 w 2317456"/>
                    <a:gd name="connsiteY191" fmla="*/ 900634 h 3224670"/>
                    <a:gd name="connsiteX192" fmla="*/ 124468 w 2317456"/>
                    <a:gd name="connsiteY192" fmla="*/ 840344 h 3224670"/>
                    <a:gd name="connsiteX193" fmla="*/ 144565 w 2317456"/>
                    <a:gd name="connsiteY193" fmla="*/ 810199 h 3224670"/>
                    <a:gd name="connsiteX194" fmla="*/ 174710 w 2317456"/>
                    <a:gd name="connsiteY194" fmla="*/ 739860 h 3224670"/>
                    <a:gd name="connsiteX195" fmla="*/ 224952 w 2317456"/>
                    <a:gd name="connsiteY195" fmla="*/ 649425 h 3224670"/>
                    <a:gd name="connsiteX196" fmla="*/ 255097 w 2317456"/>
                    <a:gd name="connsiteY196" fmla="*/ 639377 h 3224670"/>
                    <a:gd name="connsiteX197" fmla="*/ 295290 w 2317456"/>
                    <a:gd name="connsiteY197" fmla="*/ 609232 h 3224670"/>
                    <a:gd name="connsiteX198" fmla="*/ 335484 w 2317456"/>
                    <a:gd name="connsiteY198" fmla="*/ 548941 h 3224670"/>
                    <a:gd name="connsiteX199" fmla="*/ 395774 w 2317456"/>
                    <a:gd name="connsiteY199" fmla="*/ 498700 h 3224670"/>
                    <a:gd name="connsiteX200" fmla="*/ 446016 w 2317456"/>
                    <a:gd name="connsiteY200" fmla="*/ 448458 h 3224670"/>
                    <a:gd name="connsiteX201" fmla="*/ 486209 w 2317456"/>
                    <a:gd name="connsiteY201" fmla="*/ 388168 h 3224670"/>
                    <a:gd name="connsiteX202" fmla="*/ 506306 w 2317456"/>
                    <a:gd name="connsiteY202" fmla="*/ 317829 h 3224670"/>
                    <a:gd name="connsiteX203" fmla="*/ 486209 w 2317456"/>
                    <a:gd name="connsiteY203" fmla="*/ 257539 h 3224670"/>
                    <a:gd name="connsiteX204" fmla="*/ 446016 w 2317456"/>
                    <a:gd name="connsiteY204" fmla="*/ 247491 h 3224670"/>
                    <a:gd name="connsiteX205" fmla="*/ 415871 w 2317456"/>
                    <a:gd name="connsiteY205" fmla="*/ 237443 h 3224670"/>
                    <a:gd name="connsiteX206" fmla="*/ 365629 w 2317456"/>
                    <a:gd name="connsiteY206" fmla="*/ 227394 h 3224670"/>
                    <a:gd name="connsiteX207" fmla="*/ 345532 w 2317456"/>
                    <a:gd name="connsiteY207" fmla="*/ 197249 h 3224670"/>
                    <a:gd name="connsiteX208" fmla="*/ 395774 w 2317456"/>
                    <a:gd name="connsiteY208" fmla="*/ 187201 h 3224670"/>
                    <a:gd name="connsiteX209" fmla="*/ 435967 w 2317456"/>
                    <a:gd name="connsiteY209" fmla="*/ 167104 h 3224670"/>
                    <a:gd name="connsiteX210" fmla="*/ 496257 w 2317456"/>
                    <a:gd name="connsiteY210" fmla="*/ 126911 h 3224670"/>
                    <a:gd name="connsiteX211" fmla="*/ 536451 w 2317456"/>
                    <a:gd name="connsiteY211" fmla="*/ 76669 h 3224670"/>
                    <a:gd name="connsiteX212" fmla="*/ 576644 w 2317456"/>
                    <a:gd name="connsiteY212" fmla="*/ 86717 h 3224670"/>
                    <a:gd name="connsiteX213" fmla="*/ 606789 w 2317456"/>
                    <a:gd name="connsiteY213" fmla="*/ 106814 h 3224670"/>
                    <a:gd name="connsiteX214" fmla="*/ 657031 w 2317456"/>
                    <a:gd name="connsiteY214" fmla="*/ 157056 h 3224670"/>
                    <a:gd name="connsiteX215" fmla="*/ 687176 w 2317456"/>
                    <a:gd name="connsiteY215" fmla="*/ 136959 h 3224670"/>
                    <a:gd name="connsiteX216" fmla="*/ 717321 w 2317456"/>
                    <a:gd name="connsiteY216" fmla="*/ 106814 h 3224670"/>
                    <a:gd name="connsiteX217" fmla="*/ 747466 w 2317456"/>
                    <a:gd name="connsiteY217" fmla="*/ 96766 h 3224670"/>
                    <a:gd name="connsiteX218" fmla="*/ 817805 w 2317456"/>
                    <a:gd name="connsiteY218" fmla="*/ 136959 h 3224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</a:cxnLst>
                  <a:rect l="l" t="t" r="r" b="b"/>
                  <a:pathLst>
                    <a:path w="2317456" h="3224670">
                      <a:moveTo>
                        <a:pt x="767563" y="56572"/>
                      </a:moveTo>
                      <a:cubicBezTo>
                        <a:pt x="804204" y="166500"/>
                        <a:pt x="745768" y="0"/>
                        <a:pt x="797708" y="116862"/>
                      </a:cubicBezTo>
                      <a:cubicBezTo>
                        <a:pt x="813626" y="152678"/>
                        <a:pt x="810614" y="180009"/>
                        <a:pt x="837901" y="207297"/>
                      </a:cubicBezTo>
                      <a:cubicBezTo>
                        <a:pt x="846440" y="215837"/>
                        <a:pt x="857998" y="220695"/>
                        <a:pt x="868046" y="227394"/>
                      </a:cubicBezTo>
                      <a:cubicBezTo>
                        <a:pt x="874745" y="237442"/>
                        <a:pt x="882742" y="246737"/>
                        <a:pt x="888143" y="257539"/>
                      </a:cubicBezTo>
                      <a:cubicBezTo>
                        <a:pt x="892880" y="267013"/>
                        <a:pt x="891574" y="279413"/>
                        <a:pt x="898191" y="287684"/>
                      </a:cubicBezTo>
                      <a:cubicBezTo>
                        <a:pt x="905735" y="297114"/>
                        <a:pt x="918288" y="301082"/>
                        <a:pt x="928337" y="307781"/>
                      </a:cubicBezTo>
                      <a:cubicBezTo>
                        <a:pt x="1003188" y="257880"/>
                        <a:pt x="911250" y="322019"/>
                        <a:pt x="988627" y="257539"/>
                      </a:cubicBezTo>
                      <a:cubicBezTo>
                        <a:pt x="997904" y="249808"/>
                        <a:pt x="1008724" y="244142"/>
                        <a:pt x="1018772" y="237443"/>
                      </a:cubicBezTo>
                      <a:cubicBezTo>
                        <a:pt x="1069014" y="240792"/>
                        <a:pt x="1120343" y="236568"/>
                        <a:pt x="1169497" y="247491"/>
                      </a:cubicBezTo>
                      <a:cubicBezTo>
                        <a:pt x="1216360" y="257905"/>
                        <a:pt x="1189439" y="292515"/>
                        <a:pt x="1209690" y="317829"/>
                      </a:cubicBezTo>
                      <a:cubicBezTo>
                        <a:pt x="1216307" y="326100"/>
                        <a:pt x="1230576" y="322734"/>
                        <a:pt x="1239835" y="327878"/>
                      </a:cubicBezTo>
                      <a:cubicBezTo>
                        <a:pt x="1343485" y="385461"/>
                        <a:pt x="1262063" y="355384"/>
                        <a:pt x="1330271" y="378119"/>
                      </a:cubicBezTo>
                      <a:cubicBezTo>
                        <a:pt x="1336970" y="388168"/>
                        <a:pt x="1344966" y="397463"/>
                        <a:pt x="1350367" y="408265"/>
                      </a:cubicBezTo>
                      <a:cubicBezTo>
                        <a:pt x="1361714" y="430960"/>
                        <a:pt x="1369109" y="466161"/>
                        <a:pt x="1350367" y="488651"/>
                      </a:cubicBezTo>
                      <a:cubicBezTo>
                        <a:pt x="1341526" y="499260"/>
                        <a:pt x="1323572" y="495350"/>
                        <a:pt x="1310174" y="498700"/>
                      </a:cubicBezTo>
                      <a:cubicBezTo>
                        <a:pt x="1304893" y="497644"/>
                        <a:pt x="1229196" y="483332"/>
                        <a:pt x="1219739" y="478603"/>
                      </a:cubicBezTo>
                      <a:cubicBezTo>
                        <a:pt x="1100101" y="418785"/>
                        <a:pt x="1210245" y="451110"/>
                        <a:pt x="1119255" y="428361"/>
                      </a:cubicBezTo>
                      <a:cubicBezTo>
                        <a:pt x="1090444" y="431242"/>
                        <a:pt x="1024838" y="430353"/>
                        <a:pt x="988627" y="448458"/>
                      </a:cubicBezTo>
                      <a:cubicBezTo>
                        <a:pt x="977825" y="453859"/>
                        <a:pt x="968530" y="461856"/>
                        <a:pt x="958482" y="468555"/>
                      </a:cubicBezTo>
                      <a:cubicBezTo>
                        <a:pt x="949740" y="481668"/>
                        <a:pt x="919397" y="524482"/>
                        <a:pt x="918288" y="538893"/>
                      </a:cubicBezTo>
                      <a:cubicBezTo>
                        <a:pt x="909812" y="649079"/>
                        <a:pt x="916305" y="605245"/>
                        <a:pt x="958482" y="659473"/>
                      </a:cubicBezTo>
                      <a:cubicBezTo>
                        <a:pt x="1016237" y="733729"/>
                        <a:pt x="969582" y="712489"/>
                        <a:pt x="1038868" y="729812"/>
                      </a:cubicBezTo>
                      <a:cubicBezTo>
                        <a:pt x="1070054" y="750602"/>
                        <a:pt x="1075797" y="764693"/>
                        <a:pt x="1119255" y="739860"/>
                      </a:cubicBezTo>
                      <a:cubicBezTo>
                        <a:pt x="1129741" y="733868"/>
                        <a:pt x="1132653" y="719763"/>
                        <a:pt x="1139352" y="709715"/>
                      </a:cubicBezTo>
                      <a:cubicBezTo>
                        <a:pt x="1142701" y="669522"/>
                        <a:pt x="1135835" y="627118"/>
                        <a:pt x="1149400" y="589135"/>
                      </a:cubicBezTo>
                      <a:cubicBezTo>
                        <a:pt x="1154438" y="575028"/>
                        <a:pt x="1174730" y="570896"/>
                        <a:pt x="1189594" y="569038"/>
                      </a:cubicBezTo>
                      <a:cubicBezTo>
                        <a:pt x="1203297" y="567325"/>
                        <a:pt x="1216508" y="575292"/>
                        <a:pt x="1229787" y="579086"/>
                      </a:cubicBezTo>
                      <a:cubicBezTo>
                        <a:pt x="1266187" y="589486"/>
                        <a:pt x="1257050" y="587214"/>
                        <a:pt x="1290077" y="609232"/>
                      </a:cubicBezTo>
                      <a:cubicBezTo>
                        <a:pt x="1293427" y="619280"/>
                        <a:pt x="1292636" y="631887"/>
                        <a:pt x="1300126" y="639377"/>
                      </a:cubicBezTo>
                      <a:cubicBezTo>
                        <a:pt x="1307616" y="646866"/>
                        <a:pt x="1321012" y="644281"/>
                        <a:pt x="1330271" y="649425"/>
                      </a:cubicBezTo>
                      <a:cubicBezTo>
                        <a:pt x="1351385" y="661155"/>
                        <a:pt x="1367647" y="681980"/>
                        <a:pt x="1390561" y="689618"/>
                      </a:cubicBezTo>
                      <a:cubicBezTo>
                        <a:pt x="1466332" y="714877"/>
                        <a:pt x="1372935" y="680805"/>
                        <a:pt x="1450851" y="719763"/>
                      </a:cubicBezTo>
                      <a:cubicBezTo>
                        <a:pt x="1460325" y="724500"/>
                        <a:pt x="1470948" y="726462"/>
                        <a:pt x="1480996" y="729812"/>
                      </a:cubicBezTo>
                      <a:cubicBezTo>
                        <a:pt x="1487695" y="739860"/>
                        <a:pt x="1495692" y="749155"/>
                        <a:pt x="1501093" y="759957"/>
                      </a:cubicBezTo>
                      <a:cubicBezTo>
                        <a:pt x="1520579" y="798929"/>
                        <a:pt x="1508281" y="810120"/>
                        <a:pt x="1501093" y="860440"/>
                      </a:cubicBezTo>
                      <a:cubicBezTo>
                        <a:pt x="1497743" y="850392"/>
                        <a:pt x="1500240" y="835550"/>
                        <a:pt x="1491044" y="830295"/>
                      </a:cubicBezTo>
                      <a:cubicBezTo>
                        <a:pt x="1452834" y="808461"/>
                        <a:pt x="1328589" y="828760"/>
                        <a:pt x="1310174" y="830295"/>
                      </a:cubicBezTo>
                      <a:cubicBezTo>
                        <a:pt x="1324377" y="901312"/>
                        <a:pt x="1314820" y="864331"/>
                        <a:pt x="1340319" y="940827"/>
                      </a:cubicBezTo>
                      <a:cubicBezTo>
                        <a:pt x="1343668" y="950875"/>
                        <a:pt x="1340091" y="968403"/>
                        <a:pt x="1350367" y="970972"/>
                      </a:cubicBezTo>
                      <a:lnTo>
                        <a:pt x="1390561" y="981021"/>
                      </a:lnTo>
                      <a:cubicBezTo>
                        <a:pt x="1417357" y="977671"/>
                        <a:pt x="1443944" y="970972"/>
                        <a:pt x="1470948" y="970972"/>
                      </a:cubicBezTo>
                      <a:cubicBezTo>
                        <a:pt x="1491322" y="970972"/>
                        <a:pt x="1430546" y="976601"/>
                        <a:pt x="1410657" y="981021"/>
                      </a:cubicBezTo>
                      <a:cubicBezTo>
                        <a:pt x="1400317" y="983319"/>
                        <a:pt x="1390696" y="988159"/>
                        <a:pt x="1380512" y="991069"/>
                      </a:cubicBezTo>
                      <a:cubicBezTo>
                        <a:pt x="1367233" y="994863"/>
                        <a:pt x="1353598" y="997323"/>
                        <a:pt x="1340319" y="1001117"/>
                      </a:cubicBezTo>
                      <a:cubicBezTo>
                        <a:pt x="1293896" y="1014381"/>
                        <a:pt x="1303857" y="1015377"/>
                        <a:pt x="1249884" y="1051359"/>
                      </a:cubicBezTo>
                      <a:cubicBezTo>
                        <a:pt x="1239836" y="1058058"/>
                        <a:pt x="1228278" y="1062917"/>
                        <a:pt x="1219739" y="1071456"/>
                      </a:cubicBezTo>
                      <a:cubicBezTo>
                        <a:pt x="1199642" y="1091553"/>
                        <a:pt x="1183097" y="1115981"/>
                        <a:pt x="1159449" y="1131746"/>
                      </a:cubicBezTo>
                      <a:cubicBezTo>
                        <a:pt x="1111676" y="1163595"/>
                        <a:pt x="1140764" y="1148022"/>
                        <a:pt x="1069013" y="1171939"/>
                      </a:cubicBezTo>
                      <a:lnTo>
                        <a:pt x="1038868" y="1181988"/>
                      </a:lnTo>
                      <a:cubicBezTo>
                        <a:pt x="1028820" y="1192036"/>
                        <a:pt x="1016983" y="1200569"/>
                        <a:pt x="1008723" y="1212133"/>
                      </a:cubicBezTo>
                      <a:cubicBezTo>
                        <a:pt x="989017" y="1239721"/>
                        <a:pt x="992267" y="1258734"/>
                        <a:pt x="968530" y="1282471"/>
                      </a:cubicBezTo>
                      <a:cubicBezTo>
                        <a:pt x="959991" y="1291010"/>
                        <a:pt x="948433" y="1295869"/>
                        <a:pt x="938385" y="1302568"/>
                      </a:cubicBezTo>
                      <a:cubicBezTo>
                        <a:pt x="901744" y="1412496"/>
                        <a:pt x="960180" y="1245996"/>
                        <a:pt x="908240" y="1362858"/>
                      </a:cubicBezTo>
                      <a:cubicBezTo>
                        <a:pt x="899636" y="1382216"/>
                        <a:pt x="894842" y="1403051"/>
                        <a:pt x="888143" y="1423148"/>
                      </a:cubicBezTo>
                      <a:cubicBezTo>
                        <a:pt x="884794" y="1433196"/>
                        <a:pt x="879836" y="1442845"/>
                        <a:pt x="878095" y="1453293"/>
                      </a:cubicBezTo>
                      <a:cubicBezTo>
                        <a:pt x="874745" y="1473390"/>
                        <a:pt x="872987" y="1493817"/>
                        <a:pt x="868046" y="1513583"/>
                      </a:cubicBezTo>
                      <a:cubicBezTo>
                        <a:pt x="862908" y="1534134"/>
                        <a:pt x="854649" y="1553776"/>
                        <a:pt x="847950" y="1573873"/>
                      </a:cubicBezTo>
                      <a:lnTo>
                        <a:pt x="837901" y="1604018"/>
                      </a:lnTo>
                      <a:cubicBezTo>
                        <a:pt x="832284" y="1581548"/>
                        <a:pt x="817543" y="1518216"/>
                        <a:pt x="807756" y="1503535"/>
                      </a:cubicBezTo>
                      <a:cubicBezTo>
                        <a:pt x="801057" y="1493487"/>
                        <a:pt x="796199" y="1481929"/>
                        <a:pt x="787660" y="1473390"/>
                      </a:cubicBezTo>
                      <a:cubicBezTo>
                        <a:pt x="779121" y="1464850"/>
                        <a:pt x="766793" y="1461024"/>
                        <a:pt x="757515" y="1453293"/>
                      </a:cubicBezTo>
                      <a:cubicBezTo>
                        <a:pt x="707336" y="1411478"/>
                        <a:pt x="750200" y="1430758"/>
                        <a:pt x="697224" y="1413100"/>
                      </a:cubicBezTo>
                      <a:cubicBezTo>
                        <a:pt x="687176" y="1406401"/>
                        <a:pt x="678179" y="1397760"/>
                        <a:pt x="667079" y="1393003"/>
                      </a:cubicBezTo>
                      <a:cubicBezTo>
                        <a:pt x="654386" y="1387563"/>
                        <a:pt x="640165" y="1386749"/>
                        <a:pt x="626886" y="1382955"/>
                      </a:cubicBezTo>
                      <a:cubicBezTo>
                        <a:pt x="616702" y="1380045"/>
                        <a:pt x="606789" y="1376256"/>
                        <a:pt x="596741" y="1372906"/>
                      </a:cubicBezTo>
                      <a:cubicBezTo>
                        <a:pt x="546499" y="1376256"/>
                        <a:pt x="496061" y="1377394"/>
                        <a:pt x="446016" y="1382955"/>
                      </a:cubicBezTo>
                      <a:cubicBezTo>
                        <a:pt x="435489" y="1384125"/>
                        <a:pt x="424142" y="1386386"/>
                        <a:pt x="415871" y="1393003"/>
                      </a:cubicBezTo>
                      <a:cubicBezTo>
                        <a:pt x="406441" y="1400547"/>
                        <a:pt x="402473" y="1413100"/>
                        <a:pt x="395774" y="1423148"/>
                      </a:cubicBezTo>
                      <a:cubicBezTo>
                        <a:pt x="392425" y="1433196"/>
                        <a:pt x="390109" y="1443651"/>
                        <a:pt x="385726" y="1453293"/>
                      </a:cubicBezTo>
                      <a:cubicBezTo>
                        <a:pt x="373329" y="1480566"/>
                        <a:pt x="345532" y="1533680"/>
                        <a:pt x="345532" y="1533680"/>
                      </a:cubicBezTo>
                      <a:cubicBezTo>
                        <a:pt x="334889" y="1597538"/>
                        <a:pt x="323675" y="1633467"/>
                        <a:pt x="345532" y="1704502"/>
                      </a:cubicBezTo>
                      <a:cubicBezTo>
                        <a:pt x="349084" y="1716045"/>
                        <a:pt x="365629" y="1717900"/>
                        <a:pt x="375677" y="1724599"/>
                      </a:cubicBezTo>
                      <a:cubicBezTo>
                        <a:pt x="435257" y="1719182"/>
                        <a:pt x="586894" y="1699579"/>
                        <a:pt x="636934" y="1724599"/>
                      </a:cubicBezTo>
                      <a:cubicBezTo>
                        <a:pt x="656547" y="1734406"/>
                        <a:pt x="619429" y="1804922"/>
                        <a:pt x="606789" y="1815034"/>
                      </a:cubicBezTo>
                      <a:cubicBezTo>
                        <a:pt x="598518" y="1821651"/>
                        <a:pt x="586692" y="1821733"/>
                        <a:pt x="576644" y="1825082"/>
                      </a:cubicBezTo>
                      <a:cubicBezTo>
                        <a:pt x="569945" y="1835130"/>
                        <a:pt x="558046" y="1843244"/>
                        <a:pt x="556548" y="1855227"/>
                      </a:cubicBezTo>
                      <a:cubicBezTo>
                        <a:pt x="554430" y="1872174"/>
                        <a:pt x="557122" y="1891258"/>
                        <a:pt x="566596" y="1905469"/>
                      </a:cubicBezTo>
                      <a:cubicBezTo>
                        <a:pt x="572471" y="1914282"/>
                        <a:pt x="586320" y="1913622"/>
                        <a:pt x="596741" y="1915517"/>
                      </a:cubicBezTo>
                      <a:cubicBezTo>
                        <a:pt x="623310" y="1920348"/>
                        <a:pt x="650332" y="1922216"/>
                        <a:pt x="677128" y="1925566"/>
                      </a:cubicBezTo>
                      <a:cubicBezTo>
                        <a:pt x="687176" y="1928915"/>
                        <a:pt x="699783" y="1928124"/>
                        <a:pt x="707273" y="1935614"/>
                      </a:cubicBezTo>
                      <a:cubicBezTo>
                        <a:pt x="714763" y="1943104"/>
                        <a:pt x="715823" y="1955274"/>
                        <a:pt x="717321" y="1965759"/>
                      </a:cubicBezTo>
                      <a:cubicBezTo>
                        <a:pt x="722553" y="2002383"/>
                        <a:pt x="722137" y="2039667"/>
                        <a:pt x="727369" y="2076291"/>
                      </a:cubicBezTo>
                      <a:cubicBezTo>
                        <a:pt x="728867" y="2086776"/>
                        <a:pt x="732274" y="2097177"/>
                        <a:pt x="737418" y="2106436"/>
                      </a:cubicBezTo>
                      <a:cubicBezTo>
                        <a:pt x="749148" y="2127550"/>
                        <a:pt x="777611" y="2166726"/>
                        <a:pt x="777611" y="2166726"/>
                      </a:cubicBezTo>
                      <a:cubicBezTo>
                        <a:pt x="791009" y="2163377"/>
                        <a:pt x="804526" y="2160472"/>
                        <a:pt x="817805" y="2156678"/>
                      </a:cubicBezTo>
                      <a:cubicBezTo>
                        <a:pt x="827989" y="2153768"/>
                        <a:pt x="837358" y="2146629"/>
                        <a:pt x="847950" y="2146629"/>
                      </a:cubicBezTo>
                      <a:cubicBezTo>
                        <a:pt x="868749" y="2146629"/>
                        <a:pt x="893000" y="2166615"/>
                        <a:pt x="908240" y="2176774"/>
                      </a:cubicBezTo>
                      <a:cubicBezTo>
                        <a:pt x="912968" y="2190960"/>
                        <a:pt x="916909" y="2229577"/>
                        <a:pt x="948433" y="2216968"/>
                      </a:cubicBezTo>
                      <a:cubicBezTo>
                        <a:pt x="959646" y="2212483"/>
                        <a:pt x="961831" y="2196871"/>
                        <a:pt x="968530" y="2186823"/>
                      </a:cubicBezTo>
                      <a:cubicBezTo>
                        <a:pt x="971879" y="2176775"/>
                        <a:pt x="971088" y="2164168"/>
                        <a:pt x="978578" y="2156678"/>
                      </a:cubicBezTo>
                      <a:cubicBezTo>
                        <a:pt x="990996" y="2144260"/>
                        <a:pt x="1030901" y="2132538"/>
                        <a:pt x="1048917" y="2126533"/>
                      </a:cubicBezTo>
                      <a:cubicBezTo>
                        <a:pt x="1109207" y="2129882"/>
                        <a:pt x="1170297" y="2126235"/>
                        <a:pt x="1229787" y="2136581"/>
                      </a:cubicBezTo>
                      <a:cubicBezTo>
                        <a:pt x="1249029" y="2139927"/>
                        <a:pt x="1262560" y="2157992"/>
                        <a:pt x="1280029" y="2166726"/>
                      </a:cubicBezTo>
                      <a:cubicBezTo>
                        <a:pt x="1289503" y="2171463"/>
                        <a:pt x="1299990" y="2173864"/>
                        <a:pt x="1310174" y="2176774"/>
                      </a:cubicBezTo>
                      <a:cubicBezTo>
                        <a:pt x="1323453" y="2180568"/>
                        <a:pt x="1337139" y="2182855"/>
                        <a:pt x="1350367" y="2186823"/>
                      </a:cubicBezTo>
                      <a:cubicBezTo>
                        <a:pt x="1370657" y="2192910"/>
                        <a:pt x="1389527" y="2205410"/>
                        <a:pt x="1410657" y="2206919"/>
                      </a:cubicBezTo>
                      <a:lnTo>
                        <a:pt x="1551334" y="2216968"/>
                      </a:lnTo>
                      <a:cubicBezTo>
                        <a:pt x="1647500" y="2313134"/>
                        <a:pt x="1524371" y="2198993"/>
                        <a:pt x="1611624" y="2257161"/>
                      </a:cubicBezTo>
                      <a:cubicBezTo>
                        <a:pt x="1623448" y="2265044"/>
                        <a:pt x="1630205" y="2279046"/>
                        <a:pt x="1641769" y="2287306"/>
                      </a:cubicBezTo>
                      <a:cubicBezTo>
                        <a:pt x="1677327" y="2312705"/>
                        <a:pt x="1698278" y="2310122"/>
                        <a:pt x="1742253" y="2317451"/>
                      </a:cubicBezTo>
                      <a:cubicBezTo>
                        <a:pt x="1752301" y="2324150"/>
                        <a:pt x="1763859" y="2329009"/>
                        <a:pt x="1772398" y="2337548"/>
                      </a:cubicBezTo>
                      <a:cubicBezTo>
                        <a:pt x="1791878" y="2357028"/>
                        <a:pt x="1794370" y="2373319"/>
                        <a:pt x="1802543" y="2397838"/>
                      </a:cubicBezTo>
                      <a:cubicBezTo>
                        <a:pt x="1805892" y="2424634"/>
                        <a:pt x="1802562" y="2453152"/>
                        <a:pt x="1812591" y="2478225"/>
                      </a:cubicBezTo>
                      <a:cubicBezTo>
                        <a:pt x="1820301" y="2497501"/>
                        <a:pt x="1869815" y="2505091"/>
                        <a:pt x="1882930" y="2508370"/>
                      </a:cubicBezTo>
                      <a:cubicBezTo>
                        <a:pt x="1926473" y="2505021"/>
                        <a:pt x="1969887" y="2498322"/>
                        <a:pt x="2013558" y="2498322"/>
                      </a:cubicBezTo>
                      <a:cubicBezTo>
                        <a:pt x="2040562" y="2498322"/>
                        <a:pt x="1960176" y="2508370"/>
                        <a:pt x="1933172" y="2508370"/>
                      </a:cubicBezTo>
                      <a:cubicBezTo>
                        <a:pt x="1912798" y="2508370"/>
                        <a:pt x="1892979" y="2501671"/>
                        <a:pt x="1872882" y="2498322"/>
                      </a:cubicBezTo>
                      <a:cubicBezTo>
                        <a:pt x="1876231" y="2488274"/>
                        <a:pt x="1875441" y="2475667"/>
                        <a:pt x="1882930" y="2468177"/>
                      </a:cubicBezTo>
                      <a:cubicBezTo>
                        <a:pt x="1905649" y="2445457"/>
                        <a:pt x="1986811" y="2467346"/>
                        <a:pt x="1993462" y="2468177"/>
                      </a:cubicBezTo>
                      <a:cubicBezTo>
                        <a:pt x="1996811" y="2478225"/>
                        <a:pt x="1996893" y="2490051"/>
                        <a:pt x="2003510" y="2498322"/>
                      </a:cubicBezTo>
                      <a:cubicBezTo>
                        <a:pt x="2011054" y="2507752"/>
                        <a:pt x="2021672" y="2516920"/>
                        <a:pt x="2033655" y="2518418"/>
                      </a:cubicBezTo>
                      <a:cubicBezTo>
                        <a:pt x="2051292" y="2520623"/>
                        <a:pt x="2094356" y="2504884"/>
                        <a:pt x="2114042" y="2498322"/>
                      </a:cubicBezTo>
                      <a:cubicBezTo>
                        <a:pt x="2130789" y="2501671"/>
                        <a:pt x="2147715" y="2504228"/>
                        <a:pt x="2164284" y="2508370"/>
                      </a:cubicBezTo>
                      <a:cubicBezTo>
                        <a:pt x="2174560" y="2510939"/>
                        <a:pt x="2183837" y="2518418"/>
                        <a:pt x="2194429" y="2518418"/>
                      </a:cubicBezTo>
                      <a:cubicBezTo>
                        <a:pt x="2218113" y="2518418"/>
                        <a:pt x="2241321" y="2511719"/>
                        <a:pt x="2264767" y="2508370"/>
                      </a:cubicBezTo>
                      <a:cubicBezTo>
                        <a:pt x="2274815" y="2505021"/>
                        <a:pt x="2285830" y="2492873"/>
                        <a:pt x="2294912" y="2498322"/>
                      </a:cubicBezTo>
                      <a:cubicBezTo>
                        <a:pt x="2307757" y="2506029"/>
                        <a:pt x="2312890" y="2523686"/>
                        <a:pt x="2315009" y="2538515"/>
                      </a:cubicBezTo>
                      <a:cubicBezTo>
                        <a:pt x="2317456" y="2555646"/>
                        <a:pt x="2292235" y="2587749"/>
                        <a:pt x="2284864" y="2598805"/>
                      </a:cubicBezTo>
                      <a:cubicBezTo>
                        <a:pt x="2252798" y="2695001"/>
                        <a:pt x="2284761" y="2629073"/>
                        <a:pt x="2234622" y="2689240"/>
                      </a:cubicBezTo>
                      <a:cubicBezTo>
                        <a:pt x="2226891" y="2698517"/>
                        <a:pt x="2223614" y="2711433"/>
                        <a:pt x="2214526" y="2719385"/>
                      </a:cubicBezTo>
                      <a:cubicBezTo>
                        <a:pt x="2196349" y="2735290"/>
                        <a:pt x="2174332" y="2746181"/>
                        <a:pt x="2154235" y="2759579"/>
                      </a:cubicBezTo>
                      <a:lnTo>
                        <a:pt x="2124090" y="2779675"/>
                      </a:lnTo>
                      <a:cubicBezTo>
                        <a:pt x="2107434" y="2804660"/>
                        <a:pt x="2094823" y="2820879"/>
                        <a:pt x="2083897" y="2850014"/>
                      </a:cubicBezTo>
                      <a:cubicBezTo>
                        <a:pt x="2070059" y="2886914"/>
                        <a:pt x="2082262" y="2891842"/>
                        <a:pt x="2053752" y="2920352"/>
                      </a:cubicBezTo>
                      <a:cubicBezTo>
                        <a:pt x="2045213" y="2928891"/>
                        <a:pt x="2032885" y="2932718"/>
                        <a:pt x="2023607" y="2940449"/>
                      </a:cubicBezTo>
                      <a:cubicBezTo>
                        <a:pt x="2012690" y="2949546"/>
                        <a:pt x="2006172" y="2964239"/>
                        <a:pt x="1993462" y="2970594"/>
                      </a:cubicBezTo>
                      <a:cubicBezTo>
                        <a:pt x="1978186" y="2978232"/>
                        <a:pt x="1959892" y="2976938"/>
                        <a:pt x="1943220" y="2980643"/>
                      </a:cubicBezTo>
                      <a:cubicBezTo>
                        <a:pt x="1929739" y="2983639"/>
                        <a:pt x="1916306" y="2986897"/>
                        <a:pt x="1903027" y="2990691"/>
                      </a:cubicBezTo>
                      <a:cubicBezTo>
                        <a:pt x="1892843" y="2993601"/>
                        <a:pt x="1883367" y="2999241"/>
                        <a:pt x="1872882" y="3000739"/>
                      </a:cubicBezTo>
                      <a:cubicBezTo>
                        <a:pt x="1836258" y="3005971"/>
                        <a:pt x="1799194" y="3007438"/>
                        <a:pt x="1762350" y="3010788"/>
                      </a:cubicBezTo>
                      <a:cubicBezTo>
                        <a:pt x="1752302" y="3014137"/>
                        <a:pt x="1739695" y="3013347"/>
                        <a:pt x="1732205" y="3020836"/>
                      </a:cubicBezTo>
                      <a:cubicBezTo>
                        <a:pt x="1724715" y="3028326"/>
                        <a:pt x="1726328" y="3041245"/>
                        <a:pt x="1722156" y="3050981"/>
                      </a:cubicBezTo>
                      <a:cubicBezTo>
                        <a:pt x="1716244" y="3064776"/>
                        <a:pt x="1694579" y="3108703"/>
                        <a:pt x="1681963" y="3121319"/>
                      </a:cubicBezTo>
                      <a:cubicBezTo>
                        <a:pt x="1673424" y="3129858"/>
                        <a:pt x="1663627" y="3138886"/>
                        <a:pt x="1651818" y="3141416"/>
                      </a:cubicBezTo>
                      <a:cubicBezTo>
                        <a:pt x="1615643" y="3149168"/>
                        <a:pt x="1578218" y="3149292"/>
                        <a:pt x="1541286" y="3151465"/>
                      </a:cubicBezTo>
                      <a:cubicBezTo>
                        <a:pt x="1464309" y="3155993"/>
                        <a:pt x="1387211" y="3158164"/>
                        <a:pt x="1310174" y="3161513"/>
                      </a:cubicBezTo>
                      <a:cubicBezTo>
                        <a:pt x="1278326" y="3209284"/>
                        <a:pt x="1301534" y="3187839"/>
                        <a:pt x="1229787" y="3211755"/>
                      </a:cubicBezTo>
                      <a:lnTo>
                        <a:pt x="1199642" y="3221803"/>
                      </a:lnTo>
                      <a:cubicBezTo>
                        <a:pt x="1168303" y="3216580"/>
                        <a:pt x="1126431" y="3224670"/>
                        <a:pt x="1119255" y="3181610"/>
                      </a:cubicBezTo>
                      <a:cubicBezTo>
                        <a:pt x="1117514" y="3171162"/>
                        <a:pt x="1124160" y="3160724"/>
                        <a:pt x="1129304" y="3151465"/>
                      </a:cubicBezTo>
                      <a:cubicBezTo>
                        <a:pt x="1141034" y="3130351"/>
                        <a:pt x="1169497" y="3091174"/>
                        <a:pt x="1169497" y="3091174"/>
                      </a:cubicBezTo>
                      <a:cubicBezTo>
                        <a:pt x="1194769" y="3015360"/>
                        <a:pt x="1205785" y="3008701"/>
                        <a:pt x="1179545" y="2910304"/>
                      </a:cubicBezTo>
                      <a:cubicBezTo>
                        <a:pt x="1175883" y="2896573"/>
                        <a:pt x="1161224" y="2888042"/>
                        <a:pt x="1149400" y="2880159"/>
                      </a:cubicBezTo>
                      <a:cubicBezTo>
                        <a:pt x="1140587" y="2874284"/>
                        <a:pt x="1129303" y="2873460"/>
                        <a:pt x="1119255" y="2870111"/>
                      </a:cubicBezTo>
                      <a:cubicBezTo>
                        <a:pt x="1057339" y="2828833"/>
                        <a:pt x="1125786" y="2868939"/>
                        <a:pt x="1038868" y="2839966"/>
                      </a:cubicBezTo>
                      <a:cubicBezTo>
                        <a:pt x="1024658" y="2835229"/>
                        <a:pt x="1012443" y="2825770"/>
                        <a:pt x="998675" y="2819869"/>
                      </a:cubicBezTo>
                      <a:cubicBezTo>
                        <a:pt x="988940" y="2815697"/>
                        <a:pt x="978578" y="2813170"/>
                        <a:pt x="968530" y="2809821"/>
                      </a:cubicBezTo>
                      <a:cubicBezTo>
                        <a:pt x="946510" y="2776791"/>
                        <a:pt x="948785" y="2785932"/>
                        <a:pt x="938385" y="2749530"/>
                      </a:cubicBezTo>
                      <a:cubicBezTo>
                        <a:pt x="931364" y="2724954"/>
                        <a:pt x="920181" y="2666958"/>
                        <a:pt x="908240" y="2649047"/>
                      </a:cubicBezTo>
                      <a:lnTo>
                        <a:pt x="868046" y="2588757"/>
                      </a:lnTo>
                      <a:cubicBezTo>
                        <a:pt x="861347" y="2578709"/>
                        <a:pt x="853351" y="2569414"/>
                        <a:pt x="847950" y="2558612"/>
                      </a:cubicBezTo>
                      <a:cubicBezTo>
                        <a:pt x="821498" y="2505708"/>
                        <a:pt x="838445" y="2529010"/>
                        <a:pt x="797708" y="2488273"/>
                      </a:cubicBezTo>
                      <a:cubicBezTo>
                        <a:pt x="804407" y="2478225"/>
                        <a:pt x="810074" y="2467406"/>
                        <a:pt x="817805" y="2458128"/>
                      </a:cubicBezTo>
                      <a:cubicBezTo>
                        <a:pt x="840343" y="2431083"/>
                        <a:pt x="853789" y="2429916"/>
                        <a:pt x="868046" y="2397838"/>
                      </a:cubicBezTo>
                      <a:cubicBezTo>
                        <a:pt x="876649" y="2378480"/>
                        <a:pt x="881444" y="2357645"/>
                        <a:pt x="888143" y="2337548"/>
                      </a:cubicBezTo>
                      <a:lnTo>
                        <a:pt x="898191" y="2307403"/>
                      </a:lnTo>
                      <a:lnTo>
                        <a:pt x="908240" y="2277258"/>
                      </a:lnTo>
                      <a:cubicBezTo>
                        <a:pt x="904890" y="2253812"/>
                        <a:pt x="908783" y="2228103"/>
                        <a:pt x="898191" y="2206919"/>
                      </a:cubicBezTo>
                      <a:cubicBezTo>
                        <a:pt x="893454" y="2197445"/>
                        <a:pt x="878230" y="2199781"/>
                        <a:pt x="868046" y="2196871"/>
                      </a:cubicBezTo>
                      <a:cubicBezTo>
                        <a:pt x="779752" y="2171645"/>
                        <a:pt x="869966" y="2200861"/>
                        <a:pt x="797708" y="2176774"/>
                      </a:cubicBezTo>
                      <a:cubicBezTo>
                        <a:pt x="767563" y="2180124"/>
                        <a:pt x="737191" y="2181837"/>
                        <a:pt x="707273" y="2186823"/>
                      </a:cubicBezTo>
                      <a:cubicBezTo>
                        <a:pt x="696825" y="2188564"/>
                        <a:pt x="682383" y="2206067"/>
                        <a:pt x="677128" y="2196871"/>
                      </a:cubicBezTo>
                      <a:cubicBezTo>
                        <a:pt x="663730" y="2173425"/>
                        <a:pt x="671910" y="2143053"/>
                        <a:pt x="667079" y="2116484"/>
                      </a:cubicBezTo>
                      <a:cubicBezTo>
                        <a:pt x="663088" y="2094534"/>
                        <a:pt x="651646" y="2072745"/>
                        <a:pt x="636934" y="2056194"/>
                      </a:cubicBezTo>
                      <a:cubicBezTo>
                        <a:pt x="579856" y="1991982"/>
                        <a:pt x="599618" y="2003562"/>
                        <a:pt x="546499" y="1985856"/>
                      </a:cubicBezTo>
                      <a:cubicBezTo>
                        <a:pt x="536451" y="1975808"/>
                        <a:pt x="524614" y="1967275"/>
                        <a:pt x="516354" y="1955711"/>
                      </a:cubicBezTo>
                      <a:cubicBezTo>
                        <a:pt x="507647" y="1943522"/>
                        <a:pt x="503689" y="1928523"/>
                        <a:pt x="496257" y="1915517"/>
                      </a:cubicBezTo>
                      <a:cubicBezTo>
                        <a:pt x="490265" y="1905032"/>
                        <a:pt x="481562" y="1896174"/>
                        <a:pt x="476161" y="1885372"/>
                      </a:cubicBezTo>
                      <a:cubicBezTo>
                        <a:pt x="457726" y="1848502"/>
                        <a:pt x="478823" y="1853653"/>
                        <a:pt x="435967" y="1825082"/>
                      </a:cubicBezTo>
                      <a:cubicBezTo>
                        <a:pt x="427154" y="1819207"/>
                        <a:pt x="415870" y="1818383"/>
                        <a:pt x="405822" y="1815034"/>
                      </a:cubicBezTo>
                      <a:cubicBezTo>
                        <a:pt x="395774" y="1808335"/>
                        <a:pt x="386985" y="1799177"/>
                        <a:pt x="375677" y="1794937"/>
                      </a:cubicBezTo>
                      <a:cubicBezTo>
                        <a:pt x="359685" y="1788940"/>
                        <a:pt x="340711" y="1792527"/>
                        <a:pt x="325435" y="1784889"/>
                      </a:cubicBezTo>
                      <a:cubicBezTo>
                        <a:pt x="312725" y="1778534"/>
                        <a:pt x="306507" y="1763468"/>
                        <a:pt x="295290" y="1754744"/>
                      </a:cubicBezTo>
                      <a:cubicBezTo>
                        <a:pt x="276225" y="1739915"/>
                        <a:pt x="235000" y="1714550"/>
                        <a:pt x="235000" y="1714550"/>
                      </a:cubicBezTo>
                      <a:cubicBezTo>
                        <a:pt x="228301" y="1701152"/>
                        <a:pt x="222336" y="1687362"/>
                        <a:pt x="214904" y="1674357"/>
                      </a:cubicBezTo>
                      <a:cubicBezTo>
                        <a:pt x="208912" y="1663872"/>
                        <a:pt x="200208" y="1655014"/>
                        <a:pt x="194807" y="1644212"/>
                      </a:cubicBezTo>
                      <a:cubicBezTo>
                        <a:pt x="190070" y="1634738"/>
                        <a:pt x="188108" y="1624115"/>
                        <a:pt x="184758" y="1614067"/>
                      </a:cubicBezTo>
                      <a:cubicBezTo>
                        <a:pt x="181409" y="1553777"/>
                        <a:pt x="180177" y="1493331"/>
                        <a:pt x="174710" y="1433196"/>
                      </a:cubicBezTo>
                      <a:cubicBezTo>
                        <a:pt x="173460" y="1419443"/>
                        <a:pt x="170102" y="1405696"/>
                        <a:pt x="164662" y="1393003"/>
                      </a:cubicBezTo>
                      <a:cubicBezTo>
                        <a:pt x="159905" y="1381903"/>
                        <a:pt x="151264" y="1372906"/>
                        <a:pt x="144565" y="1362858"/>
                      </a:cubicBezTo>
                      <a:lnTo>
                        <a:pt x="124468" y="1302568"/>
                      </a:lnTo>
                      <a:cubicBezTo>
                        <a:pt x="121119" y="1292520"/>
                        <a:pt x="117330" y="1282607"/>
                        <a:pt x="114420" y="1272423"/>
                      </a:cubicBezTo>
                      <a:lnTo>
                        <a:pt x="94323" y="1202084"/>
                      </a:lnTo>
                      <a:cubicBezTo>
                        <a:pt x="0" y="1264967"/>
                        <a:pt x="97329" y="1188400"/>
                        <a:pt x="54130" y="1433196"/>
                      </a:cubicBezTo>
                      <a:cubicBezTo>
                        <a:pt x="51527" y="1447947"/>
                        <a:pt x="41465" y="1406009"/>
                        <a:pt x="34033" y="1393003"/>
                      </a:cubicBezTo>
                      <a:cubicBezTo>
                        <a:pt x="28041" y="1382518"/>
                        <a:pt x="20636" y="1372906"/>
                        <a:pt x="13937" y="1362858"/>
                      </a:cubicBezTo>
                      <a:cubicBezTo>
                        <a:pt x="17431" y="1327922"/>
                        <a:pt x="23645" y="1243635"/>
                        <a:pt x="34033" y="1202084"/>
                      </a:cubicBezTo>
                      <a:cubicBezTo>
                        <a:pt x="39171" y="1181533"/>
                        <a:pt x="48992" y="1162345"/>
                        <a:pt x="54130" y="1141794"/>
                      </a:cubicBezTo>
                      <a:cubicBezTo>
                        <a:pt x="66747" y="1091325"/>
                        <a:pt x="59811" y="1114702"/>
                        <a:pt x="74227" y="1071456"/>
                      </a:cubicBezTo>
                      <a:cubicBezTo>
                        <a:pt x="80926" y="1031262"/>
                        <a:pt x="86331" y="990832"/>
                        <a:pt x="94323" y="950875"/>
                      </a:cubicBezTo>
                      <a:cubicBezTo>
                        <a:pt x="97673" y="934128"/>
                        <a:pt x="99878" y="917111"/>
                        <a:pt x="104372" y="900634"/>
                      </a:cubicBezTo>
                      <a:cubicBezTo>
                        <a:pt x="109946" y="880197"/>
                        <a:pt x="112717" y="857970"/>
                        <a:pt x="124468" y="840344"/>
                      </a:cubicBezTo>
                      <a:lnTo>
                        <a:pt x="144565" y="810199"/>
                      </a:lnTo>
                      <a:cubicBezTo>
                        <a:pt x="165477" y="726547"/>
                        <a:pt x="140013" y="809253"/>
                        <a:pt x="174710" y="739860"/>
                      </a:cubicBezTo>
                      <a:cubicBezTo>
                        <a:pt x="188867" y="711547"/>
                        <a:pt x="186930" y="662098"/>
                        <a:pt x="224952" y="649425"/>
                      </a:cubicBezTo>
                      <a:lnTo>
                        <a:pt x="255097" y="639377"/>
                      </a:lnTo>
                      <a:cubicBezTo>
                        <a:pt x="268495" y="629329"/>
                        <a:pt x="284164" y="621749"/>
                        <a:pt x="295290" y="609232"/>
                      </a:cubicBezTo>
                      <a:cubicBezTo>
                        <a:pt x="311337" y="591179"/>
                        <a:pt x="315387" y="562339"/>
                        <a:pt x="335484" y="548941"/>
                      </a:cubicBezTo>
                      <a:cubicBezTo>
                        <a:pt x="365126" y="529181"/>
                        <a:pt x="371595" y="527714"/>
                        <a:pt x="395774" y="498700"/>
                      </a:cubicBezTo>
                      <a:cubicBezTo>
                        <a:pt x="437642" y="448458"/>
                        <a:pt x="390750" y="485302"/>
                        <a:pt x="446016" y="448458"/>
                      </a:cubicBezTo>
                      <a:cubicBezTo>
                        <a:pt x="459414" y="428361"/>
                        <a:pt x="480351" y="411600"/>
                        <a:pt x="486209" y="388168"/>
                      </a:cubicBezTo>
                      <a:cubicBezTo>
                        <a:pt x="498826" y="337698"/>
                        <a:pt x="491890" y="361076"/>
                        <a:pt x="506306" y="317829"/>
                      </a:cubicBezTo>
                      <a:cubicBezTo>
                        <a:pt x="499607" y="297732"/>
                        <a:pt x="506760" y="262677"/>
                        <a:pt x="486209" y="257539"/>
                      </a:cubicBezTo>
                      <a:cubicBezTo>
                        <a:pt x="472811" y="254190"/>
                        <a:pt x="459295" y="251285"/>
                        <a:pt x="446016" y="247491"/>
                      </a:cubicBezTo>
                      <a:cubicBezTo>
                        <a:pt x="435832" y="244581"/>
                        <a:pt x="426147" y="240012"/>
                        <a:pt x="415871" y="237443"/>
                      </a:cubicBezTo>
                      <a:cubicBezTo>
                        <a:pt x="399302" y="233301"/>
                        <a:pt x="382376" y="230744"/>
                        <a:pt x="365629" y="227394"/>
                      </a:cubicBezTo>
                      <a:cubicBezTo>
                        <a:pt x="358930" y="217346"/>
                        <a:pt x="338286" y="206910"/>
                        <a:pt x="345532" y="197249"/>
                      </a:cubicBezTo>
                      <a:cubicBezTo>
                        <a:pt x="355779" y="183586"/>
                        <a:pt x="379571" y="192602"/>
                        <a:pt x="395774" y="187201"/>
                      </a:cubicBezTo>
                      <a:cubicBezTo>
                        <a:pt x="409984" y="182464"/>
                        <a:pt x="423123" y="174811"/>
                        <a:pt x="435967" y="167104"/>
                      </a:cubicBezTo>
                      <a:cubicBezTo>
                        <a:pt x="456678" y="154677"/>
                        <a:pt x="496257" y="126911"/>
                        <a:pt x="496257" y="126911"/>
                      </a:cubicBezTo>
                      <a:cubicBezTo>
                        <a:pt x="503861" y="104102"/>
                        <a:pt x="504636" y="81214"/>
                        <a:pt x="536451" y="76669"/>
                      </a:cubicBezTo>
                      <a:cubicBezTo>
                        <a:pt x="550122" y="74716"/>
                        <a:pt x="563246" y="83368"/>
                        <a:pt x="576644" y="86717"/>
                      </a:cubicBezTo>
                      <a:cubicBezTo>
                        <a:pt x="586692" y="93416"/>
                        <a:pt x="598250" y="98275"/>
                        <a:pt x="606789" y="106814"/>
                      </a:cubicBezTo>
                      <a:cubicBezTo>
                        <a:pt x="673778" y="173803"/>
                        <a:pt x="576644" y="103464"/>
                        <a:pt x="657031" y="157056"/>
                      </a:cubicBezTo>
                      <a:cubicBezTo>
                        <a:pt x="667079" y="150357"/>
                        <a:pt x="677898" y="144690"/>
                        <a:pt x="687176" y="136959"/>
                      </a:cubicBezTo>
                      <a:cubicBezTo>
                        <a:pt x="698093" y="127862"/>
                        <a:pt x="705497" y="114697"/>
                        <a:pt x="717321" y="106814"/>
                      </a:cubicBezTo>
                      <a:cubicBezTo>
                        <a:pt x="726134" y="100939"/>
                        <a:pt x="737418" y="100115"/>
                        <a:pt x="747466" y="96766"/>
                      </a:cubicBezTo>
                      <a:cubicBezTo>
                        <a:pt x="810543" y="138817"/>
                        <a:pt x="783603" y="136959"/>
                        <a:pt x="817805" y="136959"/>
                      </a:cubicBezTo>
                    </a:path>
                  </a:pathLst>
                </a:custGeom>
                <a:gradFill flip="none" rotWithShape="1">
                  <a:gsLst>
                    <a:gs pos="1000">
                      <a:srgbClr val="EE8800"/>
                    </a:gs>
                    <a:gs pos="100000">
                      <a:srgbClr val="00B050"/>
                    </a:gs>
                    <a:gs pos="100000">
                      <a:srgbClr val="FFFFCC"/>
                    </a:gs>
                    <a:gs pos="0">
                      <a:srgbClr val="FFFFCC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5" name="Forma livre 34"/>
                <p:cNvSpPr/>
                <p:nvPr/>
              </p:nvSpPr>
              <p:spPr bwMode="auto">
                <a:xfrm>
                  <a:off x="4582404" y="2700246"/>
                  <a:ext cx="447343" cy="472816"/>
                </a:xfrm>
                <a:custGeom>
                  <a:avLst/>
                  <a:gdLst>
                    <a:gd name="connsiteX0" fmla="*/ 3349 w 447343"/>
                    <a:gd name="connsiteY0" fmla="*/ 110532 h 472816"/>
                    <a:gd name="connsiteX1" fmla="*/ 93784 w 447343"/>
                    <a:gd name="connsiteY1" fmla="*/ 160774 h 472816"/>
                    <a:gd name="connsiteX2" fmla="*/ 123929 w 447343"/>
                    <a:gd name="connsiteY2" fmla="*/ 261257 h 472816"/>
                    <a:gd name="connsiteX3" fmla="*/ 164122 w 447343"/>
                    <a:gd name="connsiteY3" fmla="*/ 321548 h 472816"/>
                    <a:gd name="connsiteX4" fmla="*/ 184219 w 447343"/>
                    <a:gd name="connsiteY4" fmla="*/ 351693 h 472816"/>
                    <a:gd name="connsiteX5" fmla="*/ 194267 w 447343"/>
                    <a:gd name="connsiteY5" fmla="*/ 381838 h 472816"/>
                    <a:gd name="connsiteX6" fmla="*/ 254557 w 447343"/>
                    <a:gd name="connsiteY6" fmla="*/ 422031 h 472816"/>
                    <a:gd name="connsiteX7" fmla="*/ 284702 w 447343"/>
                    <a:gd name="connsiteY7" fmla="*/ 452176 h 472816"/>
                    <a:gd name="connsiteX8" fmla="*/ 344993 w 447343"/>
                    <a:gd name="connsiteY8" fmla="*/ 472273 h 472816"/>
                    <a:gd name="connsiteX9" fmla="*/ 375138 w 447343"/>
                    <a:gd name="connsiteY9" fmla="*/ 462224 h 472816"/>
                    <a:gd name="connsiteX10" fmla="*/ 344993 w 447343"/>
                    <a:gd name="connsiteY10" fmla="*/ 452176 h 472816"/>
                    <a:gd name="connsiteX11" fmla="*/ 375138 w 447343"/>
                    <a:gd name="connsiteY11" fmla="*/ 331596 h 472816"/>
                    <a:gd name="connsiteX12" fmla="*/ 405283 w 447343"/>
                    <a:gd name="connsiteY12" fmla="*/ 321548 h 472816"/>
                    <a:gd name="connsiteX13" fmla="*/ 445476 w 447343"/>
                    <a:gd name="connsiteY13" fmla="*/ 251209 h 472816"/>
                    <a:gd name="connsiteX14" fmla="*/ 415331 w 447343"/>
                    <a:gd name="connsiteY14" fmla="*/ 190919 h 472816"/>
                    <a:gd name="connsiteX15" fmla="*/ 385186 w 447343"/>
                    <a:gd name="connsiteY15" fmla="*/ 180871 h 472816"/>
                    <a:gd name="connsiteX16" fmla="*/ 355041 w 447343"/>
                    <a:gd name="connsiteY16" fmla="*/ 160774 h 472816"/>
                    <a:gd name="connsiteX17" fmla="*/ 334944 w 447343"/>
                    <a:gd name="connsiteY17" fmla="*/ 100484 h 472816"/>
                    <a:gd name="connsiteX18" fmla="*/ 284702 w 447343"/>
                    <a:gd name="connsiteY18" fmla="*/ 30145 h 472816"/>
                    <a:gd name="connsiteX19" fmla="*/ 254557 w 447343"/>
                    <a:gd name="connsiteY19" fmla="*/ 20097 h 472816"/>
                    <a:gd name="connsiteX20" fmla="*/ 224412 w 447343"/>
                    <a:gd name="connsiteY20" fmla="*/ 0 h 472816"/>
                    <a:gd name="connsiteX21" fmla="*/ 164122 w 447343"/>
                    <a:gd name="connsiteY21" fmla="*/ 20097 h 472816"/>
                    <a:gd name="connsiteX22" fmla="*/ 103832 w 447343"/>
                    <a:gd name="connsiteY22" fmla="*/ 60290 h 472816"/>
                    <a:gd name="connsiteX23" fmla="*/ 73687 w 447343"/>
                    <a:gd name="connsiteY23" fmla="*/ 70339 h 472816"/>
                    <a:gd name="connsiteX24" fmla="*/ 3349 w 447343"/>
                    <a:gd name="connsiteY24" fmla="*/ 110532 h 4728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447343" h="472816">
                      <a:moveTo>
                        <a:pt x="3349" y="110532"/>
                      </a:moveTo>
                      <a:cubicBezTo>
                        <a:pt x="6698" y="125604"/>
                        <a:pt x="40725" y="143088"/>
                        <a:pt x="93784" y="160774"/>
                      </a:cubicBezTo>
                      <a:cubicBezTo>
                        <a:pt x="99401" y="183244"/>
                        <a:pt x="114142" y="246576"/>
                        <a:pt x="123929" y="261257"/>
                      </a:cubicBezTo>
                      <a:lnTo>
                        <a:pt x="164122" y="321548"/>
                      </a:lnTo>
                      <a:lnTo>
                        <a:pt x="184219" y="351693"/>
                      </a:lnTo>
                      <a:cubicBezTo>
                        <a:pt x="187568" y="361741"/>
                        <a:pt x="188392" y="373025"/>
                        <a:pt x="194267" y="381838"/>
                      </a:cubicBezTo>
                      <a:cubicBezTo>
                        <a:pt x="215772" y="414096"/>
                        <a:pt x="222953" y="411497"/>
                        <a:pt x="254557" y="422031"/>
                      </a:cubicBezTo>
                      <a:cubicBezTo>
                        <a:pt x="264605" y="432079"/>
                        <a:pt x="272280" y="445275"/>
                        <a:pt x="284702" y="452176"/>
                      </a:cubicBezTo>
                      <a:cubicBezTo>
                        <a:pt x="303220" y="462464"/>
                        <a:pt x="344993" y="472273"/>
                        <a:pt x="344993" y="472273"/>
                      </a:cubicBezTo>
                      <a:cubicBezTo>
                        <a:pt x="355041" y="468923"/>
                        <a:pt x="375138" y="472816"/>
                        <a:pt x="375138" y="462224"/>
                      </a:cubicBezTo>
                      <a:cubicBezTo>
                        <a:pt x="375138" y="451632"/>
                        <a:pt x="347070" y="462562"/>
                        <a:pt x="344993" y="452176"/>
                      </a:cubicBezTo>
                      <a:cubicBezTo>
                        <a:pt x="340092" y="427673"/>
                        <a:pt x="344700" y="355946"/>
                        <a:pt x="375138" y="331596"/>
                      </a:cubicBezTo>
                      <a:cubicBezTo>
                        <a:pt x="383409" y="324979"/>
                        <a:pt x="395235" y="324897"/>
                        <a:pt x="405283" y="321548"/>
                      </a:cubicBezTo>
                      <a:cubicBezTo>
                        <a:pt x="414999" y="306974"/>
                        <a:pt x="443158" y="267431"/>
                        <a:pt x="445476" y="251209"/>
                      </a:cubicBezTo>
                      <a:cubicBezTo>
                        <a:pt x="447343" y="238139"/>
                        <a:pt x="423364" y="197345"/>
                        <a:pt x="415331" y="190919"/>
                      </a:cubicBezTo>
                      <a:cubicBezTo>
                        <a:pt x="407060" y="184302"/>
                        <a:pt x="395234" y="184220"/>
                        <a:pt x="385186" y="180871"/>
                      </a:cubicBezTo>
                      <a:cubicBezTo>
                        <a:pt x="375138" y="174172"/>
                        <a:pt x="361442" y="171015"/>
                        <a:pt x="355041" y="160774"/>
                      </a:cubicBezTo>
                      <a:cubicBezTo>
                        <a:pt x="343814" y="142810"/>
                        <a:pt x="346695" y="118110"/>
                        <a:pt x="334944" y="100484"/>
                      </a:cubicBezTo>
                      <a:cubicBezTo>
                        <a:pt x="325781" y="86739"/>
                        <a:pt x="294048" y="37933"/>
                        <a:pt x="284702" y="30145"/>
                      </a:cubicBezTo>
                      <a:cubicBezTo>
                        <a:pt x="276565" y="23364"/>
                        <a:pt x="264605" y="23446"/>
                        <a:pt x="254557" y="20097"/>
                      </a:cubicBezTo>
                      <a:cubicBezTo>
                        <a:pt x="244509" y="13398"/>
                        <a:pt x="236489" y="0"/>
                        <a:pt x="224412" y="0"/>
                      </a:cubicBezTo>
                      <a:cubicBezTo>
                        <a:pt x="203228" y="0"/>
                        <a:pt x="164122" y="20097"/>
                        <a:pt x="164122" y="20097"/>
                      </a:cubicBezTo>
                      <a:cubicBezTo>
                        <a:pt x="144025" y="33495"/>
                        <a:pt x="126746" y="52652"/>
                        <a:pt x="103832" y="60290"/>
                      </a:cubicBezTo>
                      <a:cubicBezTo>
                        <a:pt x="93784" y="63640"/>
                        <a:pt x="82946" y="65195"/>
                        <a:pt x="73687" y="70339"/>
                      </a:cubicBezTo>
                      <a:cubicBezTo>
                        <a:pt x="163" y="111186"/>
                        <a:pt x="0" y="95460"/>
                        <a:pt x="3349" y="1105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12000">
                      <a:srgbClr val="EE8800"/>
                    </a:gs>
                    <a:gs pos="100000">
                      <a:srgbClr val="00B050"/>
                    </a:gs>
                    <a:gs pos="0">
                      <a:srgbClr val="FFFFCC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6" name="Forma livre 35"/>
                <p:cNvSpPr/>
                <p:nvPr/>
              </p:nvSpPr>
              <p:spPr bwMode="auto">
                <a:xfrm>
                  <a:off x="3831711" y="2176734"/>
                  <a:ext cx="2075409" cy="1213973"/>
                </a:xfrm>
                <a:custGeom>
                  <a:avLst/>
                  <a:gdLst>
                    <a:gd name="connsiteX0" fmla="*/ 61783 w 2075409"/>
                    <a:gd name="connsiteY0" fmla="*/ 156206 h 1213973"/>
                    <a:gd name="connsiteX1" fmla="*/ 52056 w 2075409"/>
                    <a:gd name="connsiteY1" fmla="*/ 195117 h 1213973"/>
                    <a:gd name="connsiteX2" fmla="*/ 37464 w 2075409"/>
                    <a:gd name="connsiteY2" fmla="*/ 204845 h 1213973"/>
                    <a:gd name="connsiteX3" fmla="*/ 115285 w 2075409"/>
                    <a:gd name="connsiteY3" fmla="*/ 229164 h 1213973"/>
                    <a:gd name="connsiteX4" fmla="*/ 110422 w 2075409"/>
                    <a:gd name="connsiteY4" fmla="*/ 243755 h 1213973"/>
                    <a:gd name="connsiteX5" fmla="*/ 95830 w 2075409"/>
                    <a:gd name="connsiteY5" fmla="*/ 253483 h 1213973"/>
                    <a:gd name="connsiteX6" fmla="*/ 47192 w 2075409"/>
                    <a:gd name="connsiteY6" fmla="*/ 268074 h 1213973"/>
                    <a:gd name="connsiteX7" fmla="*/ 32600 w 2075409"/>
                    <a:gd name="connsiteY7" fmla="*/ 272938 h 1213973"/>
                    <a:gd name="connsiteX8" fmla="*/ 52056 w 2075409"/>
                    <a:gd name="connsiteY8" fmla="*/ 277802 h 1213973"/>
                    <a:gd name="connsiteX9" fmla="*/ 120149 w 2075409"/>
                    <a:gd name="connsiteY9" fmla="*/ 263210 h 1213973"/>
                    <a:gd name="connsiteX10" fmla="*/ 159060 w 2075409"/>
                    <a:gd name="connsiteY10" fmla="*/ 243755 h 1213973"/>
                    <a:gd name="connsiteX11" fmla="*/ 193107 w 2075409"/>
                    <a:gd name="connsiteY11" fmla="*/ 229164 h 1213973"/>
                    <a:gd name="connsiteX12" fmla="*/ 217426 w 2075409"/>
                    <a:gd name="connsiteY12" fmla="*/ 199981 h 1213973"/>
                    <a:gd name="connsiteX13" fmla="*/ 246609 w 2075409"/>
                    <a:gd name="connsiteY13" fmla="*/ 180525 h 1213973"/>
                    <a:gd name="connsiteX14" fmla="*/ 280656 w 2075409"/>
                    <a:gd name="connsiteY14" fmla="*/ 175662 h 1213973"/>
                    <a:gd name="connsiteX15" fmla="*/ 295247 w 2075409"/>
                    <a:gd name="connsiteY15" fmla="*/ 170798 h 1213973"/>
                    <a:gd name="connsiteX16" fmla="*/ 343885 w 2075409"/>
                    <a:gd name="connsiteY16" fmla="*/ 161070 h 1213973"/>
                    <a:gd name="connsiteX17" fmla="*/ 373068 w 2075409"/>
                    <a:gd name="connsiteY17" fmla="*/ 151342 h 1213973"/>
                    <a:gd name="connsiteX18" fmla="*/ 387660 w 2075409"/>
                    <a:gd name="connsiteY18" fmla="*/ 146479 h 1213973"/>
                    <a:gd name="connsiteX19" fmla="*/ 421707 w 2075409"/>
                    <a:gd name="connsiteY19" fmla="*/ 131887 h 1213973"/>
                    <a:gd name="connsiteX20" fmla="*/ 455754 w 2075409"/>
                    <a:gd name="connsiteY20" fmla="*/ 117296 h 1213973"/>
                    <a:gd name="connsiteX21" fmla="*/ 484937 w 2075409"/>
                    <a:gd name="connsiteY21" fmla="*/ 107568 h 1213973"/>
                    <a:gd name="connsiteX22" fmla="*/ 499528 w 2075409"/>
                    <a:gd name="connsiteY22" fmla="*/ 97840 h 1213973"/>
                    <a:gd name="connsiteX23" fmla="*/ 538439 w 2075409"/>
                    <a:gd name="connsiteY23" fmla="*/ 92976 h 1213973"/>
                    <a:gd name="connsiteX24" fmla="*/ 621124 w 2075409"/>
                    <a:gd name="connsiteY24" fmla="*/ 88113 h 1213973"/>
                    <a:gd name="connsiteX25" fmla="*/ 708673 w 2075409"/>
                    <a:gd name="connsiteY25" fmla="*/ 92976 h 1213973"/>
                    <a:gd name="connsiteX26" fmla="*/ 723264 w 2075409"/>
                    <a:gd name="connsiteY26" fmla="*/ 102704 h 1213973"/>
                    <a:gd name="connsiteX27" fmla="*/ 737856 w 2075409"/>
                    <a:gd name="connsiteY27" fmla="*/ 107568 h 1213973"/>
                    <a:gd name="connsiteX28" fmla="*/ 762175 w 2075409"/>
                    <a:gd name="connsiteY28" fmla="*/ 146479 h 1213973"/>
                    <a:gd name="connsiteX29" fmla="*/ 791358 w 2075409"/>
                    <a:gd name="connsiteY29" fmla="*/ 141615 h 1213973"/>
                    <a:gd name="connsiteX30" fmla="*/ 820541 w 2075409"/>
                    <a:gd name="connsiteY30" fmla="*/ 131887 h 1213973"/>
                    <a:gd name="connsiteX31" fmla="*/ 937273 w 2075409"/>
                    <a:gd name="connsiteY31" fmla="*/ 136751 h 1213973"/>
                    <a:gd name="connsiteX32" fmla="*/ 976183 w 2075409"/>
                    <a:gd name="connsiteY32" fmla="*/ 141615 h 1213973"/>
                    <a:gd name="connsiteX33" fmla="*/ 990775 w 2075409"/>
                    <a:gd name="connsiteY33" fmla="*/ 146479 h 1213973"/>
                    <a:gd name="connsiteX34" fmla="*/ 1102643 w 2075409"/>
                    <a:gd name="connsiteY34" fmla="*/ 151342 h 1213973"/>
                    <a:gd name="connsiteX35" fmla="*/ 1122098 w 2075409"/>
                    <a:gd name="connsiteY35" fmla="*/ 156206 h 1213973"/>
                    <a:gd name="connsiteX36" fmla="*/ 1151281 w 2075409"/>
                    <a:gd name="connsiteY36" fmla="*/ 165934 h 1213973"/>
                    <a:gd name="connsiteX37" fmla="*/ 1180464 w 2075409"/>
                    <a:gd name="connsiteY37" fmla="*/ 170798 h 1213973"/>
                    <a:gd name="connsiteX38" fmla="*/ 1209647 w 2075409"/>
                    <a:gd name="connsiteY38" fmla="*/ 190253 h 1213973"/>
                    <a:gd name="connsiteX39" fmla="*/ 1224239 w 2075409"/>
                    <a:gd name="connsiteY39" fmla="*/ 199981 h 1213973"/>
                    <a:gd name="connsiteX40" fmla="*/ 1238830 w 2075409"/>
                    <a:gd name="connsiteY40" fmla="*/ 204845 h 1213973"/>
                    <a:gd name="connsiteX41" fmla="*/ 1268013 w 2075409"/>
                    <a:gd name="connsiteY41" fmla="*/ 224300 h 1213973"/>
                    <a:gd name="connsiteX42" fmla="*/ 1282605 w 2075409"/>
                    <a:gd name="connsiteY42" fmla="*/ 234028 h 1213973"/>
                    <a:gd name="connsiteX43" fmla="*/ 1297196 w 2075409"/>
                    <a:gd name="connsiteY43" fmla="*/ 263210 h 1213973"/>
                    <a:gd name="connsiteX44" fmla="*/ 1272877 w 2075409"/>
                    <a:gd name="connsiteY44" fmla="*/ 282666 h 1213973"/>
                    <a:gd name="connsiteX45" fmla="*/ 1229102 w 2075409"/>
                    <a:gd name="connsiteY45" fmla="*/ 297257 h 1213973"/>
                    <a:gd name="connsiteX46" fmla="*/ 1219375 w 2075409"/>
                    <a:gd name="connsiteY46" fmla="*/ 311849 h 1213973"/>
                    <a:gd name="connsiteX47" fmla="*/ 1233966 w 2075409"/>
                    <a:gd name="connsiteY47" fmla="*/ 355623 h 1213973"/>
                    <a:gd name="connsiteX48" fmla="*/ 1292332 w 2075409"/>
                    <a:gd name="connsiteY48" fmla="*/ 404262 h 1213973"/>
                    <a:gd name="connsiteX49" fmla="*/ 1306924 w 2075409"/>
                    <a:gd name="connsiteY49" fmla="*/ 413989 h 1213973"/>
                    <a:gd name="connsiteX50" fmla="*/ 1336107 w 2075409"/>
                    <a:gd name="connsiteY50" fmla="*/ 428581 h 1213973"/>
                    <a:gd name="connsiteX51" fmla="*/ 1360426 w 2075409"/>
                    <a:gd name="connsiteY51" fmla="*/ 448036 h 1213973"/>
                    <a:gd name="connsiteX52" fmla="*/ 1370154 w 2075409"/>
                    <a:gd name="connsiteY52" fmla="*/ 462628 h 1213973"/>
                    <a:gd name="connsiteX53" fmla="*/ 1384745 w 2075409"/>
                    <a:gd name="connsiteY53" fmla="*/ 472355 h 1213973"/>
                    <a:gd name="connsiteX54" fmla="*/ 1409064 w 2075409"/>
                    <a:gd name="connsiteY54" fmla="*/ 501538 h 1213973"/>
                    <a:gd name="connsiteX55" fmla="*/ 1433383 w 2075409"/>
                    <a:gd name="connsiteY55" fmla="*/ 530721 h 1213973"/>
                    <a:gd name="connsiteX56" fmla="*/ 1452839 w 2075409"/>
                    <a:gd name="connsiteY56" fmla="*/ 550176 h 1213973"/>
                    <a:gd name="connsiteX57" fmla="*/ 1462566 w 2075409"/>
                    <a:gd name="connsiteY57" fmla="*/ 564768 h 1213973"/>
                    <a:gd name="connsiteX58" fmla="*/ 1477158 w 2075409"/>
                    <a:gd name="connsiteY58" fmla="*/ 569632 h 1213973"/>
                    <a:gd name="connsiteX59" fmla="*/ 1506341 w 2075409"/>
                    <a:gd name="connsiteY59" fmla="*/ 584223 h 1213973"/>
                    <a:gd name="connsiteX60" fmla="*/ 1511205 w 2075409"/>
                    <a:gd name="connsiteY60" fmla="*/ 564768 h 1213973"/>
                    <a:gd name="connsiteX61" fmla="*/ 1525796 w 2075409"/>
                    <a:gd name="connsiteY61" fmla="*/ 555040 h 1213973"/>
                    <a:gd name="connsiteX62" fmla="*/ 1574434 w 2075409"/>
                    <a:gd name="connsiteY62" fmla="*/ 569632 h 1213973"/>
                    <a:gd name="connsiteX63" fmla="*/ 1603617 w 2075409"/>
                    <a:gd name="connsiteY63" fmla="*/ 584223 h 1213973"/>
                    <a:gd name="connsiteX64" fmla="*/ 1613345 w 2075409"/>
                    <a:gd name="connsiteY64" fmla="*/ 569632 h 1213973"/>
                    <a:gd name="connsiteX65" fmla="*/ 1589026 w 2075409"/>
                    <a:gd name="connsiteY65" fmla="*/ 530721 h 1213973"/>
                    <a:gd name="connsiteX66" fmla="*/ 1569571 w 2075409"/>
                    <a:gd name="connsiteY66" fmla="*/ 501538 h 1213973"/>
                    <a:gd name="connsiteX67" fmla="*/ 1559843 w 2075409"/>
                    <a:gd name="connsiteY67" fmla="*/ 486947 h 1213973"/>
                    <a:gd name="connsiteX68" fmla="*/ 1545251 w 2075409"/>
                    <a:gd name="connsiteY68" fmla="*/ 477219 h 1213973"/>
                    <a:gd name="connsiteX69" fmla="*/ 1467430 w 2075409"/>
                    <a:gd name="connsiteY69" fmla="*/ 467491 h 1213973"/>
                    <a:gd name="connsiteX70" fmla="*/ 1423656 w 2075409"/>
                    <a:gd name="connsiteY70" fmla="*/ 443172 h 1213973"/>
                    <a:gd name="connsiteX71" fmla="*/ 1404200 w 2075409"/>
                    <a:gd name="connsiteY71" fmla="*/ 433445 h 1213973"/>
                    <a:gd name="connsiteX72" fmla="*/ 1370154 w 2075409"/>
                    <a:gd name="connsiteY72" fmla="*/ 389670 h 1213973"/>
                    <a:gd name="connsiteX73" fmla="*/ 1384745 w 2075409"/>
                    <a:gd name="connsiteY73" fmla="*/ 384806 h 1213973"/>
                    <a:gd name="connsiteX74" fmla="*/ 1399337 w 2075409"/>
                    <a:gd name="connsiteY74" fmla="*/ 394534 h 1213973"/>
                    <a:gd name="connsiteX75" fmla="*/ 1423656 w 2075409"/>
                    <a:gd name="connsiteY75" fmla="*/ 423717 h 1213973"/>
                    <a:gd name="connsiteX76" fmla="*/ 1452839 w 2075409"/>
                    <a:gd name="connsiteY76" fmla="*/ 452900 h 1213973"/>
                    <a:gd name="connsiteX77" fmla="*/ 1535524 w 2075409"/>
                    <a:gd name="connsiteY77" fmla="*/ 462628 h 1213973"/>
                    <a:gd name="connsiteX78" fmla="*/ 1564707 w 2075409"/>
                    <a:gd name="connsiteY78" fmla="*/ 472355 h 1213973"/>
                    <a:gd name="connsiteX79" fmla="*/ 1579298 w 2075409"/>
                    <a:gd name="connsiteY79" fmla="*/ 477219 h 1213973"/>
                    <a:gd name="connsiteX80" fmla="*/ 1593890 w 2075409"/>
                    <a:gd name="connsiteY80" fmla="*/ 482083 h 1213973"/>
                    <a:gd name="connsiteX81" fmla="*/ 1608481 w 2075409"/>
                    <a:gd name="connsiteY81" fmla="*/ 491810 h 1213973"/>
                    <a:gd name="connsiteX82" fmla="*/ 1642528 w 2075409"/>
                    <a:gd name="connsiteY82" fmla="*/ 540449 h 1213973"/>
                    <a:gd name="connsiteX83" fmla="*/ 1647392 w 2075409"/>
                    <a:gd name="connsiteY83" fmla="*/ 555040 h 1213973"/>
                    <a:gd name="connsiteX84" fmla="*/ 1642528 w 2075409"/>
                    <a:gd name="connsiteY84" fmla="*/ 608542 h 1213973"/>
                    <a:gd name="connsiteX85" fmla="*/ 1632800 w 2075409"/>
                    <a:gd name="connsiteY85" fmla="*/ 623134 h 1213973"/>
                    <a:gd name="connsiteX86" fmla="*/ 1627937 w 2075409"/>
                    <a:gd name="connsiteY86" fmla="*/ 637725 h 1213973"/>
                    <a:gd name="connsiteX87" fmla="*/ 1632800 w 2075409"/>
                    <a:gd name="connsiteY87" fmla="*/ 681500 h 1213973"/>
                    <a:gd name="connsiteX88" fmla="*/ 1652256 w 2075409"/>
                    <a:gd name="connsiteY88" fmla="*/ 710683 h 1213973"/>
                    <a:gd name="connsiteX89" fmla="*/ 1666847 w 2075409"/>
                    <a:gd name="connsiteY89" fmla="*/ 739866 h 1213973"/>
                    <a:gd name="connsiteX90" fmla="*/ 1681439 w 2075409"/>
                    <a:gd name="connsiteY90" fmla="*/ 788504 h 1213973"/>
                    <a:gd name="connsiteX91" fmla="*/ 1686302 w 2075409"/>
                    <a:gd name="connsiteY91" fmla="*/ 803096 h 1213973"/>
                    <a:gd name="connsiteX92" fmla="*/ 1681439 w 2075409"/>
                    <a:gd name="connsiteY92" fmla="*/ 856598 h 1213973"/>
                    <a:gd name="connsiteX93" fmla="*/ 1676575 w 2075409"/>
                    <a:gd name="connsiteY93" fmla="*/ 885781 h 1213973"/>
                    <a:gd name="connsiteX94" fmla="*/ 1715485 w 2075409"/>
                    <a:gd name="connsiteY94" fmla="*/ 890645 h 1213973"/>
                    <a:gd name="connsiteX95" fmla="*/ 1759260 w 2075409"/>
                    <a:gd name="connsiteY95" fmla="*/ 910100 h 1213973"/>
                    <a:gd name="connsiteX96" fmla="*/ 1773851 w 2075409"/>
                    <a:gd name="connsiteY96" fmla="*/ 939283 h 1213973"/>
                    <a:gd name="connsiteX97" fmla="*/ 1788443 w 2075409"/>
                    <a:gd name="connsiteY97" fmla="*/ 944147 h 1213973"/>
                    <a:gd name="connsiteX98" fmla="*/ 1793307 w 2075409"/>
                    <a:gd name="connsiteY98" fmla="*/ 992785 h 1213973"/>
                    <a:gd name="connsiteX99" fmla="*/ 1778715 w 2075409"/>
                    <a:gd name="connsiteY99" fmla="*/ 997649 h 1213973"/>
                    <a:gd name="connsiteX100" fmla="*/ 1759260 w 2075409"/>
                    <a:gd name="connsiteY100" fmla="*/ 1002513 h 1213973"/>
                    <a:gd name="connsiteX101" fmla="*/ 1730077 w 2075409"/>
                    <a:gd name="connsiteY101" fmla="*/ 1026832 h 1213973"/>
                    <a:gd name="connsiteX102" fmla="*/ 1734941 w 2075409"/>
                    <a:gd name="connsiteY102" fmla="*/ 1060879 h 1213973"/>
                    <a:gd name="connsiteX103" fmla="*/ 1759260 w 2075409"/>
                    <a:gd name="connsiteY103" fmla="*/ 1065742 h 1213973"/>
                    <a:gd name="connsiteX104" fmla="*/ 1768988 w 2075409"/>
                    <a:gd name="connsiteY104" fmla="*/ 1094925 h 1213973"/>
                    <a:gd name="connsiteX105" fmla="*/ 1773851 w 2075409"/>
                    <a:gd name="connsiteY105" fmla="*/ 1109517 h 1213973"/>
                    <a:gd name="connsiteX106" fmla="*/ 1793307 w 2075409"/>
                    <a:gd name="connsiteY106" fmla="*/ 1138700 h 1213973"/>
                    <a:gd name="connsiteX107" fmla="*/ 1803034 w 2075409"/>
                    <a:gd name="connsiteY107" fmla="*/ 1167883 h 1213973"/>
                    <a:gd name="connsiteX108" fmla="*/ 1832217 w 2075409"/>
                    <a:gd name="connsiteY108" fmla="*/ 1182474 h 1213973"/>
                    <a:gd name="connsiteX109" fmla="*/ 1841945 w 2075409"/>
                    <a:gd name="connsiteY109" fmla="*/ 1197066 h 1213973"/>
                    <a:gd name="connsiteX110" fmla="*/ 1871128 w 2075409"/>
                    <a:gd name="connsiteY110" fmla="*/ 1187338 h 1213973"/>
                    <a:gd name="connsiteX111" fmla="*/ 1895447 w 2075409"/>
                    <a:gd name="connsiteY111" fmla="*/ 1211657 h 1213973"/>
                    <a:gd name="connsiteX112" fmla="*/ 1900311 w 2075409"/>
                    <a:gd name="connsiteY112" fmla="*/ 1197066 h 1213973"/>
                    <a:gd name="connsiteX113" fmla="*/ 1914902 w 2075409"/>
                    <a:gd name="connsiteY113" fmla="*/ 1187338 h 1213973"/>
                    <a:gd name="connsiteX114" fmla="*/ 1919766 w 2075409"/>
                    <a:gd name="connsiteY114" fmla="*/ 1070606 h 1213973"/>
                    <a:gd name="connsiteX115" fmla="*/ 1900311 w 2075409"/>
                    <a:gd name="connsiteY115" fmla="*/ 1041423 h 1213973"/>
                    <a:gd name="connsiteX116" fmla="*/ 1890583 w 2075409"/>
                    <a:gd name="connsiteY116" fmla="*/ 1026832 h 1213973"/>
                    <a:gd name="connsiteX117" fmla="*/ 1880856 w 2075409"/>
                    <a:gd name="connsiteY117" fmla="*/ 997649 h 1213973"/>
                    <a:gd name="connsiteX118" fmla="*/ 1875992 w 2075409"/>
                    <a:gd name="connsiteY118" fmla="*/ 983057 h 1213973"/>
                    <a:gd name="connsiteX119" fmla="*/ 1871128 w 2075409"/>
                    <a:gd name="connsiteY119" fmla="*/ 929555 h 1213973"/>
                    <a:gd name="connsiteX120" fmla="*/ 1837081 w 2075409"/>
                    <a:gd name="connsiteY120" fmla="*/ 924691 h 1213973"/>
                    <a:gd name="connsiteX121" fmla="*/ 1841945 w 2075409"/>
                    <a:gd name="connsiteY121" fmla="*/ 900372 h 1213973"/>
                    <a:gd name="connsiteX122" fmla="*/ 1880856 w 2075409"/>
                    <a:gd name="connsiteY122" fmla="*/ 895508 h 1213973"/>
                    <a:gd name="connsiteX123" fmla="*/ 1875992 w 2075409"/>
                    <a:gd name="connsiteY123" fmla="*/ 851734 h 1213973"/>
                    <a:gd name="connsiteX124" fmla="*/ 1880856 w 2075409"/>
                    <a:gd name="connsiteY124" fmla="*/ 837142 h 1213973"/>
                    <a:gd name="connsiteX125" fmla="*/ 1895447 w 2075409"/>
                    <a:gd name="connsiteY125" fmla="*/ 832279 h 1213973"/>
                    <a:gd name="connsiteX126" fmla="*/ 1910039 w 2075409"/>
                    <a:gd name="connsiteY126" fmla="*/ 846870 h 1213973"/>
                    <a:gd name="connsiteX127" fmla="*/ 1919766 w 2075409"/>
                    <a:gd name="connsiteY127" fmla="*/ 861462 h 1213973"/>
                    <a:gd name="connsiteX128" fmla="*/ 1934358 w 2075409"/>
                    <a:gd name="connsiteY128" fmla="*/ 871189 h 1213973"/>
                    <a:gd name="connsiteX129" fmla="*/ 1978132 w 2075409"/>
                    <a:gd name="connsiteY129" fmla="*/ 861462 h 1213973"/>
                    <a:gd name="connsiteX130" fmla="*/ 2012179 w 2075409"/>
                    <a:gd name="connsiteY130" fmla="*/ 871189 h 1213973"/>
                    <a:gd name="connsiteX131" fmla="*/ 2017043 w 2075409"/>
                    <a:gd name="connsiteY131" fmla="*/ 856598 h 1213973"/>
                    <a:gd name="connsiteX132" fmla="*/ 1987860 w 2075409"/>
                    <a:gd name="connsiteY132" fmla="*/ 842006 h 1213973"/>
                    <a:gd name="connsiteX133" fmla="*/ 1982996 w 2075409"/>
                    <a:gd name="connsiteY133" fmla="*/ 827415 h 1213973"/>
                    <a:gd name="connsiteX134" fmla="*/ 1987860 w 2075409"/>
                    <a:gd name="connsiteY134" fmla="*/ 807959 h 1213973"/>
                    <a:gd name="connsiteX135" fmla="*/ 1958677 w 2075409"/>
                    <a:gd name="connsiteY135" fmla="*/ 812823 h 1213973"/>
                    <a:gd name="connsiteX136" fmla="*/ 1944085 w 2075409"/>
                    <a:gd name="connsiteY136" fmla="*/ 817687 h 1213973"/>
                    <a:gd name="connsiteX137" fmla="*/ 1910039 w 2075409"/>
                    <a:gd name="connsiteY137" fmla="*/ 812823 h 1213973"/>
                    <a:gd name="connsiteX138" fmla="*/ 1875992 w 2075409"/>
                    <a:gd name="connsiteY138" fmla="*/ 798232 h 1213973"/>
                    <a:gd name="connsiteX139" fmla="*/ 1846809 w 2075409"/>
                    <a:gd name="connsiteY139" fmla="*/ 778776 h 1213973"/>
                    <a:gd name="connsiteX140" fmla="*/ 1841945 w 2075409"/>
                    <a:gd name="connsiteY140" fmla="*/ 764185 h 1213973"/>
                    <a:gd name="connsiteX141" fmla="*/ 1856537 w 2075409"/>
                    <a:gd name="connsiteY141" fmla="*/ 759321 h 1213973"/>
                    <a:gd name="connsiteX142" fmla="*/ 1890583 w 2075409"/>
                    <a:gd name="connsiteY142" fmla="*/ 764185 h 1213973"/>
                    <a:gd name="connsiteX143" fmla="*/ 1924630 w 2075409"/>
                    <a:gd name="connsiteY143" fmla="*/ 788504 h 1213973"/>
                    <a:gd name="connsiteX144" fmla="*/ 1953813 w 2075409"/>
                    <a:gd name="connsiteY144" fmla="*/ 807959 h 1213973"/>
                    <a:gd name="connsiteX145" fmla="*/ 1982996 w 2075409"/>
                    <a:gd name="connsiteY145" fmla="*/ 798232 h 1213973"/>
                    <a:gd name="connsiteX146" fmla="*/ 2017043 w 2075409"/>
                    <a:gd name="connsiteY146" fmla="*/ 812823 h 1213973"/>
                    <a:gd name="connsiteX147" fmla="*/ 2046226 w 2075409"/>
                    <a:gd name="connsiteY147" fmla="*/ 827415 h 1213973"/>
                    <a:gd name="connsiteX148" fmla="*/ 2060817 w 2075409"/>
                    <a:gd name="connsiteY148" fmla="*/ 822551 h 1213973"/>
                    <a:gd name="connsiteX149" fmla="*/ 2051090 w 2075409"/>
                    <a:gd name="connsiteY149" fmla="*/ 788504 h 1213973"/>
                    <a:gd name="connsiteX150" fmla="*/ 2021907 w 2075409"/>
                    <a:gd name="connsiteY150" fmla="*/ 769049 h 1213973"/>
                    <a:gd name="connsiteX151" fmla="*/ 2007315 w 2075409"/>
                    <a:gd name="connsiteY151" fmla="*/ 759321 h 1213973"/>
                    <a:gd name="connsiteX152" fmla="*/ 2002451 w 2075409"/>
                    <a:gd name="connsiteY152" fmla="*/ 710683 h 1213973"/>
                    <a:gd name="connsiteX153" fmla="*/ 2012179 w 2075409"/>
                    <a:gd name="connsiteY153" fmla="*/ 725274 h 1213973"/>
                    <a:gd name="connsiteX154" fmla="*/ 2017043 w 2075409"/>
                    <a:gd name="connsiteY154" fmla="*/ 739866 h 1213973"/>
                    <a:gd name="connsiteX155" fmla="*/ 2031634 w 2075409"/>
                    <a:gd name="connsiteY155" fmla="*/ 754457 h 1213973"/>
                    <a:gd name="connsiteX156" fmla="*/ 2075409 w 2075409"/>
                    <a:gd name="connsiteY156" fmla="*/ 778776 h 1213973"/>
                    <a:gd name="connsiteX157" fmla="*/ 2070545 w 2075409"/>
                    <a:gd name="connsiteY157" fmla="*/ 764185 h 1213973"/>
                    <a:gd name="connsiteX158" fmla="*/ 2060817 w 2075409"/>
                    <a:gd name="connsiteY158" fmla="*/ 715547 h 1213973"/>
                    <a:gd name="connsiteX159" fmla="*/ 2046226 w 2075409"/>
                    <a:gd name="connsiteY159" fmla="*/ 700955 h 1213973"/>
                    <a:gd name="connsiteX160" fmla="*/ 2036498 w 2075409"/>
                    <a:gd name="connsiteY160" fmla="*/ 686364 h 1213973"/>
                    <a:gd name="connsiteX161" fmla="*/ 2031634 w 2075409"/>
                    <a:gd name="connsiteY161" fmla="*/ 671772 h 1213973"/>
                    <a:gd name="connsiteX162" fmla="*/ 2017043 w 2075409"/>
                    <a:gd name="connsiteY162" fmla="*/ 623134 h 1213973"/>
                    <a:gd name="connsiteX163" fmla="*/ 2002451 w 2075409"/>
                    <a:gd name="connsiteY163" fmla="*/ 613406 h 1213973"/>
                    <a:gd name="connsiteX164" fmla="*/ 1973268 w 2075409"/>
                    <a:gd name="connsiteY164" fmla="*/ 564768 h 1213973"/>
                    <a:gd name="connsiteX165" fmla="*/ 1963541 w 2075409"/>
                    <a:gd name="connsiteY165" fmla="*/ 550176 h 1213973"/>
                    <a:gd name="connsiteX166" fmla="*/ 1934358 w 2075409"/>
                    <a:gd name="connsiteY166" fmla="*/ 545313 h 1213973"/>
                    <a:gd name="connsiteX167" fmla="*/ 1905175 w 2075409"/>
                    <a:gd name="connsiteY167" fmla="*/ 530721 h 1213973"/>
                    <a:gd name="connsiteX168" fmla="*/ 1890583 w 2075409"/>
                    <a:gd name="connsiteY168" fmla="*/ 525857 h 1213973"/>
                    <a:gd name="connsiteX169" fmla="*/ 1871128 w 2075409"/>
                    <a:gd name="connsiteY169" fmla="*/ 530721 h 1213973"/>
                    <a:gd name="connsiteX170" fmla="*/ 1856537 w 2075409"/>
                    <a:gd name="connsiteY170" fmla="*/ 535585 h 1213973"/>
                    <a:gd name="connsiteX171" fmla="*/ 1861400 w 2075409"/>
                    <a:gd name="connsiteY171" fmla="*/ 569632 h 1213973"/>
                    <a:gd name="connsiteX172" fmla="*/ 1885720 w 2075409"/>
                    <a:gd name="connsiteY172" fmla="*/ 613406 h 1213973"/>
                    <a:gd name="connsiteX173" fmla="*/ 1900311 w 2075409"/>
                    <a:gd name="connsiteY173" fmla="*/ 627998 h 1213973"/>
                    <a:gd name="connsiteX174" fmla="*/ 1953813 w 2075409"/>
                    <a:gd name="connsiteY174" fmla="*/ 652317 h 1213973"/>
                    <a:gd name="connsiteX175" fmla="*/ 1968405 w 2075409"/>
                    <a:gd name="connsiteY175" fmla="*/ 666908 h 1213973"/>
                    <a:gd name="connsiteX176" fmla="*/ 1987860 w 2075409"/>
                    <a:gd name="connsiteY176" fmla="*/ 696091 h 1213973"/>
                    <a:gd name="connsiteX177" fmla="*/ 1978132 w 2075409"/>
                    <a:gd name="connsiteY177" fmla="*/ 652317 h 1213973"/>
                    <a:gd name="connsiteX178" fmla="*/ 1968405 w 2075409"/>
                    <a:gd name="connsiteY178" fmla="*/ 623134 h 1213973"/>
                    <a:gd name="connsiteX179" fmla="*/ 1958677 w 2075409"/>
                    <a:gd name="connsiteY179" fmla="*/ 608542 h 1213973"/>
                    <a:gd name="connsiteX180" fmla="*/ 1948949 w 2075409"/>
                    <a:gd name="connsiteY180" fmla="*/ 574496 h 1213973"/>
                    <a:gd name="connsiteX181" fmla="*/ 1929494 w 2075409"/>
                    <a:gd name="connsiteY181" fmla="*/ 545313 h 1213973"/>
                    <a:gd name="connsiteX182" fmla="*/ 1919766 w 2075409"/>
                    <a:gd name="connsiteY182" fmla="*/ 530721 h 1213973"/>
                    <a:gd name="connsiteX183" fmla="*/ 1910039 w 2075409"/>
                    <a:gd name="connsiteY183" fmla="*/ 516130 h 1213973"/>
                    <a:gd name="connsiteX184" fmla="*/ 1895447 w 2075409"/>
                    <a:gd name="connsiteY184" fmla="*/ 506402 h 1213973"/>
                    <a:gd name="connsiteX185" fmla="*/ 1871128 w 2075409"/>
                    <a:gd name="connsiteY185" fmla="*/ 482083 h 1213973"/>
                    <a:gd name="connsiteX186" fmla="*/ 1861400 w 2075409"/>
                    <a:gd name="connsiteY186" fmla="*/ 467491 h 1213973"/>
                    <a:gd name="connsiteX187" fmla="*/ 1832217 w 2075409"/>
                    <a:gd name="connsiteY187" fmla="*/ 457764 h 1213973"/>
                    <a:gd name="connsiteX188" fmla="*/ 1798171 w 2075409"/>
                    <a:gd name="connsiteY188" fmla="*/ 438308 h 1213973"/>
                    <a:gd name="connsiteX189" fmla="*/ 1783579 w 2075409"/>
                    <a:gd name="connsiteY189" fmla="*/ 433445 h 1213973"/>
                    <a:gd name="connsiteX190" fmla="*/ 1754396 w 2075409"/>
                    <a:gd name="connsiteY190" fmla="*/ 413989 h 1213973"/>
                    <a:gd name="connsiteX191" fmla="*/ 1739805 w 2075409"/>
                    <a:gd name="connsiteY191" fmla="*/ 404262 h 1213973"/>
                    <a:gd name="connsiteX192" fmla="*/ 1725213 w 2075409"/>
                    <a:gd name="connsiteY192" fmla="*/ 389670 h 1213973"/>
                    <a:gd name="connsiteX193" fmla="*/ 1710622 w 2075409"/>
                    <a:gd name="connsiteY193" fmla="*/ 360487 h 1213973"/>
                    <a:gd name="connsiteX194" fmla="*/ 1696030 w 2075409"/>
                    <a:gd name="connsiteY194" fmla="*/ 355623 h 1213973"/>
                    <a:gd name="connsiteX195" fmla="*/ 1686302 w 2075409"/>
                    <a:gd name="connsiteY195" fmla="*/ 341032 h 1213973"/>
                    <a:gd name="connsiteX196" fmla="*/ 1676575 w 2075409"/>
                    <a:gd name="connsiteY196" fmla="*/ 311849 h 1213973"/>
                    <a:gd name="connsiteX197" fmla="*/ 1647392 w 2075409"/>
                    <a:gd name="connsiteY197" fmla="*/ 287530 h 1213973"/>
                    <a:gd name="connsiteX198" fmla="*/ 1618209 w 2075409"/>
                    <a:gd name="connsiteY198" fmla="*/ 277802 h 1213973"/>
                    <a:gd name="connsiteX199" fmla="*/ 1603617 w 2075409"/>
                    <a:gd name="connsiteY199" fmla="*/ 272938 h 1213973"/>
                    <a:gd name="connsiteX200" fmla="*/ 1559843 w 2075409"/>
                    <a:gd name="connsiteY200" fmla="*/ 248619 h 1213973"/>
                    <a:gd name="connsiteX201" fmla="*/ 1540388 w 2075409"/>
                    <a:gd name="connsiteY201" fmla="*/ 234028 h 1213973"/>
                    <a:gd name="connsiteX202" fmla="*/ 1496613 w 2075409"/>
                    <a:gd name="connsiteY202" fmla="*/ 219436 h 1213973"/>
                    <a:gd name="connsiteX203" fmla="*/ 1482022 w 2075409"/>
                    <a:gd name="connsiteY203" fmla="*/ 214572 h 1213973"/>
                    <a:gd name="connsiteX204" fmla="*/ 1452839 w 2075409"/>
                    <a:gd name="connsiteY204" fmla="*/ 195117 h 1213973"/>
                    <a:gd name="connsiteX205" fmla="*/ 1438247 w 2075409"/>
                    <a:gd name="connsiteY205" fmla="*/ 185389 h 1213973"/>
                    <a:gd name="connsiteX206" fmla="*/ 1389609 w 2075409"/>
                    <a:gd name="connsiteY206" fmla="*/ 170798 h 1213973"/>
                    <a:gd name="connsiteX207" fmla="*/ 1360426 w 2075409"/>
                    <a:gd name="connsiteY207" fmla="*/ 156206 h 1213973"/>
                    <a:gd name="connsiteX208" fmla="*/ 1326379 w 2075409"/>
                    <a:gd name="connsiteY208" fmla="*/ 141615 h 1213973"/>
                    <a:gd name="connsiteX209" fmla="*/ 1311788 w 2075409"/>
                    <a:gd name="connsiteY209" fmla="*/ 127023 h 1213973"/>
                    <a:gd name="connsiteX210" fmla="*/ 1233966 w 2075409"/>
                    <a:gd name="connsiteY210" fmla="*/ 112432 h 1213973"/>
                    <a:gd name="connsiteX211" fmla="*/ 1185328 w 2075409"/>
                    <a:gd name="connsiteY211" fmla="*/ 97840 h 1213973"/>
                    <a:gd name="connsiteX212" fmla="*/ 1170737 w 2075409"/>
                    <a:gd name="connsiteY212" fmla="*/ 92976 h 1213973"/>
                    <a:gd name="connsiteX213" fmla="*/ 1146417 w 2075409"/>
                    <a:gd name="connsiteY213" fmla="*/ 88113 h 1213973"/>
                    <a:gd name="connsiteX214" fmla="*/ 1117234 w 2075409"/>
                    <a:gd name="connsiteY214" fmla="*/ 68657 h 1213973"/>
                    <a:gd name="connsiteX215" fmla="*/ 1088051 w 2075409"/>
                    <a:gd name="connsiteY215" fmla="*/ 58930 h 1213973"/>
                    <a:gd name="connsiteX216" fmla="*/ 1034549 w 2075409"/>
                    <a:gd name="connsiteY216" fmla="*/ 49202 h 1213973"/>
                    <a:gd name="connsiteX217" fmla="*/ 956728 w 2075409"/>
                    <a:gd name="connsiteY217" fmla="*/ 39474 h 1213973"/>
                    <a:gd name="connsiteX218" fmla="*/ 927545 w 2075409"/>
                    <a:gd name="connsiteY218" fmla="*/ 29747 h 1213973"/>
                    <a:gd name="connsiteX219" fmla="*/ 820541 w 2075409"/>
                    <a:gd name="connsiteY219" fmla="*/ 24883 h 1213973"/>
                    <a:gd name="connsiteX220" fmla="*/ 805949 w 2075409"/>
                    <a:gd name="connsiteY220" fmla="*/ 20019 h 1213973"/>
                    <a:gd name="connsiteX221" fmla="*/ 509256 w 2075409"/>
                    <a:gd name="connsiteY221" fmla="*/ 20019 h 1213973"/>
                    <a:gd name="connsiteX222" fmla="*/ 455754 w 2075409"/>
                    <a:gd name="connsiteY222" fmla="*/ 29747 h 1213973"/>
                    <a:gd name="connsiteX223" fmla="*/ 421707 w 2075409"/>
                    <a:gd name="connsiteY223" fmla="*/ 34610 h 1213973"/>
                    <a:gd name="connsiteX224" fmla="*/ 392524 w 2075409"/>
                    <a:gd name="connsiteY224" fmla="*/ 44338 h 1213973"/>
                    <a:gd name="connsiteX225" fmla="*/ 377932 w 2075409"/>
                    <a:gd name="connsiteY225" fmla="*/ 49202 h 1213973"/>
                    <a:gd name="connsiteX226" fmla="*/ 324430 w 2075409"/>
                    <a:gd name="connsiteY226" fmla="*/ 54066 h 1213973"/>
                    <a:gd name="connsiteX227" fmla="*/ 309839 w 2075409"/>
                    <a:gd name="connsiteY227" fmla="*/ 58930 h 1213973"/>
                    <a:gd name="connsiteX228" fmla="*/ 275792 w 2075409"/>
                    <a:gd name="connsiteY228" fmla="*/ 78385 h 1213973"/>
                    <a:gd name="connsiteX229" fmla="*/ 232017 w 2075409"/>
                    <a:gd name="connsiteY229" fmla="*/ 88113 h 1213973"/>
                    <a:gd name="connsiteX230" fmla="*/ 217426 w 2075409"/>
                    <a:gd name="connsiteY230" fmla="*/ 92976 h 1213973"/>
                    <a:gd name="connsiteX231" fmla="*/ 183379 w 2075409"/>
                    <a:gd name="connsiteY231" fmla="*/ 107568 h 1213973"/>
                    <a:gd name="connsiteX232" fmla="*/ 163924 w 2075409"/>
                    <a:gd name="connsiteY232" fmla="*/ 117296 h 1213973"/>
                    <a:gd name="connsiteX233" fmla="*/ 144468 w 2075409"/>
                    <a:gd name="connsiteY233" fmla="*/ 122159 h 1213973"/>
                    <a:gd name="connsiteX234" fmla="*/ 110422 w 2075409"/>
                    <a:gd name="connsiteY234" fmla="*/ 131887 h 1213973"/>
                    <a:gd name="connsiteX235" fmla="*/ 95830 w 2075409"/>
                    <a:gd name="connsiteY235" fmla="*/ 141615 h 1213973"/>
                    <a:gd name="connsiteX236" fmla="*/ 61783 w 2075409"/>
                    <a:gd name="connsiteY236" fmla="*/ 161070 h 1213973"/>
                    <a:gd name="connsiteX237" fmla="*/ 47192 w 2075409"/>
                    <a:gd name="connsiteY237" fmla="*/ 175662 h 1213973"/>
                    <a:gd name="connsiteX238" fmla="*/ 42328 w 2075409"/>
                    <a:gd name="connsiteY238" fmla="*/ 190253 h 1213973"/>
                    <a:gd name="connsiteX239" fmla="*/ 32600 w 2075409"/>
                    <a:gd name="connsiteY239" fmla="*/ 204845 h 1213973"/>
                    <a:gd name="connsiteX240" fmla="*/ 32600 w 2075409"/>
                    <a:gd name="connsiteY240" fmla="*/ 219436 h 12139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</a:cxnLst>
                  <a:rect l="l" t="t" r="r" b="b"/>
                  <a:pathLst>
                    <a:path w="2075409" h="1213973">
                      <a:moveTo>
                        <a:pt x="61783" y="156206"/>
                      </a:moveTo>
                      <a:cubicBezTo>
                        <a:pt x="61540" y="157420"/>
                        <a:pt x="56045" y="190131"/>
                        <a:pt x="52056" y="195117"/>
                      </a:cubicBezTo>
                      <a:cubicBezTo>
                        <a:pt x="48404" y="199682"/>
                        <a:pt x="42328" y="201602"/>
                        <a:pt x="37464" y="204845"/>
                      </a:cubicBezTo>
                      <a:cubicBezTo>
                        <a:pt x="0" y="261041"/>
                        <a:pt x="6332" y="234612"/>
                        <a:pt x="115285" y="229164"/>
                      </a:cubicBezTo>
                      <a:cubicBezTo>
                        <a:pt x="113664" y="234028"/>
                        <a:pt x="113625" y="239752"/>
                        <a:pt x="110422" y="243755"/>
                      </a:cubicBezTo>
                      <a:cubicBezTo>
                        <a:pt x="106770" y="248320"/>
                        <a:pt x="101172" y="251109"/>
                        <a:pt x="95830" y="253483"/>
                      </a:cubicBezTo>
                      <a:cubicBezTo>
                        <a:pt x="75030" y="262727"/>
                        <a:pt x="66995" y="262416"/>
                        <a:pt x="47192" y="268074"/>
                      </a:cubicBezTo>
                      <a:cubicBezTo>
                        <a:pt x="42262" y="269483"/>
                        <a:pt x="37464" y="271317"/>
                        <a:pt x="32600" y="272938"/>
                      </a:cubicBezTo>
                      <a:cubicBezTo>
                        <a:pt x="39085" y="274559"/>
                        <a:pt x="45371" y="277802"/>
                        <a:pt x="52056" y="277802"/>
                      </a:cubicBezTo>
                      <a:cubicBezTo>
                        <a:pt x="75046" y="277802"/>
                        <a:pt x="99037" y="272258"/>
                        <a:pt x="120149" y="263210"/>
                      </a:cubicBezTo>
                      <a:cubicBezTo>
                        <a:pt x="133478" y="257498"/>
                        <a:pt x="145303" y="248341"/>
                        <a:pt x="159060" y="243755"/>
                      </a:cubicBezTo>
                      <a:cubicBezTo>
                        <a:pt x="180530" y="236598"/>
                        <a:pt x="169065" y="241184"/>
                        <a:pt x="193107" y="229164"/>
                      </a:cubicBezTo>
                      <a:cubicBezTo>
                        <a:pt x="201755" y="216190"/>
                        <a:pt x="204459" y="210066"/>
                        <a:pt x="217426" y="199981"/>
                      </a:cubicBezTo>
                      <a:cubicBezTo>
                        <a:pt x="226655" y="192803"/>
                        <a:pt x="235035" y="182178"/>
                        <a:pt x="246609" y="180525"/>
                      </a:cubicBezTo>
                      <a:lnTo>
                        <a:pt x="280656" y="175662"/>
                      </a:lnTo>
                      <a:cubicBezTo>
                        <a:pt x="285520" y="174041"/>
                        <a:pt x="290242" y="171910"/>
                        <a:pt x="295247" y="170798"/>
                      </a:cubicBezTo>
                      <a:cubicBezTo>
                        <a:pt x="329056" y="163285"/>
                        <a:pt x="316197" y="169377"/>
                        <a:pt x="343885" y="161070"/>
                      </a:cubicBezTo>
                      <a:cubicBezTo>
                        <a:pt x="353706" y="158123"/>
                        <a:pt x="363340" y="154584"/>
                        <a:pt x="373068" y="151342"/>
                      </a:cubicBezTo>
                      <a:cubicBezTo>
                        <a:pt x="377932" y="149721"/>
                        <a:pt x="383074" y="148772"/>
                        <a:pt x="387660" y="146479"/>
                      </a:cubicBezTo>
                      <a:cubicBezTo>
                        <a:pt x="411701" y="134458"/>
                        <a:pt x="400237" y="139044"/>
                        <a:pt x="421707" y="131887"/>
                      </a:cubicBezTo>
                      <a:cubicBezTo>
                        <a:pt x="444858" y="116452"/>
                        <a:pt x="427199" y="125862"/>
                        <a:pt x="455754" y="117296"/>
                      </a:cubicBezTo>
                      <a:cubicBezTo>
                        <a:pt x="465575" y="114350"/>
                        <a:pt x="484937" y="107568"/>
                        <a:pt x="484937" y="107568"/>
                      </a:cubicBezTo>
                      <a:cubicBezTo>
                        <a:pt x="489801" y="104325"/>
                        <a:pt x="493888" y="99378"/>
                        <a:pt x="499528" y="97840"/>
                      </a:cubicBezTo>
                      <a:cubicBezTo>
                        <a:pt x="512139" y="94401"/>
                        <a:pt x="525409" y="94018"/>
                        <a:pt x="538439" y="92976"/>
                      </a:cubicBezTo>
                      <a:cubicBezTo>
                        <a:pt x="565960" y="90774"/>
                        <a:pt x="593562" y="89734"/>
                        <a:pt x="621124" y="88113"/>
                      </a:cubicBezTo>
                      <a:cubicBezTo>
                        <a:pt x="650307" y="89734"/>
                        <a:pt x="679739" y="88843"/>
                        <a:pt x="708673" y="92976"/>
                      </a:cubicBezTo>
                      <a:cubicBezTo>
                        <a:pt x="714460" y="93803"/>
                        <a:pt x="718036" y="100090"/>
                        <a:pt x="723264" y="102704"/>
                      </a:cubicBezTo>
                      <a:cubicBezTo>
                        <a:pt x="727850" y="104997"/>
                        <a:pt x="732992" y="105947"/>
                        <a:pt x="737856" y="107568"/>
                      </a:cubicBezTo>
                      <a:cubicBezTo>
                        <a:pt x="749431" y="142297"/>
                        <a:pt x="739051" y="131063"/>
                        <a:pt x="762175" y="146479"/>
                      </a:cubicBezTo>
                      <a:cubicBezTo>
                        <a:pt x="771903" y="144858"/>
                        <a:pt x="781791" y="144007"/>
                        <a:pt x="791358" y="141615"/>
                      </a:cubicBezTo>
                      <a:cubicBezTo>
                        <a:pt x="801306" y="139128"/>
                        <a:pt x="820541" y="131887"/>
                        <a:pt x="820541" y="131887"/>
                      </a:cubicBezTo>
                      <a:cubicBezTo>
                        <a:pt x="859452" y="133508"/>
                        <a:pt x="898404" y="134322"/>
                        <a:pt x="937273" y="136751"/>
                      </a:cubicBezTo>
                      <a:cubicBezTo>
                        <a:pt x="950318" y="137566"/>
                        <a:pt x="963323" y="139277"/>
                        <a:pt x="976183" y="141615"/>
                      </a:cubicBezTo>
                      <a:cubicBezTo>
                        <a:pt x="981227" y="142532"/>
                        <a:pt x="985663" y="146086"/>
                        <a:pt x="990775" y="146479"/>
                      </a:cubicBezTo>
                      <a:cubicBezTo>
                        <a:pt x="1027990" y="149341"/>
                        <a:pt x="1065354" y="149721"/>
                        <a:pt x="1102643" y="151342"/>
                      </a:cubicBezTo>
                      <a:cubicBezTo>
                        <a:pt x="1109128" y="152963"/>
                        <a:pt x="1115695" y="154285"/>
                        <a:pt x="1122098" y="156206"/>
                      </a:cubicBezTo>
                      <a:cubicBezTo>
                        <a:pt x="1131919" y="159153"/>
                        <a:pt x="1141167" y="164248"/>
                        <a:pt x="1151281" y="165934"/>
                      </a:cubicBezTo>
                      <a:lnTo>
                        <a:pt x="1180464" y="170798"/>
                      </a:lnTo>
                      <a:lnTo>
                        <a:pt x="1209647" y="190253"/>
                      </a:lnTo>
                      <a:cubicBezTo>
                        <a:pt x="1214511" y="193496"/>
                        <a:pt x="1218693" y="198132"/>
                        <a:pt x="1224239" y="199981"/>
                      </a:cubicBezTo>
                      <a:cubicBezTo>
                        <a:pt x="1229103" y="201602"/>
                        <a:pt x="1234348" y="202355"/>
                        <a:pt x="1238830" y="204845"/>
                      </a:cubicBezTo>
                      <a:cubicBezTo>
                        <a:pt x="1249050" y="210523"/>
                        <a:pt x="1258285" y="217815"/>
                        <a:pt x="1268013" y="224300"/>
                      </a:cubicBezTo>
                      <a:lnTo>
                        <a:pt x="1282605" y="234028"/>
                      </a:lnTo>
                      <a:cubicBezTo>
                        <a:pt x="1285992" y="239109"/>
                        <a:pt x="1298538" y="255156"/>
                        <a:pt x="1297196" y="263210"/>
                      </a:cubicBezTo>
                      <a:cubicBezTo>
                        <a:pt x="1294214" y="281099"/>
                        <a:pt x="1284603" y="276803"/>
                        <a:pt x="1272877" y="282666"/>
                      </a:cubicBezTo>
                      <a:cubicBezTo>
                        <a:pt x="1238683" y="299762"/>
                        <a:pt x="1283277" y="288228"/>
                        <a:pt x="1229102" y="297257"/>
                      </a:cubicBezTo>
                      <a:cubicBezTo>
                        <a:pt x="1225860" y="302121"/>
                        <a:pt x="1220020" y="306039"/>
                        <a:pt x="1219375" y="311849"/>
                      </a:cubicBezTo>
                      <a:cubicBezTo>
                        <a:pt x="1217521" y="328542"/>
                        <a:pt x="1223321" y="343647"/>
                        <a:pt x="1233966" y="355623"/>
                      </a:cubicBezTo>
                      <a:cubicBezTo>
                        <a:pt x="1261199" y="386260"/>
                        <a:pt x="1260386" y="382965"/>
                        <a:pt x="1292332" y="404262"/>
                      </a:cubicBezTo>
                      <a:cubicBezTo>
                        <a:pt x="1297196" y="407505"/>
                        <a:pt x="1301378" y="412140"/>
                        <a:pt x="1306924" y="413989"/>
                      </a:cubicBezTo>
                      <a:cubicBezTo>
                        <a:pt x="1327061" y="420702"/>
                        <a:pt x="1317249" y="416009"/>
                        <a:pt x="1336107" y="428581"/>
                      </a:cubicBezTo>
                      <a:cubicBezTo>
                        <a:pt x="1363982" y="470395"/>
                        <a:pt x="1326865" y="421187"/>
                        <a:pt x="1360426" y="448036"/>
                      </a:cubicBezTo>
                      <a:cubicBezTo>
                        <a:pt x="1364991" y="451688"/>
                        <a:pt x="1366020" y="458494"/>
                        <a:pt x="1370154" y="462628"/>
                      </a:cubicBezTo>
                      <a:cubicBezTo>
                        <a:pt x="1374287" y="466761"/>
                        <a:pt x="1379881" y="469113"/>
                        <a:pt x="1384745" y="472355"/>
                      </a:cubicBezTo>
                      <a:cubicBezTo>
                        <a:pt x="1408898" y="508585"/>
                        <a:pt x="1377855" y="464088"/>
                        <a:pt x="1409064" y="501538"/>
                      </a:cubicBezTo>
                      <a:cubicBezTo>
                        <a:pt x="1442921" y="542167"/>
                        <a:pt x="1390757" y="488095"/>
                        <a:pt x="1433383" y="530721"/>
                      </a:cubicBezTo>
                      <a:cubicBezTo>
                        <a:pt x="1443996" y="562560"/>
                        <a:pt x="1429255" y="531309"/>
                        <a:pt x="1452839" y="550176"/>
                      </a:cubicBezTo>
                      <a:cubicBezTo>
                        <a:pt x="1457404" y="553828"/>
                        <a:pt x="1458001" y="561116"/>
                        <a:pt x="1462566" y="564768"/>
                      </a:cubicBezTo>
                      <a:cubicBezTo>
                        <a:pt x="1466570" y="567971"/>
                        <a:pt x="1472572" y="567339"/>
                        <a:pt x="1477158" y="569632"/>
                      </a:cubicBezTo>
                      <a:cubicBezTo>
                        <a:pt x="1514873" y="588489"/>
                        <a:pt x="1469662" y="571997"/>
                        <a:pt x="1506341" y="584223"/>
                      </a:cubicBezTo>
                      <a:cubicBezTo>
                        <a:pt x="1551243" y="572997"/>
                        <a:pt x="1511205" y="588915"/>
                        <a:pt x="1511205" y="564768"/>
                      </a:cubicBezTo>
                      <a:cubicBezTo>
                        <a:pt x="1511205" y="558922"/>
                        <a:pt x="1520932" y="558283"/>
                        <a:pt x="1525796" y="555040"/>
                      </a:cubicBezTo>
                      <a:cubicBezTo>
                        <a:pt x="1536673" y="557759"/>
                        <a:pt x="1567328" y="564895"/>
                        <a:pt x="1574434" y="569632"/>
                      </a:cubicBezTo>
                      <a:cubicBezTo>
                        <a:pt x="1593292" y="582203"/>
                        <a:pt x="1583480" y="577510"/>
                        <a:pt x="1603617" y="584223"/>
                      </a:cubicBezTo>
                      <a:cubicBezTo>
                        <a:pt x="1606860" y="579359"/>
                        <a:pt x="1613345" y="575478"/>
                        <a:pt x="1613345" y="569632"/>
                      </a:cubicBezTo>
                      <a:cubicBezTo>
                        <a:pt x="1613345" y="542622"/>
                        <a:pt x="1605549" y="541737"/>
                        <a:pt x="1589026" y="530721"/>
                      </a:cubicBezTo>
                      <a:cubicBezTo>
                        <a:pt x="1580478" y="505080"/>
                        <a:pt x="1589811" y="525826"/>
                        <a:pt x="1569571" y="501538"/>
                      </a:cubicBezTo>
                      <a:cubicBezTo>
                        <a:pt x="1565829" y="497047"/>
                        <a:pt x="1563976" y="491080"/>
                        <a:pt x="1559843" y="486947"/>
                      </a:cubicBezTo>
                      <a:cubicBezTo>
                        <a:pt x="1555709" y="482813"/>
                        <a:pt x="1550480" y="479833"/>
                        <a:pt x="1545251" y="477219"/>
                      </a:cubicBezTo>
                      <a:cubicBezTo>
                        <a:pt x="1524253" y="466720"/>
                        <a:pt x="1479502" y="468420"/>
                        <a:pt x="1467430" y="467491"/>
                      </a:cubicBezTo>
                      <a:cubicBezTo>
                        <a:pt x="1427073" y="454041"/>
                        <a:pt x="1490569" y="476625"/>
                        <a:pt x="1423656" y="443172"/>
                      </a:cubicBezTo>
                      <a:lnTo>
                        <a:pt x="1404200" y="433445"/>
                      </a:lnTo>
                      <a:cubicBezTo>
                        <a:pt x="1371392" y="400637"/>
                        <a:pt x="1379367" y="417313"/>
                        <a:pt x="1370154" y="389670"/>
                      </a:cubicBezTo>
                      <a:cubicBezTo>
                        <a:pt x="1375018" y="388049"/>
                        <a:pt x="1379688" y="383963"/>
                        <a:pt x="1384745" y="384806"/>
                      </a:cubicBezTo>
                      <a:cubicBezTo>
                        <a:pt x="1390511" y="385767"/>
                        <a:pt x="1394846" y="390792"/>
                        <a:pt x="1399337" y="394534"/>
                      </a:cubicBezTo>
                      <a:cubicBezTo>
                        <a:pt x="1427849" y="418294"/>
                        <a:pt x="1401794" y="399122"/>
                        <a:pt x="1423656" y="423717"/>
                      </a:cubicBezTo>
                      <a:cubicBezTo>
                        <a:pt x="1432796" y="433999"/>
                        <a:pt x="1439139" y="451654"/>
                        <a:pt x="1452839" y="452900"/>
                      </a:cubicBezTo>
                      <a:cubicBezTo>
                        <a:pt x="1471608" y="454606"/>
                        <a:pt x="1513214" y="457051"/>
                        <a:pt x="1535524" y="462628"/>
                      </a:cubicBezTo>
                      <a:cubicBezTo>
                        <a:pt x="1545472" y="465115"/>
                        <a:pt x="1554979" y="469113"/>
                        <a:pt x="1564707" y="472355"/>
                      </a:cubicBezTo>
                      <a:lnTo>
                        <a:pt x="1579298" y="477219"/>
                      </a:lnTo>
                      <a:cubicBezTo>
                        <a:pt x="1584162" y="478840"/>
                        <a:pt x="1589624" y="479239"/>
                        <a:pt x="1593890" y="482083"/>
                      </a:cubicBezTo>
                      <a:lnTo>
                        <a:pt x="1608481" y="491810"/>
                      </a:lnTo>
                      <a:cubicBezTo>
                        <a:pt x="1615141" y="500690"/>
                        <a:pt x="1640132" y="533262"/>
                        <a:pt x="1642528" y="540449"/>
                      </a:cubicBezTo>
                      <a:lnTo>
                        <a:pt x="1647392" y="555040"/>
                      </a:lnTo>
                      <a:cubicBezTo>
                        <a:pt x="1645771" y="572874"/>
                        <a:pt x="1646280" y="591032"/>
                        <a:pt x="1642528" y="608542"/>
                      </a:cubicBezTo>
                      <a:cubicBezTo>
                        <a:pt x="1641303" y="614258"/>
                        <a:pt x="1635414" y="617905"/>
                        <a:pt x="1632800" y="623134"/>
                      </a:cubicBezTo>
                      <a:cubicBezTo>
                        <a:pt x="1630507" y="627719"/>
                        <a:pt x="1629558" y="632861"/>
                        <a:pt x="1627937" y="637725"/>
                      </a:cubicBezTo>
                      <a:cubicBezTo>
                        <a:pt x="1629558" y="652317"/>
                        <a:pt x="1628157" y="667572"/>
                        <a:pt x="1632800" y="681500"/>
                      </a:cubicBezTo>
                      <a:cubicBezTo>
                        <a:pt x="1636497" y="692591"/>
                        <a:pt x="1648559" y="699592"/>
                        <a:pt x="1652256" y="710683"/>
                      </a:cubicBezTo>
                      <a:cubicBezTo>
                        <a:pt x="1658969" y="730820"/>
                        <a:pt x="1654276" y="721008"/>
                        <a:pt x="1666847" y="739866"/>
                      </a:cubicBezTo>
                      <a:cubicBezTo>
                        <a:pt x="1674200" y="769276"/>
                        <a:pt x="1669594" y="752968"/>
                        <a:pt x="1681439" y="788504"/>
                      </a:cubicBezTo>
                      <a:lnTo>
                        <a:pt x="1686302" y="803096"/>
                      </a:lnTo>
                      <a:cubicBezTo>
                        <a:pt x="1684681" y="820930"/>
                        <a:pt x="1685191" y="839088"/>
                        <a:pt x="1681439" y="856598"/>
                      </a:cubicBezTo>
                      <a:cubicBezTo>
                        <a:pt x="1680483" y="861060"/>
                        <a:pt x="1659674" y="878269"/>
                        <a:pt x="1676575" y="885781"/>
                      </a:cubicBezTo>
                      <a:cubicBezTo>
                        <a:pt x="1688519" y="891090"/>
                        <a:pt x="1702515" y="889024"/>
                        <a:pt x="1715485" y="890645"/>
                      </a:cubicBezTo>
                      <a:cubicBezTo>
                        <a:pt x="1750214" y="902220"/>
                        <a:pt x="1736136" y="894684"/>
                        <a:pt x="1759260" y="910100"/>
                      </a:cubicBezTo>
                      <a:cubicBezTo>
                        <a:pt x="1762464" y="919711"/>
                        <a:pt x="1765281" y="932427"/>
                        <a:pt x="1773851" y="939283"/>
                      </a:cubicBezTo>
                      <a:cubicBezTo>
                        <a:pt x="1777855" y="942486"/>
                        <a:pt x="1783579" y="942526"/>
                        <a:pt x="1788443" y="944147"/>
                      </a:cubicBezTo>
                      <a:cubicBezTo>
                        <a:pt x="1792989" y="957784"/>
                        <a:pt x="1805415" y="977651"/>
                        <a:pt x="1793307" y="992785"/>
                      </a:cubicBezTo>
                      <a:cubicBezTo>
                        <a:pt x="1790104" y="996789"/>
                        <a:pt x="1783645" y="996240"/>
                        <a:pt x="1778715" y="997649"/>
                      </a:cubicBezTo>
                      <a:cubicBezTo>
                        <a:pt x="1772288" y="999485"/>
                        <a:pt x="1765745" y="1000892"/>
                        <a:pt x="1759260" y="1002513"/>
                      </a:cubicBezTo>
                      <a:cubicBezTo>
                        <a:pt x="1753633" y="1006264"/>
                        <a:pt x="1731518" y="1019628"/>
                        <a:pt x="1730077" y="1026832"/>
                      </a:cubicBezTo>
                      <a:cubicBezTo>
                        <a:pt x="1727829" y="1038074"/>
                        <a:pt x="1728062" y="1051708"/>
                        <a:pt x="1734941" y="1060879"/>
                      </a:cubicBezTo>
                      <a:cubicBezTo>
                        <a:pt x="1739901" y="1067492"/>
                        <a:pt x="1751154" y="1064121"/>
                        <a:pt x="1759260" y="1065742"/>
                      </a:cubicBezTo>
                      <a:lnTo>
                        <a:pt x="1768988" y="1094925"/>
                      </a:lnTo>
                      <a:cubicBezTo>
                        <a:pt x="1770609" y="1099789"/>
                        <a:pt x="1771007" y="1105251"/>
                        <a:pt x="1773851" y="1109517"/>
                      </a:cubicBezTo>
                      <a:cubicBezTo>
                        <a:pt x="1780336" y="1119245"/>
                        <a:pt x="1789610" y="1127609"/>
                        <a:pt x="1793307" y="1138700"/>
                      </a:cubicBezTo>
                      <a:cubicBezTo>
                        <a:pt x="1796549" y="1148428"/>
                        <a:pt x="1793306" y="1164640"/>
                        <a:pt x="1803034" y="1167883"/>
                      </a:cubicBezTo>
                      <a:cubicBezTo>
                        <a:pt x="1823171" y="1174595"/>
                        <a:pt x="1813360" y="1169903"/>
                        <a:pt x="1832217" y="1182474"/>
                      </a:cubicBezTo>
                      <a:cubicBezTo>
                        <a:pt x="1835460" y="1187338"/>
                        <a:pt x="1836144" y="1196341"/>
                        <a:pt x="1841945" y="1197066"/>
                      </a:cubicBezTo>
                      <a:cubicBezTo>
                        <a:pt x="1852120" y="1198338"/>
                        <a:pt x="1871128" y="1187338"/>
                        <a:pt x="1871128" y="1187338"/>
                      </a:cubicBezTo>
                      <a:cubicBezTo>
                        <a:pt x="1873907" y="1191507"/>
                        <a:pt x="1886183" y="1213973"/>
                        <a:pt x="1895447" y="1211657"/>
                      </a:cubicBezTo>
                      <a:cubicBezTo>
                        <a:pt x="1900421" y="1210414"/>
                        <a:pt x="1897108" y="1201069"/>
                        <a:pt x="1900311" y="1197066"/>
                      </a:cubicBezTo>
                      <a:cubicBezTo>
                        <a:pt x="1903963" y="1192501"/>
                        <a:pt x="1910038" y="1190581"/>
                        <a:pt x="1914902" y="1187338"/>
                      </a:cubicBezTo>
                      <a:cubicBezTo>
                        <a:pt x="1941545" y="1147377"/>
                        <a:pt x="1936533" y="1161149"/>
                        <a:pt x="1919766" y="1070606"/>
                      </a:cubicBezTo>
                      <a:cubicBezTo>
                        <a:pt x="1917637" y="1059110"/>
                        <a:pt x="1906796" y="1051151"/>
                        <a:pt x="1900311" y="1041423"/>
                      </a:cubicBezTo>
                      <a:lnTo>
                        <a:pt x="1890583" y="1026832"/>
                      </a:lnTo>
                      <a:lnTo>
                        <a:pt x="1880856" y="997649"/>
                      </a:lnTo>
                      <a:lnTo>
                        <a:pt x="1875992" y="983057"/>
                      </a:lnTo>
                      <a:cubicBezTo>
                        <a:pt x="1874371" y="965223"/>
                        <a:pt x="1881061" y="944455"/>
                        <a:pt x="1871128" y="929555"/>
                      </a:cubicBezTo>
                      <a:cubicBezTo>
                        <a:pt x="1864769" y="920016"/>
                        <a:pt x="1845187" y="932797"/>
                        <a:pt x="1837081" y="924691"/>
                      </a:cubicBezTo>
                      <a:cubicBezTo>
                        <a:pt x="1831235" y="918845"/>
                        <a:pt x="1835067" y="904958"/>
                        <a:pt x="1841945" y="900372"/>
                      </a:cubicBezTo>
                      <a:cubicBezTo>
                        <a:pt x="1852821" y="893121"/>
                        <a:pt x="1867886" y="897129"/>
                        <a:pt x="1880856" y="895508"/>
                      </a:cubicBezTo>
                      <a:cubicBezTo>
                        <a:pt x="1879235" y="880917"/>
                        <a:pt x="1875992" y="866415"/>
                        <a:pt x="1875992" y="851734"/>
                      </a:cubicBezTo>
                      <a:cubicBezTo>
                        <a:pt x="1875992" y="846607"/>
                        <a:pt x="1877231" y="840767"/>
                        <a:pt x="1880856" y="837142"/>
                      </a:cubicBezTo>
                      <a:cubicBezTo>
                        <a:pt x="1884481" y="833517"/>
                        <a:pt x="1890583" y="833900"/>
                        <a:pt x="1895447" y="832279"/>
                      </a:cubicBezTo>
                      <a:cubicBezTo>
                        <a:pt x="1900311" y="837143"/>
                        <a:pt x="1905636" y="841586"/>
                        <a:pt x="1910039" y="846870"/>
                      </a:cubicBezTo>
                      <a:cubicBezTo>
                        <a:pt x="1913781" y="851361"/>
                        <a:pt x="1915633" y="857329"/>
                        <a:pt x="1919766" y="861462"/>
                      </a:cubicBezTo>
                      <a:cubicBezTo>
                        <a:pt x="1923899" y="865595"/>
                        <a:pt x="1929494" y="867947"/>
                        <a:pt x="1934358" y="871189"/>
                      </a:cubicBezTo>
                      <a:cubicBezTo>
                        <a:pt x="1947738" y="866729"/>
                        <a:pt x="1964219" y="860392"/>
                        <a:pt x="1978132" y="861462"/>
                      </a:cubicBezTo>
                      <a:cubicBezTo>
                        <a:pt x="1989900" y="862367"/>
                        <a:pt x="2000830" y="867947"/>
                        <a:pt x="2012179" y="871189"/>
                      </a:cubicBezTo>
                      <a:cubicBezTo>
                        <a:pt x="2013800" y="866325"/>
                        <a:pt x="2018947" y="861358"/>
                        <a:pt x="2017043" y="856598"/>
                      </a:cubicBezTo>
                      <a:cubicBezTo>
                        <a:pt x="2014142" y="849345"/>
                        <a:pt x="1994003" y="844054"/>
                        <a:pt x="1987860" y="842006"/>
                      </a:cubicBezTo>
                      <a:cubicBezTo>
                        <a:pt x="1986239" y="837142"/>
                        <a:pt x="1980703" y="832000"/>
                        <a:pt x="1982996" y="827415"/>
                      </a:cubicBezTo>
                      <a:cubicBezTo>
                        <a:pt x="1993545" y="806319"/>
                        <a:pt x="2011365" y="843217"/>
                        <a:pt x="1987860" y="807959"/>
                      </a:cubicBezTo>
                      <a:cubicBezTo>
                        <a:pt x="1978132" y="809580"/>
                        <a:pt x="1968304" y="810684"/>
                        <a:pt x="1958677" y="812823"/>
                      </a:cubicBezTo>
                      <a:cubicBezTo>
                        <a:pt x="1953672" y="813935"/>
                        <a:pt x="1949212" y="817687"/>
                        <a:pt x="1944085" y="817687"/>
                      </a:cubicBezTo>
                      <a:cubicBezTo>
                        <a:pt x="1932621" y="817687"/>
                        <a:pt x="1921388" y="814444"/>
                        <a:pt x="1910039" y="812823"/>
                      </a:cubicBezTo>
                      <a:cubicBezTo>
                        <a:pt x="1894946" y="807792"/>
                        <a:pt x="1891015" y="807246"/>
                        <a:pt x="1875992" y="798232"/>
                      </a:cubicBezTo>
                      <a:cubicBezTo>
                        <a:pt x="1865967" y="792217"/>
                        <a:pt x="1846809" y="778776"/>
                        <a:pt x="1846809" y="778776"/>
                      </a:cubicBezTo>
                      <a:cubicBezTo>
                        <a:pt x="1845188" y="773912"/>
                        <a:pt x="1839652" y="768770"/>
                        <a:pt x="1841945" y="764185"/>
                      </a:cubicBezTo>
                      <a:cubicBezTo>
                        <a:pt x="1844238" y="759599"/>
                        <a:pt x="1851410" y="759321"/>
                        <a:pt x="1856537" y="759321"/>
                      </a:cubicBezTo>
                      <a:cubicBezTo>
                        <a:pt x="1868001" y="759321"/>
                        <a:pt x="1879234" y="762564"/>
                        <a:pt x="1890583" y="764185"/>
                      </a:cubicBezTo>
                      <a:cubicBezTo>
                        <a:pt x="1938033" y="795818"/>
                        <a:pt x="1864288" y="746265"/>
                        <a:pt x="1924630" y="788504"/>
                      </a:cubicBezTo>
                      <a:cubicBezTo>
                        <a:pt x="1934208" y="795208"/>
                        <a:pt x="1953813" y="807959"/>
                        <a:pt x="1953813" y="807959"/>
                      </a:cubicBezTo>
                      <a:cubicBezTo>
                        <a:pt x="1963541" y="804717"/>
                        <a:pt x="1973268" y="794989"/>
                        <a:pt x="1982996" y="798232"/>
                      </a:cubicBezTo>
                      <a:cubicBezTo>
                        <a:pt x="2017213" y="809638"/>
                        <a:pt x="1974976" y="794795"/>
                        <a:pt x="2017043" y="812823"/>
                      </a:cubicBezTo>
                      <a:cubicBezTo>
                        <a:pt x="2045232" y="824904"/>
                        <a:pt x="2018187" y="808722"/>
                        <a:pt x="2046226" y="827415"/>
                      </a:cubicBezTo>
                      <a:cubicBezTo>
                        <a:pt x="2051090" y="825794"/>
                        <a:pt x="2058913" y="827311"/>
                        <a:pt x="2060817" y="822551"/>
                      </a:cubicBezTo>
                      <a:cubicBezTo>
                        <a:pt x="2060854" y="822460"/>
                        <a:pt x="2053356" y="790770"/>
                        <a:pt x="2051090" y="788504"/>
                      </a:cubicBezTo>
                      <a:cubicBezTo>
                        <a:pt x="2042823" y="780237"/>
                        <a:pt x="2031635" y="775534"/>
                        <a:pt x="2021907" y="769049"/>
                      </a:cubicBezTo>
                      <a:lnTo>
                        <a:pt x="2007315" y="759321"/>
                      </a:lnTo>
                      <a:cubicBezTo>
                        <a:pt x="1995474" y="723796"/>
                        <a:pt x="1995101" y="740086"/>
                        <a:pt x="2002451" y="710683"/>
                      </a:cubicBezTo>
                      <a:cubicBezTo>
                        <a:pt x="2005694" y="715547"/>
                        <a:pt x="2009565" y="720046"/>
                        <a:pt x="2012179" y="725274"/>
                      </a:cubicBezTo>
                      <a:cubicBezTo>
                        <a:pt x="2014472" y="729860"/>
                        <a:pt x="2014199" y="735600"/>
                        <a:pt x="2017043" y="739866"/>
                      </a:cubicBezTo>
                      <a:cubicBezTo>
                        <a:pt x="2020858" y="745589"/>
                        <a:pt x="2026205" y="750234"/>
                        <a:pt x="2031634" y="754457"/>
                      </a:cubicBezTo>
                      <a:cubicBezTo>
                        <a:pt x="2056723" y="773971"/>
                        <a:pt x="2053391" y="771438"/>
                        <a:pt x="2075409" y="778776"/>
                      </a:cubicBezTo>
                      <a:cubicBezTo>
                        <a:pt x="2073788" y="773912"/>
                        <a:pt x="2071550" y="769212"/>
                        <a:pt x="2070545" y="764185"/>
                      </a:cubicBezTo>
                      <a:cubicBezTo>
                        <a:pt x="2069897" y="760946"/>
                        <a:pt x="2067097" y="724967"/>
                        <a:pt x="2060817" y="715547"/>
                      </a:cubicBezTo>
                      <a:cubicBezTo>
                        <a:pt x="2057002" y="709824"/>
                        <a:pt x="2050629" y="706239"/>
                        <a:pt x="2046226" y="700955"/>
                      </a:cubicBezTo>
                      <a:cubicBezTo>
                        <a:pt x="2042484" y="696464"/>
                        <a:pt x="2039741" y="691228"/>
                        <a:pt x="2036498" y="686364"/>
                      </a:cubicBezTo>
                      <a:cubicBezTo>
                        <a:pt x="2034877" y="681500"/>
                        <a:pt x="2032746" y="676777"/>
                        <a:pt x="2031634" y="671772"/>
                      </a:cubicBezTo>
                      <a:cubicBezTo>
                        <a:pt x="2027487" y="653110"/>
                        <a:pt x="2029779" y="638416"/>
                        <a:pt x="2017043" y="623134"/>
                      </a:cubicBezTo>
                      <a:cubicBezTo>
                        <a:pt x="2013301" y="618643"/>
                        <a:pt x="2007315" y="616649"/>
                        <a:pt x="2002451" y="613406"/>
                      </a:cubicBezTo>
                      <a:cubicBezTo>
                        <a:pt x="1987494" y="583490"/>
                        <a:pt x="1996749" y="599990"/>
                        <a:pt x="1973268" y="564768"/>
                      </a:cubicBezTo>
                      <a:cubicBezTo>
                        <a:pt x="1970025" y="559904"/>
                        <a:pt x="1969307" y="551137"/>
                        <a:pt x="1963541" y="550176"/>
                      </a:cubicBezTo>
                      <a:lnTo>
                        <a:pt x="1934358" y="545313"/>
                      </a:lnTo>
                      <a:cubicBezTo>
                        <a:pt x="1897680" y="533087"/>
                        <a:pt x="1942890" y="549579"/>
                        <a:pt x="1905175" y="530721"/>
                      </a:cubicBezTo>
                      <a:cubicBezTo>
                        <a:pt x="1900589" y="528428"/>
                        <a:pt x="1895447" y="527478"/>
                        <a:pt x="1890583" y="525857"/>
                      </a:cubicBezTo>
                      <a:cubicBezTo>
                        <a:pt x="1884098" y="527478"/>
                        <a:pt x="1877555" y="528884"/>
                        <a:pt x="1871128" y="530721"/>
                      </a:cubicBezTo>
                      <a:cubicBezTo>
                        <a:pt x="1866198" y="532130"/>
                        <a:pt x="1857780" y="530611"/>
                        <a:pt x="1856537" y="535585"/>
                      </a:cubicBezTo>
                      <a:cubicBezTo>
                        <a:pt x="1853756" y="546707"/>
                        <a:pt x="1859152" y="558390"/>
                        <a:pt x="1861400" y="569632"/>
                      </a:cubicBezTo>
                      <a:cubicBezTo>
                        <a:pt x="1864458" y="584922"/>
                        <a:pt x="1875970" y="603656"/>
                        <a:pt x="1885720" y="613406"/>
                      </a:cubicBezTo>
                      <a:cubicBezTo>
                        <a:pt x="1890584" y="618270"/>
                        <a:pt x="1894588" y="624182"/>
                        <a:pt x="1900311" y="627998"/>
                      </a:cubicBezTo>
                      <a:cubicBezTo>
                        <a:pt x="1933946" y="650423"/>
                        <a:pt x="1895361" y="593869"/>
                        <a:pt x="1953813" y="652317"/>
                      </a:cubicBezTo>
                      <a:cubicBezTo>
                        <a:pt x="1958677" y="657181"/>
                        <a:pt x="1964182" y="661478"/>
                        <a:pt x="1968405" y="666908"/>
                      </a:cubicBezTo>
                      <a:cubicBezTo>
                        <a:pt x="1975583" y="676136"/>
                        <a:pt x="1987860" y="696091"/>
                        <a:pt x="1987860" y="696091"/>
                      </a:cubicBezTo>
                      <a:cubicBezTo>
                        <a:pt x="1985082" y="682202"/>
                        <a:pt x="1982254" y="666058"/>
                        <a:pt x="1978132" y="652317"/>
                      </a:cubicBezTo>
                      <a:cubicBezTo>
                        <a:pt x="1975186" y="642496"/>
                        <a:pt x="1974093" y="631666"/>
                        <a:pt x="1968405" y="623134"/>
                      </a:cubicBezTo>
                      <a:lnTo>
                        <a:pt x="1958677" y="608542"/>
                      </a:lnTo>
                      <a:cubicBezTo>
                        <a:pt x="1957532" y="603962"/>
                        <a:pt x="1952121" y="580206"/>
                        <a:pt x="1948949" y="574496"/>
                      </a:cubicBezTo>
                      <a:cubicBezTo>
                        <a:pt x="1943271" y="564276"/>
                        <a:pt x="1935979" y="555041"/>
                        <a:pt x="1929494" y="545313"/>
                      </a:cubicBezTo>
                      <a:lnTo>
                        <a:pt x="1919766" y="530721"/>
                      </a:lnTo>
                      <a:cubicBezTo>
                        <a:pt x="1916524" y="525857"/>
                        <a:pt x="1914903" y="519372"/>
                        <a:pt x="1910039" y="516130"/>
                      </a:cubicBezTo>
                      <a:lnTo>
                        <a:pt x="1895447" y="506402"/>
                      </a:lnTo>
                      <a:cubicBezTo>
                        <a:pt x="1869511" y="467494"/>
                        <a:pt x="1903551" y="514504"/>
                        <a:pt x="1871128" y="482083"/>
                      </a:cubicBezTo>
                      <a:cubicBezTo>
                        <a:pt x="1866994" y="477949"/>
                        <a:pt x="1866357" y="470589"/>
                        <a:pt x="1861400" y="467491"/>
                      </a:cubicBezTo>
                      <a:cubicBezTo>
                        <a:pt x="1852705" y="462057"/>
                        <a:pt x="1832217" y="457764"/>
                        <a:pt x="1832217" y="457764"/>
                      </a:cubicBezTo>
                      <a:cubicBezTo>
                        <a:pt x="1817565" y="447996"/>
                        <a:pt x="1815447" y="445712"/>
                        <a:pt x="1798171" y="438308"/>
                      </a:cubicBezTo>
                      <a:cubicBezTo>
                        <a:pt x="1793459" y="436288"/>
                        <a:pt x="1788443" y="435066"/>
                        <a:pt x="1783579" y="433445"/>
                      </a:cubicBezTo>
                      <a:lnTo>
                        <a:pt x="1754396" y="413989"/>
                      </a:lnTo>
                      <a:cubicBezTo>
                        <a:pt x="1749532" y="410747"/>
                        <a:pt x="1743938" y="408395"/>
                        <a:pt x="1739805" y="404262"/>
                      </a:cubicBezTo>
                      <a:lnTo>
                        <a:pt x="1725213" y="389670"/>
                      </a:lnTo>
                      <a:cubicBezTo>
                        <a:pt x="1722009" y="380059"/>
                        <a:pt x="1719192" y="367343"/>
                        <a:pt x="1710622" y="360487"/>
                      </a:cubicBezTo>
                      <a:cubicBezTo>
                        <a:pt x="1706618" y="357284"/>
                        <a:pt x="1700894" y="357244"/>
                        <a:pt x="1696030" y="355623"/>
                      </a:cubicBezTo>
                      <a:cubicBezTo>
                        <a:pt x="1692787" y="350759"/>
                        <a:pt x="1688676" y="346374"/>
                        <a:pt x="1686302" y="341032"/>
                      </a:cubicBezTo>
                      <a:cubicBezTo>
                        <a:pt x="1682138" y="331662"/>
                        <a:pt x="1683826" y="319100"/>
                        <a:pt x="1676575" y="311849"/>
                      </a:cubicBezTo>
                      <a:cubicBezTo>
                        <a:pt x="1667411" y="302685"/>
                        <a:pt x="1659581" y="292948"/>
                        <a:pt x="1647392" y="287530"/>
                      </a:cubicBezTo>
                      <a:cubicBezTo>
                        <a:pt x="1638022" y="283366"/>
                        <a:pt x="1627937" y="281045"/>
                        <a:pt x="1618209" y="277802"/>
                      </a:cubicBezTo>
                      <a:lnTo>
                        <a:pt x="1603617" y="272938"/>
                      </a:lnTo>
                      <a:cubicBezTo>
                        <a:pt x="1570168" y="250639"/>
                        <a:pt x="1585525" y="257180"/>
                        <a:pt x="1559843" y="248619"/>
                      </a:cubicBezTo>
                      <a:cubicBezTo>
                        <a:pt x="1553358" y="243755"/>
                        <a:pt x="1547638" y="237653"/>
                        <a:pt x="1540388" y="234028"/>
                      </a:cubicBezTo>
                      <a:cubicBezTo>
                        <a:pt x="1540385" y="234026"/>
                        <a:pt x="1503910" y="221869"/>
                        <a:pt x="1496613" y="219436"/>
                      </a:cubicBezTo>
                      <a:cubicBezTo>
                        <a:pt x="1491749" y="217815"/>
                        <a:pt x="1486288" y="217416"/>
                        <a:pt x="1482022" y="214572"/>
                      </a:cubicBezTo>
                      <a:lnTo>
                        <a:pt x="1452839" y="195117"/>
                      </a:lnTo>
                      <a:cubicBezTo>
                        <a:pt x="1447975" y="191874"/>
                        <a:pt x="1443918" y="186807"/>
                        <a:pt x="1438247" y="185389"/>
                      </a:cubicBezTo>
                      <a:cubicBezTo>
                        <a:pt x="1427373" y="182670"/>
                        <a:pt x="1396711" y="175533"/>
                        <a:pt x="1389609" y="170798"/>
                      </a:cubicBezTo>
                      <a:cubicBezTo>
                        <a:pt x="1347798" y="142924"/>
                        <a:pt x="1400693" y="176339"/>
                        <a:pt x="1360426" y="156206"/>
                      </a:cubicBezTo>
                      <a:cubicBezTo>
                        <a:pt x="1326838" y="139413"/>
                        <a:pt x="1366867" y="151737"/>
                        <a:pt x="1326379" y="141615"/>
                      </a:cubicBezTo>
                      <a:cubicBezTo>
                        <a:pt x="1321515" y="136751"/>
                        <a:pt x="1317385" y="131021"/>
                        <a:pt x="1311788" y="127023"/>
                      </a:cubicBezTo>
                      <a:cubicBezTo>
                        <a:pt x="1287411" y="109611"/>
                        <a:pt x="1265791" y="115084"/>
                        <a:pt x="1233966" y="112432"/>
                      </a:cubicBezTo>
                      <a:cubicBezTo>
                        <a:pt x="1204564" y="105081"/>
                        <a:pt x="1220851" y="109682"/>
                        <a:pt x="1185328" y="97840"/>
                      </a:cubicBezTo>
                      <a:cubicBezTo>
                        <a:pt x="1180464" y="96219"/>
                        <a:pt x="1175764" y="93981"/>
                        <a:pt x="1170737" y="92976"/>
                      </a:cubicBezTo>
                      <a:lnTo>
                        <a:pt x="1146417" y="88113"/>
                      </a:lnTo>
                      <a:cubicBezTo>
                        <a:pt x="1136689" y="81628"/>
                        <a:pt x="1128325" y="72354"/>
                        <a:pt x="1117234" y="68657"/>
                      </a:cubicBezTo>
                      <a:cubicBezTo>
                        <a:pt x="1107506" y="65415"/>
                        <a:pt x="1098106" y="60941"/>
                        <a:pt x="1088051" y="58930"/>
                      </a:cubicBezTo>
                      <a:cubicBezTo>
                        <a:pt x="1054062" y="52132"/>
                        <a:pt x="1071886" y="55425"/>
                        <a:pt x="1034549" y="49202"/>
                      </a:cubicBezTo>
                      <a:cubicBezTo>
                        <a:pt x="992256" y="35103"/>
                        <a:pt x="1056604" y="55243"/>
                        <a:pt x="956728" y="39474"/>
                      </a:cubicBezTo>
                      <a:cubicBezTo>
                        <a:pt x="946600" y="37875"/>
                        <a:pt x="937788" y="30213"/>
                        <a:pt x="927545" y="29747"/>
                      </a:cubicBezTo>
                      <a:lnTo>
                        <a:pt x="820541" y="24883"/>
                      </a:lnTo>
                      <a:cubicBezTo>
                        <a:pt x="815677" y="23262"/>
                        <a:pt x="810954" y="21131"/>
                        <a:pt x="805949" y="20019"/>
                      </a:cubicBezTo>
                      <a:cubicBezTo>
                        <a:pt x="715867" y="0"/>
                        <a:pt x="541799" y="19427"/>
                        <a:pt x="509256" y="20019"/>
                      </a:cubicBezTo>
                      <a:cubicBezTo>
                        <a:pt x="481546" y="29256"/>
                        <a:pt x="501581" y="23637"/>
                        <a:pt x="455754" y="29747"/>
                      </a:cubicBezTo>
                      <a:lnTo>
                        <a:pt x="421707" y="34610"/>
                      </a:lnTo>
                      <a:lnTo>
                        <a:pt x="392524" y="44338"/>
                      </a:lnTo>
                      <a:cubicBezTo>
                        <a:pt x="387660" y="45959"/>
                        <a:pt x="383038" y="48738"/>
                        <a:pt x="377932" y="49202"/>
                      </a:cubicBezTo>
                      <a:lnTo>
                        <a:pt x="324430" y="54066"/>
                      </a:lnTo>
                      <a:cubicBezTo>
                        <a:pt x="319566" y="55687"/>
                        <a:pt x="314425" y="56637"/>
                        <a:pt x="309839" y="58930"/>
                      </a:cubicBezTo>
                      <a:cubicBezTo>
                        <a:pt x="260996" y="83350"/>
                        <a:pt x="335475" y="52806"/>
                        <a:pt x="275792" y="78385"/>
                      </a:cubicBezTo>
                      <a:cubicBezTo>
                        <a:pt x="258107" y="85965"/>
                        <a:pt x="254212" y="83181"/>
                        <a:pt x="232017" y="88113"/>
                      </a:cubicBezTo>
                      <a:cubicBezTo>
                        <a:pt x="227012" y="89225"/>
                        <a:pt x="222290" y="91355"/>
                        <a:pt x="217426" y="92976"/>
                      </a:cubicBezTo>
                      <a:cubicBezTo>
                        <a:pt x="187854" y="112691"/>
                        <a:pt x="219275" y="94106"/>
                        <a:pt x="183379" y="107568"/>
                      </a:cubicBezTo>
                      <a:cubicBezTo>
                        <a:pt x="176590" y="110114"/>
                        <a:pt x="170713" y="114750"/>
                        <a:pt x="163924" y="117296"/>
                      </a:cubicBezTo>
                      <a:cubicBezTo>
                        <a:pt x="157665" y="119643"/>
                        <a:pt x="150896" y="120323"/>
                        <a:pt x="144468" y="122159"/>
                      </a:cubicBezTo>
                      <a:cubicBezTo>
                        <a:pt x="95573" y="136128"/>
                        <a:pt x="171309" y="116664"/>
                        <a:pt x="110422" y="131887"/>
                      </a:cubicBezTo>
                      <a:cubicBezTo>
                        <a:pt x="105558" y="135130"/>
                        <a:pt x="100906" y="138715"/>
                        <a:pt x="95830" y="141615"/>
                      </a:cubicBezTo>
                      <a:cubicBezTo>
                        <a:pt x="80693" y="150265"/>
                        <a:pt x="74711" y="150297"/>
                        <a:pt x="61783" y="161070"/>
                      </a:cubicBezTo>
                      <a:cubicBezTo>
                        <a:pt x="56499" y="165474"/>
                        <a:pt x="52056" y="170798"/>
                        <a:pt x="47192" y="175662"/>
                      </a:cubicBezTo>
                      <a:cubicBezTo>
                        <a:pt x="45571" y="180526"/>
                        <a:pt x="44621" y="185667"/>
                        <a:pt x="42328" y="190253"/>
                      </a:cubicBezTo>
                      <a:cubicBezTo>
                        <a:pt x="39714" y="195482"/>
                        <a:pt x="34449" y="199299"/>
                        <a:pt x="32600" y="204845"/>
                      </a:cubicBezTo>
                      <a:cubicBezTo>
                        <a:pt x="31062" y="209459"/>
                        <a:pt x="32600" y="214572"/>
                        <a:pt x="32600" y="219436"/>
                      </a:cubicBezTo>
                    </a:path>
                  </a:pathLst>
                </a:custGeom>
                <a:gradFill flip="none" rotWithShape="1">
                  <a:gsLst>
                    <a:gs pos="12000">
                      <a:srgbClr val="EE8800"/>
                    </a:gs>
                    <a:gs pos="100000">
                      <a:srgbClr val="00B050"/>
                    </a:gs>
                    <a:gs pos="100000">
                      <a:srgbClr val="FFFFCC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7" name="Forma livre 36"/>
                <p:cNvSpPr/>
                <p:nvPr/>
              </p:nvSpPr>
              <p:spPr bwMode="auto">
                <a:xfrm>
                  <a:off x="5747979" y="2939947"/>
                  <a:ext cx="567335" cy="1471471"/>
                </a:xfrm>
                <a:custGeom>
                  <a:avLst/>
                  <a:gdLst>
                    <a:gd name="connsiteX0" fmla="*/ 211685 w 567335"/>
                    <a:gd name="connsiteY0" fmla="*/ 10700 h 1471471"/>
                    <a:gd name="connsiteX1" fmla="*/ 231141 w 567335"/>
                    <a:gd name="connsiteY1" fmla="*/ 39883 h 1471471"/>
                    <a:gd name="connsiteX2" fmla="*/ 240868 w 567335"/>
                    <a:gd name="connsiteY2" fmla="*/ 54475 h 1471471"/>
                    <a:gd name="connsiteX3" fmla="*/ 265187 w 567335"/>
                    <a:gd name="connsiteY3" fmla="*/ 83658 h 1471471"/>
                    <a:gd name="connsiteX4" fmla="*/ 274915 w 567335"/>
                    <a:gd name="connsiteY4" fmla="*/ 112841 h 1471471"/>
                    <a:gd name="connsiteX5" fmla="*/ 279779 w 567335"/>
                    <a:gd name="connsiteY5" fmla="*/ 127432 h 1471471"/>
                    <a:gd name="connsiteX6" fmla="*/ 279779 w 567335"/>
                    <a:gd name="connsiteY6" fmla="*/ 253892 h 1471471"/>
                    <a:gd name="connsiteX7" fmla="*/ 299234 w 567335"/>
                    <a:gd name="connsiteY7" fmla="*/ 283075 h 1471471"/>
                    <a:gd name="connsiteX8" fmla="*/ 294370 w 567335"/>
                    <a:gd name="connsiteY8" fmla="*/ 307394 h 1471471"/>
                    <a:gd name="connsiteX9" fmla="*/ 279779 w 567335"/>
                    <a:gd name="connsiteY9" fmla="*/ 312258 h 1471471"/>
                    <a:gd name="connsiteX10" fmla="*/ 221413 w 567335"/>
                    <a:gd name="connsiteY10" fmla="*/ 297666 h 1471471"/>
                    <a:gd name="connsiteX11" fmla="*/ 206822 w 567335"/>
                    <a:gd name="connsiteY11" fmla="*/ 287939 h 1471471"/>
                    <a:gd name="connsiteX12" fmla="*/ 182502 w 567335"/>
                    <a:gd name="connsiteY12" fmla="*/ 292802 h 1471471"/>
                    <a:gd name="connsiteX13" fmla="*/ 177639 w 567335"/>
                    <a:gd name="connsiteY13" fmla="*/ 312258 h 1471471"/>
                    <a:gd name="connsiteX14" fmla="*/ 167911 w 567335"/>
                    <a:gd name="connsiteY14" fmla="*/ 297666 h 1471471"/>
                    <a:gd name="connsiteX15" fmla="*/ 148456 w 567335"/>
                    <a:gd name="connsiteY15" fmla="*/ 258756 h 1471471"/>
                    <a:gd name="connsiteX16" fmla="*/ 138728 w 567335"/>
                    <a:gd name="connsiteY16" fmla="*/ 244164 h 1471471"/>
                    <a:gd name="connsiteX17" fmla="*/ 124136 w 567335"/>
                    <a:gd name="connsiteY17" fmla="*/ 239300 h 1471471"/>
                    <a:gd name="connsiteX18" fmla="*/ 119273 w 567335"/>
                    <a:gd name="connsiteY18" fmla="*/ 253892 h 1471471"/>
                    <a:gd name="connsiteX19" fmla="*/ 109545 w 567335"/>
                    <a:gd name="connsiteY19" fmla="*/ 292802 h 1471471"/>
                    <a:gd name="connsiteX20" fmla="*/ 90090 w 567335"/>
                    <a:gd name="connsiteY20" fmla="*/ 321985 h 1471471"/>
                    <a:gd name="connsiteX21" fmla="*/ 75498 w 567335"/>
                    <a:gd name="connsiteY21" fmla="*/ 370624 h 1471471"/>
                    <a:gd name="connsiteX22" fmla="*/ 65770 w 567335"/>
                    <a:gd name="connsiteY22" fmla="*/ 399807 h 1471471"/>
                    <a:gd name="connsiteX23" fmla="*/ 56043 w 567335"/>
                    <a:gd name="connsiteY23" fmla="*/ 433853 h 1471471"/>
                    <a:gd name="connsiteX24" fmla="*/ 26860 w 567335"/>
                    <a:gd name="connsiteY24" fmla="*/ 458173 h 1471471"/>
                    <a:gd name="connsiteX25" fmla="*/ 12268 w 567335"/>
                    <a:gd name="connsiteY25" fmla="*/ 463036 h 1471471"/>
                    <a:gd name="connsiteX26" fmla="*/ 21996 w 567335"/>
                    <a:gd name="connsiteY26" fmla="*/ 492219 h 1471471"/>
                    <a:gd name="connsiteX27" fmla="*/ 31724 w 567335"/>
                    <a:gd name="connsiteY27" fmla="*/ 531130 h 1471471"/>
                    <a:gd name="connsiteX28" fmla="*/ 21996 w 567335"/>
                    <a:gd name="connsiteY28" fmla="*/ 574905 h 1471471"/>
                    <a:gd name="connsiteX29" fmla="*/ 12268 w 567335"/>
                    <a:gd name="connsiteY29" fmla="*/ 589496 h 1471471"/>
                    <a:gd name="connsiteX30" fmla="*/ 21996 w 567335"/>
                    <a:gd name="connsiteY30" fmla="*/ 638134 h 1471471"/>
                    <a:gd name="connsiteX31" fmla="*/ 31724 w 567335"/>
                    <a:gd name="connsiteY31" fmla="*/ 667317 h 1471471"/>
                    <a:gd name="connsiteX32" fmla="*/ 36587 w 567335"/>
                    <a:gd name="connsiteY32" fmla="*/ 681909 h 1471471"/>
                    <a:gd name="connsiteX33" fmla="*/ 31724 w 567335"/>
                    <a:gd name="connsiteY33" fmla="*/ 740275 h 1471471"/>
                    <a:gd name="connsiteX34" fmla="*/ 26860 w 567335"/>
                    <a:gd name="connsiteY34" fmla="*/ 754866 h 1471471"/>
                    <a:gd name="connsiteX35" fmla="*/ 17132 w 567335"/>
                    <a:gd name="connsiteY35" fmla="*/ 788913 h 1471471"/>
                    <a:gd name="connsiteX36" fmla="*/ 12268 w 567335"/>
                    <a:gd name="connsiteY36" fmla="*/ 983466 h 1471471"/>
                    <a:gd name="connsiteX37" fmla="*/ 31724 w 567335"/>
                    <a:gd name="connsiteY37" fmla="*/ 1046696 h 1471471"/>
                    <a:gd name="connsiteX38" fmla="*/ 46315 w 567335"/>
                    <a:gd name="connsiteY38" fmla="*/ 1061288 h 1471471"/>
                    <a:gd name="connsiteX39" fmla="*/ 51179 w 567335"/>
                    <a:gd name="connsiteY39" fmla="*/ 1080743 h 1471471"/>
                    <a:gd name="connsiteX40" fmla="*/ 60907 w 567335"/>
                    <a:gd name="connsiteY40" fmla="*/ 1109926 h 1471471"/>
                    <a:gd name="connsiteX41" fmla="*/ 70634 w 567335"/>
                    <a:gd name="connsiteY41" fmla="*/ 1143973 h 1471471"/>
                    <a:gd name="connsiteX42" fmla="*/ 75498 w 567335"/>
                    <a:gd name="connsiteY42" fmla="*/ 1158564 h 1471471"/>
                    <a:gd name="connsiteX43" fmla="*/ 80362 w 567335"/>
                    <a:gd name="connsiteY43" fmla="*/ 1178019 h 1471471"/>
                    <a:gd name="connsiteX44" fmla="*/ 90090 w 567335"/>
                    <a:gd name="connsiteY44" fmla="*/ 1207202 h 1471471"/>
                    <a:gd name="connsiteX45" fmla="*/ 94953 w 567335"/>
                    <a:gd name="connsiteY45" fmla="*/ 1221794 h 1471471"/>
                    <a:gd name="connsiteX46" fmla="*/ 99817 w 567335"/>
                    <a:gd name="connsiteY46" fmla="*/ 1241249 h 1471471"/>
                    <a:gd name="connsiteX47" fmla="*/ 104681 w 567335"/>
                    <a:gd name="connsiteY47" fmla="*/ 1299615 h 1471471"/>
                    <a:gd name="connsiteX48" fmla="*/ 109545 w 567335"/>
                    <a:gd name="connsiteY48" fmla="*/ 1319071 h 1471471"/>
                    <a:gd name="connsiteX49" fmla="*/ 129000 w 567335"/>
                    <a:gd name="connsiteY49" fmla="*/ 1323934 h 1471471"/>
                    <a:gd name="connsiteX50" fmla="*/ 143592 w 567335"/>
                    <a:gd name="connsiteY50" fmla="*/ 1343390 h 1471471"/>
                    <a:gd name="connsiteX51" fmla="*/ 158183 w 567335"/>
                    <a:gd name="connsiteY51" fmla="*/ 1372573 h 1471471"/>
                    <a:gd name="connsiteX52" fmla="*/ 172775 w 567335"/>
                    <a:gd name="connsiteY52" fmla="*/ 1377436 h 1471471"/>
                    <a:gd name="connsiteX53" fmla="*/ 236004 w 567335"/>
                    <a:gd name="connsiteY53" fmla="*/ 1401756 h 1471471"/>
                    <a:gd name="connsiteX54" fmla="*/ 240868 w 567335"/>
                    <a:gd name="connsiteY54" fmla="*/ 1416347 h 1471471"/>
                    <a:gd name="connsiteX55" fmla="*/ 255460 w 567335"/>
                    <a:gd name="connsiteY55" fmla="*/ 1421211 h 1471471"/>
                    <a:gd name="connsiteX56" fmla="*/ 284643 w 567335"/>
                    <a:gd name="connsiteY56" fmla="*/ 1445530 h 1471471"/>
                    <a:gd name="connsiteX57" fmla="*/ 304098 w 567335"/>
                    <a:gd name="connsiteY57" fmla="*/ 1455258 h 1471471"/>
                    <a:gd name="connsiteX58" fmla="*/ 308962 w 567335"/>
                    <a:gd name="connsiteY58" fmla="*/ 1440666 h 1471471"/>
                    <a:gd name="connsiteX59" fmla="*/ 328417 w 567335"/>
                    <a:gd name="connsiteY59" fmla="*/ 1411483 h 1471471"/>
                    <a:gd name="connsiteX60" fmla="*/ 338145 w 567335"/>
                    <a:gd name="connsiteY60" fmla="*/ 1392028 h 1471471"/>
                    <a:gd name="connsiteX61" fmla="*/ 367328 w 567335"/>
                    <a:gd name="connsiteY61" fmla="*/ 1377436 h 1471471"/>
                    <a:gd name="connsiteX62" fmla="*/ 381919 w 567335"/>
                    <a:gd name="connsiteY62" fmla="*/ 1367709 h 1471471"/>
                    <a:gd name="connsiteX63" fmla="*/ 386783 w 567335"/>
                    <a:gd name="connsiteY63" fmla="*/ 1353117 h 1471471"/>
                    <a:gd name="connsiteX64" fmla="*/ 396511 w 567335"/>
                    <a:gd name="connsiteY64" fmla="*/ 1304479 h 1471471"/>
                    <a:gd name="connsiteX65" fmla="*/ 420830 w 567335"/>
                    <a:gd name="connsiteY65" fmla="*/ 1275296 h 1471471"/>
                    <a:gd name="connsiteX66" fmla="*/ 454877 w 567335"/>
                    <a:gd name="connsiteY66" fmla="*/ 1231522 h 1471471"/>
                    <a:gd name="connsiteX67" fmla="*/ 469468 w 567335"/>
                    <a:gd name="connsiteY67" fmla="*/ 1202339 h 1471471"/>
                    <a:gd name="connsiteX68" fmla="*/ 493787 w 567335"/>
                    <a:gd name="connsiteY68" fmla="*/ 1236385 h 1471471"/>
                    <a:gd name="connsiteX69" fmla="*/ 508379 w 567335"/>
                    <a:gd name="connsiteY69" fmla="*/ 1221794 h 1471471"/>
                    <a:gd name="connsiteX70" fmla="*/ 518107 w 567335"/>
                    <a:gd name="connsiteY70" fmla="*/ 1192611 h 1471471"/>
                    <a:gd name="connsiteX71" fmla="*/ 522970 w 567335"/>
                    <a:gd name="connsiteY71" fmla="*/ 1255841 h 1471471"/>
                    <a:gd name="connsiteX72" fmla="*/ 527834 w 567335"/>
                    <a:gd name="connsiteY72" fmla="*/ 1270432 h 1471471"/>
                    <a:gd name="connsiteX73" fmla="*/ 522970 w 567335"/>
                    <a:gd name="connsiteY73" fmla="*/ 1348253 h 1471471"/>
                    <a:gd name="connsiteX74" fmla="*/ 527834 w 567335"/>
                    <a:gd name="connsiteY74" fmla="*/ 1411483 h 1471471"/>
                    <a:gd name="connsiteX75" fmla="*/ 537562 w 567335"/>
                    <a:gd name="connsiteY75" fmla="*/ 1382300 h 1471471"/>
                    <a:gd name="connsiteX76" fmla="*/ 547290 w 567335"/>
                    <a:gd name="connsiteY76" fmla="*/ 1328798 h 1471471"/>
                    <a:gd name="connsiteX77" fmla="*/ 552153 w 567335"/>
                    <a:gd name="connsiteY77" fmla="*/ 1285024 h 1471471"/>
                    <a:gd name="connsiteX78" fmla="*/ 557017 w 567335"/>
                    <a:gd name="connsiteY78" fmla="*/ 1260705 h 1471471"/>
                    <a:gd name="connsiteX79" fmla="*/ 566745 w 567335"/>
                    <a:gd name="connsiteY79" fmla="*/ 1212066 h 1471471"/>
                    <a:gd name="connsiteX80" fmla="*/ 561881 w 567335"/>
                    <a:gd name="connsiteY80" fmla="*/ 1178019 h 1471471"/>
                    <a:gd name="connsiteX81" fmla="*/ 557017 w 567335"/>
                    <a:gd name="connsiteY81" fmla="*/ 1163428 h 1471471"/>
                    <a:gd name="connsiteX82" fmla="*/ 566745 w 567335"/>
                    <a:gd name="connsiteY82" fmla="*/ 993194 h 1471471"/>
                    <a:gd name="connsiteX83" fmla="*/ 561881 w 567335"/>
                    <a:gd name="connsiteY83" fmla="*/ 905645 h 1471471"/>
                    <a:gd name="connsiteX84" fmla="*/ 552153 w 567335"/>
                    <a:gd name="connsiteY84" fmla="*/ 793777 h 1471471"/>
                    <a:gd name="connsiteX85" fmla="*/ 547290 w 567335"/>
                    <a:gd name="connsiteY85" fmla="*/ 764594 h 1471471"/>
                    <a:gd name="connsiteX86" fmla="*/ 542426 w 567335"/>
                    <a:gd name="connsiteY86" fmla="*/ 715956 h 1471471"/>
                    <a:gd name="connsiteX87" fmla="*/ 537562 w 567335"/>
                    <a:gd name="connsiteY87" fmla="*/ 701364 h 1471471"/>
                    <a:gd name="connsiteX88" fmla="*/ 527834 w 567335"/>
                    <a:gd name="connsiteY88" fmla="*/ 657590 h 1471471"/>
                    <a:gd name="connsiteX89" fmla="*/ 518107 w 567335"/>
                    <a:gd name="connsiteY89" fmla="*/ 628407 h 1471471"/>
                    <a:gd name="connsiteX90" fmla="*/ 498651 w 567335"/>
                    <a:gd name="connsiteY90" fmla="*/ 570041 h 1471471"/>
                    <a:gd name="connsiteX91" fmla="*/ 488924 w 567335"/>
                    <a:gd name="connsiteY91" fmla="*/ 540858 h 1471471"/>
                    <a:gd name="connsiteX92" fmla="*/ 484060 w 567335"/>
                    <a:gd name="connsiteY92" fmla="*/ 521402 h 1471471"/>
                    <a:gd name="connsiteX93" fmla="*/ 474332 w 567335"/>
                    <a:gd name="connsiteY93" fmla="*/ 492219 h 1471471"/>
                    <a:gd name="connsiteX94" fmla="*/ 464604 w 567335"/>
                    <a:gd name="connsiteY94" fmla="*/ 477628 h 1471471"/>
                    <a:gd name="connsiteX95" fmla="*/ 459741 w 567335"/>
                    <a:gd name="connsiteY95" fmla="*/ 463036 h 1471471"/>
                    <a:gd name="connsiteX96" fmla="*/ 440285 w 567335"/>
                    <a:gd name="connsiteY96" fmla="*/ 433853 h 1471471"/>
                    <a:gd name="connsiteX97" fmla="*/ 420830 w 567335"/>
                    <a:gd name="connsiteY97" fmla="*/ 375488 h 1471471"/>
                    <a:gd name="connsiteX98" fmla="*/ 411102 w 567335"/>
                    <a:gd name="connsiteY98" fmla="*/ 346305 h 1471471"/>
                    <a:gd name="connsiteX99" fmla="*/ 406239 w 567335"/>
                    <a:gd name="connsiteY99" fmla="*/ 331713 h 1471471"/>
                    <a:gd name="connsiteX100" fmla="*/ 396511 w 567335"/>
                    <a:gd name="connsiteY100" fmla="*/ 317122 h 1471471"/>
                    <a:gd name="connsiteX101" fmla="*/ 381919 w 567335"/>
                    <a:gd name="connsiteY101" fmla="*/ 273347 h 1471471"/>
                    <a:gd name="connsiteX102" fmla="*/ 377056 w 567335"/>
                    <a:gd name="connsiteY102" fmla="*/ 258756 h 1471471"/>
                    <a:gd name="connsiteX103" fmla="*/ 367328 w 567335"/>
                    <a:gd name="connsiteY103" fmla="*/ 244164 h 1471471"/>
                    <a:gd name="connsiteX104" fmla="*/ 357600 w 567335"/>
                    <a:gd name="connsiteY104" fmla="*/ 214981 h 1471471"/>
                    <a:gd name="connsiteX105" fmla="*/ 352736 w 567335"/>
                    <a:gd name="connsiteY105" fmla="*/ 200390 h 1471471"/>
                    <a:gd name="connsiteX106" fmla="*/ 338145 w 567335"/>
                    <a:gd name="connsiteY106" fmla="*/ 185798 h 1471471"/>
                    <a:gd name="connsiteX107" fmla="*/ 318690 w 567335"/>
                    <a:gd name="connsiteY107" fmla="*/ 156615 h 1471471"/>
                    <a:gd name="connsiteX108" fmla="*/ 304098 w 567335"/>
                    <a:gd name="connsiteY108" fmla="*/ 146888 h 1471471"/>
                    <a:gd name="connsiteX109" fmla="*/ 294370 w 567335"/>
                    <a:gd name="connsiteY109" fmla="*/ 132296 h 1471471"/>
                    <a:gd name="connsiteX110" fmla="*/ 284643 w 567335"/>
                    <a:gd name="connsiteY110" fmla="*/ 103113 h 1471471"/>
                    <a:gd name="connsiteX111" fmla="*/ 274915 w 567335"/>
                    <a:gd name="connsiteY111" fmla="*/ 88522 h 1471471"/>
                    <a:gd name="connsiteX112" fmla="*/ 270051 w 567335"/>
                    <a:gd name="connsiteY112" fmla="*/ 73930 h 1471471"/>
                    <a:gd name="connsiteX113" fmla="*/ 236004 w 567335"/>
                    <a:gd name="connsiteY113" fmla="*/ 30156 h 1471471"/>
                    <a:gd name="connsiteX114" fmla="*/ 216549 w 567335"/>
                    <a:gd name="connsiteY114" fmla="*/ 973 h 1471471"/>
                    <a:gd name="connsiteX115" fmla="*/ 211685 w 567335"/>
                    <a:gd name="connsiteY115" fmla="*/ 10700 h 14714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</a:cxnLst>
                  <a:rect l="l" t="t" r="r" b="b"/>
                  <a:pathLst>
                    <a:path w="567335" h="1471471">
                      <a:moveTo>
                        <a:pt x="211685" y="10700"/>
                      </a:moveTo>
                      <a:cubicBezTo>
                        <a:pt x="214117" y="17185"/>
                        <a:pt x="224656" y="30155"/>
                        <a:pt x="231141" y="39883"/>
                      </a:cubicBezTo>
                      <a:cubicBezTo>
                        <a:pt x="234384" y="44747"/>
                        <a:pt x="236734" y="50342"/>
                        <a:pt x="240868" y="54475"/>
                      </a:cubicBezTo>
                      <a:cubicBezTo>
                        <a:pt x="250035" y="63641"/>
                        <a:pt x="259768" y="71466"/>
                        <a:pt x="265187" y="83658"/>
                      </a:cubicBezTo>
                      <a:cubicBezTo>
                        <a:pt x="269351" y="93028"/>
                        <a:pt x="271672" y="103113"/>
                        <a:pt x="274915" y="112841"/>
                      </a:cubicBezTo>
                      <a:lnTo>
                        <a:pt x="279779" y="127432"/>
                      </a:lnTo>
                      <a:cubicBezTo>
                        <a:pt x="270143" y="175612"/>
                        <a:pt x="266636" y="182920"/>
                        <a:pt x="279779" y="253892"/>
                      </a:cubicBezTo>
                      <a:cubicBezTo>
                        <a:pt x="281908" y="265388"/>
                        <a:pt x="299234" y="283075"/>
                        <a:pt x="299234" y="283075"/>
                      </a:cubicBezTo>
                      <a:cubicBezTo>
                        <a:pt x="297613" y="291181"/>
                        <a:pt x="298956" y="300516"/>
                        <a:pt x="294370" y="307394"/>
                      </a:cubicBezTo>
                      <a:cubicBezTo>
                        <a:pt x="291526" y="311660"/>
                        <a:pt x="284906" y="312258"/>
                        <a:pt x="279779" y="312258"/>
                      </a:cubicBezTo>
                      <a:cubicBezTo>
                        <a:pt x="268838" y="312258"/>
                        <a:pt x="230468" y="303703"/>
                        <a:pt x="221413" y="297666"/>
                      </a:cubicBezTo>
                      <a:lnTo>
                        <a:pt x="206822" y="287939"/>
                      </a:lnTo>
                      <a:cubicBezTo>
                        <a:pt x="198715" y="289560"/>
                        <a:pt x="188853" y="287510"/>
                        <a:pt x="182502" y="292802"/>
                      </a:cubicBezTo>
                      <a:cubicBezTo>
                        <a:pt x="177367" y="297082"/>
                        <a:pt x="183981" y="310144"/>
                        <a:pt x="177639" y="312258"/>
                      </a:cubicBezTo>
                      <a:cubicBezTo>
                        <a:pt x="172093" y="314107"/>
                        <a:pt x="170710" y="302798"/>
                        <a:pt x="167911" y="297666"/>
                      </a:cubicBezTo>
                      <a:cubicBezTo>
                        <a:pt x="160967" y="284936"/>
                        <a:pt x="156500" y="270821"/>
                        <a:pt x="148456" y="258756"/>
                      </a:cubicBezTo>
                      <a:cubicBezTo>
                        <a:pt x="145213" y="253892"/>
                        <a:pt x="143293" y="247816"/>
                        <a:pt x="138728" y="244164"/>
                      </a:cubicBezTo>
                      <a:cubicBezTo>
                        <a:pt x="134724" y="240961"/>
                        <a:pt x="129000" y="240921"/>
                        <a:pt x="124136" y="239300"/>
                      </a:cubicBezTo>
                      <a:cubicBezTo>
                        <a:pt x="122515" y="244164"/>
                        <a:pt x="120516" y="248918"/>
                        <a:pt x="119273" y="253892"/>
                      </a:cubicBezTo>
                      <a:cubicBezTo>
                        <a:pt x="117313" y="261733"/>
                        <a:pt x="114599" y="283705"/>
                        <a:pt x="109545" y="292802"/>
                      </a:cubicBezTo>
                      <a:cubicBezTo>
                        <a:pt x="103867" y="303022"/>
                        <a:pt x="90090" y="321985"/>
                        <a:pt x="90090" y="321985"/>
                      </a:cubicBezTo>
                      <a:cubicBezTo>
                        <a:pt x="82739" y="351388"/>
                        <a:pt x="87340" y="335101"/>
                        <a:pt x="75498" y="370624"/>
                      </a:cubicBezTo>
                      <a:lnTo>
                        <a:pt x="65770" y="399807"/>
                      </a:lnTo>
                      <a:cubicBezTo>
                        <a:pt x="65121" y="402405"/>
                        <a:pt x="58836" y="429664"/>
                        <a:pt x="56043" y="433853"/>
                      </a:cubicBezTo>
                      <a:cubicBezTo>
                        <a:pt x="50665" y="441919"/>
                        <a:pt x="35831" y="453687"/>
                        <a:pt x="26860" y="458173"/>
                      </a:cubicBezTo>
                      <a:cubicBezTo>
                        <a:pt x="22274" y="460466"/>
                        <a:pt x="17132" y="461415"/>
                        <a:pt x="12268" y="463036"/>
                      </a:cubicBezTo>
                      <a:cubicBezTo>
                        <a:pt x="15511" y="472764"/>
                        <a:pt x="19985" y="482164"/>
                        <a:pt x="21996" y="492219"/>
                      </a:cubicBezTo>
                      <a:cubicBezTo>
                        <a:pt x="27865" y="521566"/>
                        <a:pt x="24246" y="508696"/>
                        <a:pt x="31724" y="531130"/>
                      </a:cubicBezTo>
                      <a:cubicBezTo>
                        <a:pt x="29856" y="542337"/>
                        <a:pt x="27983" y="562932"/>
                        <a:pt x="21996" y="574905"/>
                      </a:cubicBezTo>
                      <a:cubicBezTo>
                        <a:pt x="19382" y="580133"/>
                        <a:pt x="15511" y="584632"/>
                        <a:pt x="12268" y="589496"/>
                      </a:cubicBezTo>
                      <a:cubicBezTo>
                        <a:pt x="15555" y="609217"/>
                        <a:pt x="16554" y="619994"/>
                        <a:pt x="21996" y="638134"/>
                      </a:cubicBezTo>
                      <a:cubicBezTo>
                        <a:pt x="24943" y="647955"/>
                        <a:pt x="28482" y="657589"/>
                        <a:pt x="31724" y="667317"/>
                      </a:cubicBezTo>
                      <a:lnTo>
                        <a:pt x="36587" y="681909"/>
                      </a:lnTo>
                      <a:cubicBezTo>
                        <a:pt x="34966" y="701364"/>
                        <a:pt x="34304" y="720923"/>
                        <a:pt x="31724" y="740275"/>
                      </a:cubicBezTo>
                      <a:cubicBezTo>
                        <a:pt x="31046" y="745357"/>
                        <a:pt x="28268" y="749936"/>
                        <a:pt x="26860" y="754866"/>
                      </a:cubicBezTo>
                      <a:cubicBezTo>
                        <a:pt x="14645" y="797617"/>
                        <a:pt x="28794" y="753929"/>
                        <a:pt x="17132" y="788913"/>
                      </a:cubicBezTo>
                      <a:cubicBezTo>
                        <a:pt x="15511" y="853764"/>
                        <a:pt x="12268" y="918595"/>
                        <a:pt x="12268" y="983466"/>
                      </a:cubicBezTo>
                      <a:cubicBezTo>
                        <a:pt x="12268" y="1045178"/>
                        <a:pt x="0" y="1036121"/>
                        <a:pt x="31724" y="1046696"/>
                      </a:cubicBezTo>
                      <a:cubicBezTo>
                        <a:pt x="36588" y="1051560"/>
                        <a:pt x="42902" y="1055316"/>
                        <a:pt x="46315" y="1061288"/>
                      </a:cubicBezTo>
                      <a:cubicBezTo>
                        <a:pt x="49631" y="1067092"/>
                        <a:pt x="49258" y="1074340"/>
                        <a:pt x="51179" y="1080743"/>
                      </a:cubicBezTo>
                      <a:cubicBezTo>
                        <a:pt x="54126" y="1090564"/>
                        <a:pt x="57665" y="1100198"/>
                        <a:pt x="60907" y="1109926"/>
                      </a:cubicBezTo>
                      <a:cubicBezTo>
                        <a:pt x="72565" y="1144902"/>
                        <a:pt x="58422" y="1101233"/>
                        <a:pt x="70634" y="1143973"/>
                      </a:cubicBezTo>
                      <a:cubicBezTo>
                        <a:pt x="72042" y="1148903"/>
                        <a:pt x="74089" y="1153634"/>
                        <a:pt x="75498" y="1158564"/>
                      </a:cubicBezTo>
                      <a:cubicBezTo>
                        <a:pt x="77335" y="1164991"/>
                        <a:pt x="78441" y="1171616"/>
                        <a:pt x="80362" y="1178019"/>
                      </a:cubicBezTo>
                      <a:cubicBezTo>
                        <a:pt x="83309" y="1187840"/>
                        <a:pt x="86848" y="1197474"/>
                        <a:pt x="90090" y="1207202"/>
                      </a:cubicBezTo>
                      <a:cubicBezTo>
                        <a:pt x="91711" y="1212066"/>
                        <a:pt x="93709" y="1216820"/>
                        <a:pt x="94953" y="1221794"/>
                      </a:cubicBezTo>
                      <a:lnTo>
                        <a:pt x="99817" y="1241249"/>
                      </a:lnTo>
                      <a:cubicBezTo>
                        <a:pt x="101438" y="1260704"/>
                        <a:pt x="102259" y="1280243"/>
                        <a:pt x="104681" y="1299615"/>
                      </a:cubicBezTo>
                      <a:cubicBezTo>
                        <a:pt x="105510" y="1306248"/>
                        <a:pt x="104818" y="1314344"/>
                        <a:pt x="109545" y="1319071"/>
                      </a:cubicBezTo>
                      <a:cubicBezTo>
                        <a:pt x="114272" y="1323798"/>
                        <a:pt x="122515" y="1322313"/>
                        <a:pt x="129000" y="1323934"/>
                      </a:cubicBezTo>
                      <a:cubicBezTo>
                        <a:pt x="133864" y="1330419"/>
                        <a:pt x="139570" y="1336351"/>
                        <a:pt x="143592" y="1343390"/>
                      </a:cubicBezTo>
                      <a:cubicBezTo>
                        <a:pt x="151011" y="1356372"/>
                        <a:pt x="144807" y="1361873"/>
                        <a:pt x="158183" y="1372573"/>
                      </a:cubicBezTo>
                      <a:cubicBezTo>
                        <a:pt x="162187" y="1375776"/>
                        <a:pt x="167911" y="1375815"/>
                        <a:pt x="172775" y="1377436"/>
                      </a:cubicBezTo>
                      <a:cubicBezTo>
                        <a:pt x="211496" y="1403251"/>
                        <a:pt x="190384" y="1395239"/>
                        <a:pt x="236004" y="1401756"/>
                      </a:cubicBezTo>
                      <a:cubicBezTo>
                        <a:pt x="237625" y="1406620"/>
                        <a:pt x="237243" y="1412722"/>
                        <a:pt x="240868" y="1416347"/>
                      </a:cubicBezTo>
                      <a:cubicBezTo>
                        <a:pt x="244494" y="1419972"/>
                        <a:pt x="250874" y="1418918"/>
                        <a:pt x="255460" y="1421211"/>
                      </a:cubicBezTo>
                      <a:cubicBezTo>
                        <a:pt x="269000" y="1427981"/>
                        <a:pt x="273888" y="1434776"/>
                        <a:pt x="284643" y="1445530"/>
                      </a:cubicBezTo>
                      <a:cubicBezTo>
                        <a:pt x="287885" y="1455257"/>
                        <a:pt x="287886" y="1471471"/>
                        <a:pt x="304098" y="1455258"/>
                      </a:cubicBezTo>
                      <a:cubicBezTo>
                        <a:pt x="307723" y="1451632"/>
                        <a:pt x="306472" y="1445148"/>
                        <a:pt x="308962" y="1440666"/>
                      </a:cubicBezTo>
                      <a:cubicBezTo>
                        <a:pt x="314640" y="1430446"/>
                        <a:pt x="323188" y="1421940"/>
                        <a:pt x="328417" y="1411483"/>
                      </a:cubicBezTo>
                      <a:cubicBezTo>
                        <a:pt x="331660" y="1404998"/>
                        <a:pt x="333503" y="1397598"/>
                        <a:pt x="338145" y="1392028"/>
                      </a:cubicBezTo>
                      <a:cubicBezTo>
                        <a:pt x="348102" y="1380080"/>
                        <a:pt x="354997" y="1383602"/>
                        <a:pt x="367328" y="1377436"/>
                      </a:cubicBezTo>
                      <a:cubicBezTo>
                        <a:pt x="372556" y="1374822"/>
                        <a:pt x="377055" y="1370951"/>
                        <a:pt x="381919" y="1367709"/>
                      </a:cubicBezTo>
                      <a:cubicBezTo>
                        <a:pt x="383540" y="1362845"/>
                        <a:pt x="385777" y="1358145"/>
                        <a:pt x="386783" y="1353117"/>
                      </a:cubicBezTo>
                      <a:cubicBezTo>
                        <a:pt x="389770" y="1338182"/>
                        <a:pt x="389185" y="1319129"/>
                        <a:pt x="396511" y="1304479"/>
                      </a:cubicBezTo>
                      <a:cubicBezTo>
                        <a:pt x="406937" y="1283627"/>
                        <a:pt x="405774" y="1294655"/>
                        <a:pt x="420830" y="1275296"/>
                      </a:cubicBezTo>
                      <a:cubicBezTo>
                        <a:pt x="461545" y="1222947"/>
                        <a:pt x="421755" y="1264642"/>
                        <a:pt x="454877" y="1231522"/>
                      </a:cubicBezTo>
                      <a:cubicBezTo>
                        <a:pt x="455732" y="1228958"/>
                        <a:pt x="463576" y="1201160"/>
                        <a:pt x="469468" y="1202339"/>
                      </a:cubicBezTo>
                      <a:cubicBezTo>
                        <a:pt x="471790" y="1202803"/>
                        <a:pt x="490940" y="1232115"/>
                        <a:pt x="493787" y="1236385"/>
                      </a:cubicBezTo>
                      <a:cubicBezTo>
                        <a:pt x="498651" y="1231521"/>
                        <a:pt x="505038" y="1227807"/>
                        <a:pt x="508379" y="1221794"/>
                      </a:cubicBezTo>
                      <a:cubicBezTo>
                        <a:pt x="513359" y="1212831"/>
                        <a:pt x="518107" y="1192611"/>
                        <a:pt x="518107" y="1192611"/>
                      </a:cubicBezTo>
                      <a:cubicBezTo>
                        <a:pt x="519728" y="1213688"/>
                        <a:pt x="520348" y="1234865"/>
                        <a:pt x="522970" y="1255841"/>
                      </a:cubicBezTo>
                      <a:cubicBezTo>
                        <a:pt x="523606" y="1260928"/>
                        <a:pt x="527834" y="1265305"/>
                        <a:pt x="527834" y="1270432"/>
                      </a:cubicBezTo>
                      <a:cubicBezTo>
                        <a:pt x="527834" y="1296423"/>
                        <a:pt x="524591" y="1322313"/>
                        <a:pt x="522970" y="1348253"/>
                      </a:cubicBezTo>
                      <a:cubicBezTo>
                        <a:pt x="524591" y="1369330"/>
                        <a:pt x="519507" y="1392053"/>
                        <a:pt x="527834" y="1411483"/>
                      </a:cubicBezTo>
                      <a:cubicBezTo>
                        <a:pt x="531873" y="1420908"/>
                        <a:pt x="535075" y="1392248"/>
                        <a:pt x="537562" y="1382300"/>
                      </a:cubicBezTo>
                      <a:cubicBezTo>
                        <a:pt x="544359" y="1355112"/>
                        <a:pt x="542934" y="1363650"/>
                        <a:pt x="547290" y="1328798"/>
                      </a:cubicBezTo>
                      <a:cubicBezTo>
                        <a:pt x="549111" y="1314230"/>
                        <a:pt x="550077" y="1299558"/>
                        <a:pt x="552153" y="1285024"/>
                      </a:cubicBezTo>
                      <a:cubicBezTo>
                        <a:pt x="553322" y="1276840"/>
                        <a:pt x="555538" y="1268839"/>
                        <a:pt x="557017" y="1260705"/>
                      </a:cubicBezTo>
                      <a:cubicBezTo>
                        <a:pt x="564968" y="1216976"/>
                        <a:pt x="558142" y="1246480"/>
                        <a:pt x="566745" y="1212066"/>
                      </a:cubicBezTo>
                      <a:cubicBezTo>
                        <a:pt x="565124" y="1200717"/>
                        <a:pt x="564129" y="1189261"/>
                        <a:pt x="561881" y="1178019"/>
                      </a:cubicBezTo>
                      <a:cubicBezTo>
                        <a:pt x="560876" y="1172992"/>
                        <a:pt x="557017" y="1168555"/>
                        <a:pt x="557017" y="1163428"/>
                      </a:cubicBezTo>
                      <a:cubicBezTo>
                        <a:pt x="557017" y="1034947"/>
                        <a:pt x="553210" y="1060868"/>
                        <a:pt x="566745" y="993194"/>
                      </a:cubicBezTo>
                      <a:cubicBezTo>
                        <a:pt x="565124" y="964011"/>
                        <a:pt x="563417" y="934833"/>
                        <a:pt x="561881" y="905645"/>
                      </a:cubicBezTo>
                      <a:cubicBezTo>
                        <a:pt x="556441" y="802288"/>
                        <a:pt x="567335" y="839319"/>
                        <a:pt x="552153" y="793777"/>
                      </a:cubicBezTo>
                      <a:cubicBezTo>
                        <a:pt x="550532" y="784049"/>
                        <a:pt x="548513" y="774380"/>
                        <a:pt x="547290" y="764594"/>
                      </a:cubicBezTo>
                      <a:cubicBezTo>
                        <a:pt x="545269" y="748426"/>
                        <a:pt x="544904" y="732060"/>
                        <a:pt x="542426" y="715956"/>
                      </a:cubicBezTo>
                      <a:cubicBezTo>
                        <a:pt x="541646" y="710889"/>
                        <a:pt x="538806" y="706338"/>
                        <a:pt x="537562" y="701364"/>
                      </a:cubicBezTo>
                      <a:cubicBezTo>
                        <a:pt x="530616" y="673583"/>
                        <a:pt x="535326" y="682565"/>
                        <a:pt x="527834" y="657590"/>
                      </a:cubicBezTo>
                      <a:cubicBezTo>
                        <a:pt x="524888" y="647769"/>
                        <a:pt x="521349" y="638135"/>
                        <a:pt x="518107" y="628407"/>
                      </a:cubicBezTo>
                      <a:lnTo>
                        <a:pt x="498651" y="570041"/>
                      </a:lnTo>
                      <a:cubicBezTo>
                        <a:pt x="498648" y="570031"/>
                        <a:pt x="488927" y="540869"/>
                        <a:pt x="488924" y="540858"/>
                      </a:cubicBezTo>
                      <a:cubicBezTo>
                        <a:pt x="487303" y="534373"/>
                        <a:pt x="485981" y="527805"/>
                        <a:pt x="484060" y="521402"/>
                      </a:cubicBezTo>
                      <a:cubicBezTo>
                        <a:pt x="481114" y="511581"/>
                        <a:pt x="480020" y="500751"/>
                        <a:pt x="474332" y="492219"/>
                      </a:cubicBezTo>
                      <a:lnTo>
                        <a:pt x="464604" y="477628"/>
                      </a:lnTo>
                      <a:cubicBezTo>
                        <a:pt x="462983" y="472764"/>
                        <a:pt x="462231" y="467518"/>
                        <a:pt x="459741" y="463036"/>
                      </a:cubicBezTo>
                      <a:cubicBezTo>
                        <a:pt x="454063" y="452816"/>
                        <a:pt x="440285" y="433853"/>
                        <a:pt x="440285" y="433853"/>
                      </a:cubicBezTo>
                      <a:lnTo>
                        <a:pt x="420830" y="375488"/>
                      </a:lnTo>
                      <a:lnTo>
                        <a:pt x="411102" y="346305"/>
                      </a:lnTo>
                      <a:cubicBezTo>
                        <a:pt x="409481" y="341441"/>
                        <a:pt x="409083" y="335979"/>
                        <a:pt x="406239" y="331713"/>
                      </a:cubicBezTo>
                      <a:lnTo>
                        <a:pt x="396511" y="317122"/>
                      </a:lnTo>
                      <a:lnTo>
                        <a:pt x="381919" y="273347"/>
                      </a:lnTo>
                      <a:cubicBezTo>
                        <a:pt x="380298" y="268483"/>
                        <a:pt x="379900" y="263022"/>
                        <a:pt x="377056" y="258756"/>
                      </a:cubicBezTo>
                      <a:cubicBezTo>
                        <a:pt x="373813" y="253892"/>
                        <a:pt x="369702" y="249506"/>
                        <a:pt x="367328" y="244164"/>
                      </a:cubicBezTo>
                      <a:cubicBezTo>
                        <a:pt x="363163" y="234794"/>
                        <a:pt x="360843" y="224709"/>
                        <a:pt x="357600" y="214981"/>
                      </a:cubicBezTo>
                      <a:cubicBezTo>
                        <a:pt x="355979" y="210117"/>
                        <a:pt x="356361" y="204015"/>
                        <a:pt x="352736" y="200390"/>
                      </a:cubicBezTo>
                      <a:cubicBezTo>
                        <a:pt x="347872" y="195526"/>
                        <a:pt x="342368" y="191228"/>
                        <a:pt x="338145" y="185798"/>
                      </a:cubicBezTo>
                      <a:cubicBezTo>
                        <a:pt x="330967" y="176569"/>
                        <a:pt x="328418" y="163100"/>
                        <a:pt x="318690" y="156615"/>
                      </a:cubicBezTo>
                      <a:lnTo>
                        <a:pt x="304098" y="146888"/>
                      </a:lnTo>
                      <a:cubicBezTo>
                        <a:pt x="300855" y="142024"/>
                        <a:pt x="296744" y="137638"/>
                        <a:pt x="294370" y="132296"/>
                      </a:cubicBezTo>
                      <a:cubicBezTo>
                        <a:pt x="290206" y="122926"/>
                        <a:pt x="290331" y="111644"/>
                        <a:pt x="284643" y="103113"/>
                      </a:cubicBezTo>
                      <a:lnTo>
                        <a:pt x="274915" y="88522"/>
                      </a:lnTo>
                      <a:cubicBezTo>
                        <a:pt x="273294" y="83658"/>
                        <a:pt x="272541" y="78412"/>
                        <a:pt x="270051" y="73930"/>
                      </a:cubicBezTo>
                      <a:cubicBezTo>
                        <a:pt x="255506" y="47749"/>
                        <a:pt x="253729" y="47880"/>
                        <a:pt x="236004" y="30156"/>
                      </a:cubicBezTo>
                      <a:cubicBezTo>
                        <a:pt x="230474" y="13564"/>
                        <a:pt x="232743" y="13118"/>
                        <a:pt x="216549" y="973"/>
                      </a:cubicBezTo>
                      <a:cubicBezTo>
                        <a:pt x="215252" y="0"/>
                        <a:pt x="209253" y="4215"/>
                        <a:pt x="211685" y="1070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12000">
                      <a:srgbClr val="EE8800"/>
                    </a:gs>
                    <a:gs pos="100000">
                      <a:srgbClr val="00B050"/>
                    </a:gs>
                    <a:gs pos="0">
                      <a:srgbClr val="FFFFCC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</p:grpSp>
        </p:grpSp>
        <p:sp>
          <p:nvSpPr>
            <p:cNvPr id="30" name="Lua 29"/>
            <p:cNvSpPr>
              <a:spLocks noChangeAspect="1"/>
            </p:cNvSpPr>
            <p:nvPr/>
          </p:nvSpPr>
          <p:spPr bwMode="auto">
            <a:xfrm>
              <a:off x="570800" y="2375108"/>
              <a:ext cx="1070270" cy="2199780"/>
            </a:xfrm>
            <a:prstGeom prst="moon">
              <a:avLst>
                <a:gd name="adj" fmla="val 73156"/>
              </a:avLst>
            </a:prstGeom>
            <a:solidFill>
              <a:schemeClr val="tx1">
                <a:alpha val="74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7" name="Subtítulo 2"/>
          <p:cNvSpPr txBox="1">
            <a:spLocks/>
          </p:cNvSpPr>
          <p:nvPr/>
        </p:nvSpPr>
        <p:spPr bwMode="auto">
          <a:xfrm>
            <a:off x="-35495" y="773832"/>
            <a:ext cx="914399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r>
              <a:rPr lang="pt-BR" sz="4800" kern="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Atração mútua Terra-Lua</a:t>
            </a:r>
            <a:endParaRPr lang="pt-BR" sz="4800" kern="0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endParaRPr lang="pt-BR" sz="4800" kern="0" dirty="0">
              <a:solidFill>
                <a:schemeClr val="bg1">
                  <a:lumMod val="95000"/>
                </a:schemeClr>
              </a:solidFill>
              <a:latin typeface="+mn-lt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Wingdings" pitchFamily="2" charset="2"/>
              <a:buNone/>
              <a:defRPr/>
            </a:pPr>
            <a:endParaRPr lang="pt-BR" sz="4800" kern="0" dirty="0">
              <a:solidFill>
                <a:schemeClr val="bg1">
                  <a:lumMod val="95000"/>
                </a:schemeClr>
              </a:solidFill>
              <a:latin typeface="+mn-lt"/>
            </a:endParaRPr>
          </a:p>
        </p:txBody>
      </p:sp>
      <p:sp>
        <p:nvSpPr>
          <p:cNvPr id="26" name="Seta para a direita 25"/>
          <p:cNvSpPr/>
          <p:nvPr/>
        </p:nvSpPr>
        <p:spPr bwMode="auto">
          <a:xfrm>
            <a:off x="4712509" y="3902270"/>
            <a:ext cx="576064" cy="360040"/>
          </a:xfrm>
          <a:prstGeom prst="rightArrow">
            <a:avLst/>
          </a:prstGeom>
          <a:solidFill>
            <a:srgbClr val="8BE1FF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7" name="Seta para a direita 26"/>
          <p:cNvSpPr/>
          <p:nvPr/>
        </p:nvSpPr>
        <p:spPr bwMode="auto">
          <a:xfrm rot="10800000">
            <a:off x="5936645" y="3902270"/>
            <a:ext cx="576064" cy="360040"/>
          </a:xfrm>
          <a:prstGeom prst="rightArrow">
            <a:avLst/>
          </a:prstGeom>
          <a:solidFill>
            <a:srgbClr val="8BE1FF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4" name="Text Box 141"/>
          <p:cNvSpPr txBox="1">
            <a:spLocks noChangeArrowheads="1"/>
          </p:cNvSpPr>
          <p:nvPr/>
        </p:nvSpPr>
        <p:spPr bwMode="auto">
          <a:xfrm>
            <a:off x="4391472" y="6464369"/>
            <a:ext cx="48245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: André Luiz da Silva/CDA/CDCC</a:t>
            </a:r>
            <a:endParaRPr lang="pt-BR" sz="1200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5" name="Rectangle 30"/>
          <p:cNvSpPr>
            <a:spLocks noChangeArrowheads="1"/>
          </p:cNvSpPr>
          <p:nvPr/>
        </p:nvSpPr>
        <p:spPr bwMode="auto">
          <a:xfrm>
            <a:off x="256207" y="6381328"/>
            <a:ext cx="2301912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Figura fora de escala</a:t>
            </a:r>
            <a:endParaRPr lang="pt-BR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grpSp>
        <p:nvGrpSpPr>
          <p:cNvPr id="38" name="Grupo 22"/>
          <p:cNvGrpSpPr>
            <a:grpSpLocks noChangeAspect="1"/>
          </p:cNvGrpSpPr>
          <p:nvPr/>
        </p:nvGrpSpPr>
        <p:grpSpPr>
          <a:xfrm>
            <a:off x="6656725" y="3717032"/>
            <a:ext cx="795595" cy="795595"/>
            <a:chOff x="1904305" y="3246310"/>
            <a:chExt cx="329007" cy="327335"/>
          </a:xfrm>
        </p:grpSpPr>
        <p:sp>
          <p:nvSpPr>
            <p:cNvPr id="39" name="Elipse 38"/>
            <p:cNvSpPr/>
            <p:nvPr/>
          </p:nvSpPr>
          <p:spPr bwMode="auto">
            <a:xfrm>
              <a:off x="1907704" y="3249016"/>
              <a:ext cx="325608" cy="324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40" name="Lua 39"/>
            <p:cNvSpPr>
              <a:spLocks noChangeAspect="1"/>
            </p:cNvSpPr>
            <p:nvPr/>
          </p:nvSpPr>
          <p:spPr bwMode="auto">
            <a:xfrm>
              <a:off x="1904305" y="3246310"/>
              <a:ext cx="159258" cy="327335"/>
            </a:xfrm>
            <a:prstGeom prst="moon">
              <a:avLst>
                <a:gd name="adj" fmla="val 73156"/>
              </a:avLst>
            </a:prstGeom>
            <a:solidFill>
              <a:schemeClr val="bg2">
                <a:lumMod val="75000"/>
                <a:alpha val="74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4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46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0" t="5645" r="12215" b="15093"/>
          <a:stretch/>
        </p:blipFill>
        <p:spPr>
          <a:xfrm>
            <a:off x="2645883" y="692696"/>
            <a:ext cx="4001323" cy="6165304"/>
          </a:xfrm>
          <a:prstGeom prst="rect">
            <a:avLst/>
          </a:prstGeom>
        </p:spPr>
      </p:pic>
      <p:sp>
        <p:nvSpPr>
          <p:cNvPr id="7" name="Subtítulo 2"/>
          <p:cNvSpPr txBox="1">
            <a:spLocks/>
          </p:cNvSpPr>
          <p:nvPr/>
        </p:nvSpPr>
        <p:spPr bwMode="auto">
          <a:xfrm>
            <a:off x="1" y="0"/>
            <a:ext cx="914399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r>
              <a:rPr lang="pt-BR" sz="4800" kern="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Maré e “</a:t>
            </a:r>
            <a:r>
              <a:rPr lang="pt-BR" sz="4800" kern="0" dirty="0" err="1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espaguetificação</a:t>
            </a:r>
            <a:r>
              <a:rPr lang="pt-BR" sz="4800" kern="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”</a:t>
            </a:r>
            <a:endParaRPr lang="pt-BR" sz="4800" kern="0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endParaRPr lang="pt-BR" sz="4800" kern="0" dirty="0">
              <a:solidFill>
                <a:schemeClr val="bg1">
                  <a:lumMod val="95000"/>
                </a:schemeClr>
              </a:solidFill>
              <a:latin typeface="+mn-lt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Wingdings" pitchFamily="2" charset="2"/>
              <a:buNone/>
              <a:defRPr/>
            </a:pPr>
            <a:endParaRPr lang="pt-BR" sz="4800" kern="0" dirty="0">
              <a:solidFill>
                <a:schemeClr val="bg1">
                  <a:lumMod val="95000"/>
                </a:schemeClr>
              </a:solidFill>
              <a:latin typeface="+mn-lt"/>
            </a:endParaRPr>
          </a:p>
        </p:txBody>
      </p:sp>
      <p:sp>
        <p:nvSpPr>
          <p:cNvPr id="24" name="Text Box 141"/>
          <p:cNvSpPr txBox="1">
            <a:spLocks noChangeArrowheads="1"/>
          </p:cNvSpPr>
          <p:nvPr/>
        </p:nvSpPr>
        <p:spPr bwMode="auto">
          <a:xfrm>
            <a:off x="35496" y="6536377"/>
            <a:ext cx="48245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Fonte </a:t>
            </a:r>
            <a:r>
              <a:rPr lang="pt-BR" sz="1200" dirty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da imagem</a:t>
            </a:r>
            <a:r>
              <a:rPr lang="pt-BR" sz="120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: </a:t>
            </a:r>
            <a:r>
              <a:rPr lang="pt-BR" sz="1200" dirty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https://www.etsy.com</a:t>
            </a:r>
          </a:p>
        </p:txBody>
      </p:sp>
    </p:spTree>
    <p:extLst>
      <p:ext uri="{BB962C8B-B14F-4D97-AF65-F5344CB8AC3E}">
        <p14:creationId xmlns:p14="http://schemas.microsoft.com/office/powerpoint/2010/main" val="31869578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Elipse 24"/>
          <p:cNvSpPr/>
          <p:nvPr/>
        </p:nvSpPr>
        <p:spPr bwMode="auto">
          <a:xfrm>
            <a:off x="1577808" y="2532513"/>
            <a:ext cx="3528392" cy="2664296"/>
          </a:xfrm>
          <a:prstGeom prst="ellipse">
            <a:avLst/>
          </a:prstGeom>
          <a:solidFill>
            <a:srgbClr val="00B0F0">
              <a:alpha val="51000"/>
            </a:srgb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latin typeface="Century Gothic" pitchFamily="34" charset="0"/>
            </a:endParaRPr>
          </a:p>
        </p:txBody>
      </p:sp>
      <p:sp>
        <p:nvSpPr>
          <p:cNvPr id="24" name="Elipse 23"/>
          <p:cNvSpPr/>
          <p:nvPr/>
        </p:nvSpPr>
        <p:spPr bwMode="auto">
          <a:xfrm>
            <a:off x="1947373" y="2527180"/>
            <a:ext cx="2736304" cy="2664296"/>
          </a:xfrm>
          <a:prstGeom prst="ellipse">
            <a:avLst/>
          </a:prstGeom>
          <a:solidFill>
            <a:srgbClr val="00B0F0">
              <a:alpha val="51000"/>
            </a:srgb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latin typeface="Century Gothic" pitchFamily="34" charset="0"/>
            </a:endParaRPr>
          </a:p>
        </p:txBody>
      </p:sp>
      <p:sp>
        <p:nvSpPr>
          <p:cNvPr id="7" name="Subtítulo 2">
            <a:hlinkClick r:id="" action="ppaction://noaction"/>
          </p:cNvPr>
          <p:cNvSpPr txBox="1">
            <a:spLocks/>
          </p:cNvSpPr>
          <p:nvPr/>
        </p:nvSpPr>
        <p:spPr bwMode="auto">
          <a:xfrm>
            <a:off x="-19930" y="404664"/>
            <a:ext cx="914399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r>
              <a:rPr lang="pt-BR" sz="4400" kern="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Saliências de maré</a:t>
            </a:r>
            <a:endParaRPr lang="pt-BR" sz="4400" kern="0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Wingdings" pitchFamily="2" charset="2"/>
              <a:buNone/>
              <a:defRPr/>
            </a:pPr>
            <a:endParaRPr lang="pt-BR" sz="4400" kern="0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47" name="Text Box 141"/>
          <p:cNvSpPr txBox="1">
            <a:spLocks noChangeArrowheads="1"/>
          </p:cNvSpPr>
          <p:nvPr/>
        </p:nvSpPr>
        <p:spPr bwMode="auto">
          <a:xfrm>
            <a:off x="4391472" y="6464369"/>
            <a:ext cx="48245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: André Luiz da Silva/CDA/CDCC</a:t>
            </a:r>
            <a:endParaRPr lang="pt-BR" sz="1200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48" name="Rectangle 30"/>
          <p:cNvSpPr>
            <a:spLocks noChangeArrowheads="1"/>
          </p:cNvSpPr>
          <p:nvPr/>
        </p:nvSpPr>
        <p:spPr bwMode="auto">
          <a:xfrm>
            <a:off x="256207" y="6381328"/>
            <a:ext cx="2301912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Figura fora de escala</a:t>
            </a:r>
            <a:endParaRPr lang="pt-BR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grpSp>
        <p:nvGrpSpPr>
          <p:cNvPr id="26" name="Grupo 25"/>
          <p:cNvGrpSpPr>
            <a:grpSpLocks noChangeAspect="1"/>
          </p:cNvGrpSpPr>
          <p:nvPr/>
        </p:nvGrpSpPr>
        <p:grpSpPr>
          <a:xfrm>
            <a:off x="1463945" y="2060848"/>
            <a:ext cx="3744414" cy="3600400"/>
            <a:chOff x="43764" y="1850104"/>
            <a:chExt cx="3288700" cy="3240360"/>
          </a:xfrm>
        </p:grpSpPr>
        <p:grpSp>
          <p:nvGrpSpPr>
            <p:cNvPr id="27" name="Grupo 31"/>
            <p:cNvGrpSpPr>
              <a:grpSpLocks noChangeAspect="1"/>
            </p:cNvGrpSpPr>
            <p:nvPr/>
          </p:nvGrpSpPr>
          <p:grpSpPr>
            <a:xfrm>
              <a:off x="43764" y="1850104"/>
              <a:ext cx="3288700" cy="3240360"/>
              <a:chOff x="1835107" y="1317114"/>
              <a:chExt cx="5392657" cy="5313392"/>
            </a:xfrm>
          </p:grpSpPr>
          <p:sp>
            <p:nvSpPr>
              <p:cNvPr id="29" name="Elipse 28"/>
              <p:cNvSpPr>
                <a:spLocks noChangeAspect="1"/>
              </p:cNvSpPr>
              <p:nvPr/>
            </p:nvSpPr>
            <p:spPr bwMode="auto">
              <a:xfrm>
                <a:off x="1835107" y="1317114"/>
                <a:ext cx="5392657" cy="5313392"/>
              </a:xfrm>
              <a:prstGeom prst="ellipse">
                <a:avLst/>
              </a:prstGeom>
              <a:gradFill flip="none" rotWithShape="1">
                <a:gsLst>
                  <a:gs pos="0">
                    <a:srgbClr val="0066FF"/>
                  </a:gs>
                  <a:gs pos="50000">
                    <a:srgbClr val="0000FF"/>
                  </a:gs>
                  <a:gs pos="100000">
                    <a:schemeClr val="tx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latin typeface="Arial" charset="0"/>
                </a:endParaRPr>
              </a:p>
            </p:txBody>
          </p:sp>
          <p:grpSp>
            <p:nvGrpSpPr>
              <p:cNvPr id="30" name="Grupo 13"/>
              <p:cNvGrpSpPr/>
              <p:nvPr/>
            </p:nvGrpSpPr>
            <p:grpSpPr>
              <a:xfrm>
                <a:off x="2714969" y="2176734"/>
                <a:ext cx="3600400" cy="3619856"/>
                <a:chOff x="2714969" y="2176734"/>
                <a:chExt cx="3600400" cy="3619856"/>
              </a:xfrm>
            </p:grpSpPr>
            <p:sp>
              <p:nvSpPr>
                <p:cNvPr id="31" name="Elipse 30"/>
                <p:cNvSpPr/>
                <p:nvPr/>
              </p:nvSpPr>
              <p:spPr bwMode="auto">
                <a:xfrm>
                  <a:off x="2714969" y="2196190"/>
                  <a:ext cx="3600400" cy="3600400"/>
                </a:xfrm>
                <a:prstGeom prst="ellipse">
                  <a:avLst/>
                </a:prstGeom>
                <a:solidFill>
                  <a:srgbClr val="0066FF"/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chemeClr val="bg1">
                        <a:lumMod val="95000"/>
                      </a:schemeClr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2" name="Forma livre 31"/>
                <p:cNvSpPr/>
                <p:nvPr/>
              </p:nvSpPr>
              <p:spPr bwMode="auto">
                <a:xfrm>
                  <a:off x="3147017" y="2425661"/>
                  <a:ext cx="2448272" cy="3368686"/>
                </a:xfrm>
                <a:custGeom>
                  <a:avLst/>
                  <a:gdLst>
                    <a:gd name="connsiteX0" fmla="*/ 767563 w 2317456"/>
                    <a:gd name="connsiteY0" fmla="*/ 56572 h 3224670"/>
                    <a:gd name="connsiteX1" fmla="*/ 797708 w 2317456"/>
                    <a:gd name="connsiteY1" fmla="*/ 116862 h 3224670"/>
                    <a:gd name="connsiteX2" fmla="*/ 837901 w 2317456"/>
                    <a:gd name="connsiteY2" fmla="*/ 207297 h 3224670"/>
                    <a:gd name="connsiteX3" fmla="*/ 868046 w 2317456"/>
                    <a:gd name="connsiteY3" fmla="*/ 227394 h 3224670"/>
                    <a:gd name="connsiteX4" fmla="*/ 888143 w 2317456"/>
                    <a:gd name="connsiteY4" fmla="*/ 257539 h 3224670"/>
                    <a:gd name="connsiteX5" fmla="*/ 898191 w 2317456"/>
                    <a:gd name="connsiteY5" fmla="*/ 287684 h 3224670"/>
                    <a:gd name="connsiteX6" fmla="*/ 928337 w 2317456"/>
                    <a:gd name="connsiteY6" fmla="*/ 307781 h 3224670"/>
                    <a:gd name="connsiteX7" fmla="*/ 988627 w 2317456"/>
                    <a:gd name="connsiteY7" fmla="*/ 257539 h 3224670"/>
                    <a:gd name="connsiteX8" fmla="*/ 1018772 w 2317456"/>
                    <a:gd name="connsiteY8" fmla="*/ 237443 h 3224670"/>
                    <a:gd name="connsiteX9" fmla="*/ 1169497 w 2317456"/>
                    <a:gd name="connsiteY9" fmla="*/ 247491 h 3224670"/>
                    <a:gd name="connsiteX10" fmla="*/ 1209690 w 2317456"/>
                    <a:gd name="connsiteY10" fmla="*/ 317829 h 3224670"/>
                    <a:gd name="connsiteX11" fmla="*/ 1239835 w 2317456"/>
                    <a:gd name="connsiteY11" fmla="*/ 327878 h 3224670"/>
                    <a:gd name="connsiteX12" fmla="*/ 1330271 w 2317456"/>
                    <a:gd name="connsiteY12" fmla="*/ 378119 h 3224670"/>
                    <a:gd name="connsiteX13" fmla="*/ 1350367 w 2317456"/>
                    <a:gd name="connsiteY13" fmla="*/ 408265 h 3224670"/>
                    <a:gd name="connsiteX14" fmla="*/ 1350367 w 2317456"/>
                    <a:gd name="connsiteY14" fmla="*/ 488651 h 3224670"/>
                    <a:gd name="connsiteX15" fmla="*/ 1310174 w 2317456"/>
                    <a:gd name="connsiteY15" fmla="*/ 498700 h 3224670"/>
                    <a:gd name="connsiteX16" fmla="*/ 1219739 w 2317456"/>
                    <a:gd name="connsiteY16" fmla="*/ 478603 h 3224670"/>
                    <a:gd name="connsiteX17" fmla="*/ 1119255 w 2317456"/>
                    <a:gd name="connsiteY17" fmla="*/ 428361 h 3224670"/>
                    <a:gd name="connsiteX18" fmla="*/ 988627 w 2317456"/>
                    <a:gd name="connsiteY18" fmla="*/ 448458 h 3224670"/>
                    <a:gd name="connsiteX19" fmla="*/ 958482 w 2317456"/>
                    <a:gd name="connsiteY19" fmla="*/ 468555 h 3224670"/>
                    <a:gd name="connsiteX20" fmla="*/ 918288 w 2317456"/>
                    <a:gd name="connsiteY20" fmla="*/ 538893 h 3224670"/>
                    <a:gd name="connsiteX21" fmla="*/ 958482 w 2317456"/>
                    <a:gd name="connsiteY21" fmla="*/ 659473 h 3224670"/>
                    <a:gd name="connsiteX22" fmla="*/ 1038868 w 2317456"/>
                    <a:gd name="connsiteY22" fmla="*/ 729812 h 3224670"/>
                    <a:gd name="connsiteX23" fmla="*/ 1119255 w 2317456"/>
                    <a:gd name="connsiteY23" fmla="*/ 739860 h 3224670"/>
                    <a:gd name="connsiteX24" fmla="*/ 1139352 w 2317456"/>
                    <a:gd name="connsiteY24" fmla="*/ 709715 h 3224670"/>
                    <a:gd name="connsiteX25" fmla="*/ 1149400 w 2317456"/>
                    <a:gd name="connsiteY25" fmla="*/ 589135 h 3224670"/>
                    <a:gd name="connsiteX26" fmla="*/ 1189594 w 2317456"/>
                    <a:gd name="connsiteY26" fmla="*/ 569038 h 3224670"/>
                    <a:gd name="connsiteX27" fmla="*/ 1229787 w 2317456"/>
                    <a:gd name="connsiteY27" fmla="*/ 579086 h 3224670"/>
                    <a:gd name="connsiteX28" fmla="*/ 1290077 w 2317456"/>
                    <a:gd name="connsiteY28" fmla="*/ 609232 h 3224670"/>
                    <a:gd name="connsiteX29" fmla="*/ 1300126 w 2317456"/>
                    <a:gd name="connsiteY29" fmla="*/ 639377 h 3224670"/>
                    <a:gd name="connsiteX30" fmla="*/ 1330271 w 2317456"/>
                    <a:gd name="connsiteY30" fmla="*/ 649425 h 3224670"/>
                    <a:gd name="connsiteX31" fmla="*/ 1390561 w 2317456"/>
                    <a:gd name="connsiteY31" fmla="*/ 689618 h 3224670"/>
                    <a:gd name="connsiteX32" fmla="*/ 1450851 w 2317456"/>
                    <a:gd name="connsiteY32" fmla="*/ 719763 h 3224670"/>
                    <a:gd name="connsiteX33" fmla="*/ 1480996 w 2317456"/>
                    <a:gd name="connsiteY33" fmla="*/ 729812 h 3224670"/>
                    <a:gd name="connsiteX34" fmla="*/ 1501093 w 2317456"/>
                    <a:gd name="connsiteY34" fmla="*/ 759957 h 3224670"/>
                    <a:gd name="connsiteX35" fmla="*/ 1501093 w 2317456"/>
                    <a:gd name="connsiteY35" fmla="*/ 860440 h 3224670"/>
                    <a:gd name="connsiteX36" fmla="*/ 1491044 w 2317456"/>
                    <a:gd name="connsiteY36" fmla="*/ 830295 h 3224670"/>
                    <a:gd name="connsiteX37" fmla="*/ 1310174 w 2317456"/>
                    <a:gd name="connsiteY37" fmla="*/ 830295 h 3224670"/>
                    <a:gd name="connsiteX38" fmla="*/ 1340319 w 2317456"/>
                    <a:gd name="connsiteY38" fmla="*/ 940827 h 3224670"/>
                    <a:gd name="connsiteX39" fmla="*/ 1350367 w 2317456"/>
                    <a:gd name="connsiteY39" fmla="*/ 970972 h 3224670"/>
                    <a:gd name="connsiteX40" fmla="*/ 1390561 w 2317456"/>
                    <a:gd name="connsiteY40" fmla="*/ 981021 h 3224670"/>
                    <a:gd name="connsiteX41" fmla="*/ 1470948 w 2317456"/>
                    <a:gd name="connsiteY41" fmla="*/ 970972 h 3224670"/>
                    <a:gd name="connsiteX42" fmla="*/ 1410657 w 2317456"/>
                    <a:gd name="connsiteY42" fmla="*/ 981021 h 3224670"/>
                    <a:gd name="connsiteX43" fmla="*/ 1380512 w 2317456"/>
                    <a:gd name="connsiteY43" fmla="*/ 991069 h 3224670"/>
                    <a:gd name="connsiteX44" fmla="*/ 1340319 w 2317456"/>
                    <a:gd name="connsiteY44" fmla="*/ 1001117 h 3224670"/>
                    <a:gd name="connsiteX45" fmla="*/ 1249884 w 2317456"/>
                    <a:gd name="connsiteY45" fmla="*/ 1051359 h 3224670"/>
                    <a:gd name="connsiteX46" fmla="*/ 1219739 w 2317456"/>
                    <a:gd name="connsiteY46" fmla="*/ 1071456 h 3224670"/>
                    <a:gd name="connsiteX47" fmla="*/ 1159449 w 2317456"/>
                    <a:gd name="connsiteY47" fmla="*/ 1131746 h 3224670"/>
                    <a:gd name="connsiteX48" fmla="*/ 1069013 w 2317456"/>
                    <a:gd name="connsiteY48" fmla="*/ 1171939 h 3224670"/>
                    <a:gd name="connsiteX49" fmla="*/ 1038868 w 2317456"/>
                    <a:gd name="connsiteY49" fmla="*/ 1181988 h 3224670"/>
                    <a:gd name="connsiteX50" fmla="*/ 1008723 w 2317456"/>
                    <a:gd name="connsiteY50" fmla="*/ 1212133 h 3224670"/>
                    <a:gd name="connsiteX51" fmla="*/ 968530 w 2317456"/>
                    <a:gd name="connsiteY51" fmla="*/ 1282471 h 3224670"/>
                    <a:gd name="connsiteX52" fmla="*/ 938385 w 2317456"/>
                    <a:gd name="connsiteY52" fmla="*/ 1302568 h 3224670"/>
                    <a:gd name="connsiteX53" fmla="*/ 908240 w 2317456"/>
                    <a:gd name="connsiteY53" fmla="*/ 1362858 h 3224670"/>
                    <a:gd name="connsiteX54" fmla="*/ 888143 w 2317456"/>
                    <a:gd name="connsiteY54" fmla="*/ 1423148 h 3224670"/>
                    <a:gd name="connsiteX55" fmla="*/ 878095 w 2317456"/>
                    <a:gd name="connsiteY55" fmla="*/ 1453293 h 3224670"/>
                    <a:gd name="connsiteX56" fmla="*/ 868046 w 2317456"/>
                    <a:gd name="connsiteY56" fmla="*/ 1513583 h 3224670"/>
                    <a:gd name="connsiteX57" fmla="*/ 847950 w 2317456"/>
                    <a:gd name="connsiteY57" fmla="*/ 1573873 h 3224670"/>
                    <a:gd name="connsiteX58" fmla="*/ 837901 w 2317456"/>
                    <a:gd name="connsiteY58" fmla="*/ 1604018 h 3224670"/>
                    <a:gd name="connsiteX59" fmla="*/ 807756 w 2317456"/>
                    <a:gd name="connsiteY59" fmla="*/ 1503535 h 3224670"/>
                    <a:gd name="connsiteX60" fmla="*/ 787660 w 2317456"/>
                    <a:gd name="connsiteY60" fmla="*/ 1473390 h 3224670"/>
                    <a:gd name="connsiteX61" fmla="*/ 757515 w 2317456"/>
                    <a:gd name="connsiteY61" fmla="*/ 1453293 h 3224670"/>
                    <a:gd name="connsiteX62" fmla="*/ 697224 w 2317456"/>
                    <a:gd name="connsiteY62" fmla="*/ 1413100 h 3224670"/>
                    <a:gd name="connsiteX63" fmla="*/ 667079 w 2317456"/>
                    <a:gd name="connsiteY63" fmla="*/ 1393003 h 3224670"/>
                    <a:gd name="connsiteX64" fmla="*/ 626886 w 2317456"/>
                    <a:gd name="connsiteY64" fmla="*/ 1382955 h 3224670"/>
                    <a:gd name="connsiteX65" fmla="*/ 596741 w 2317456"/>
                    <a:gd name="connsiteY65" fmla="*/ 1372906 h 3224670"/>
                    <a:gd name="connsiteX66" fmla="*/ 446016 w 2317456"/>
                    <a:gd name="connsiteY66" fmla="*/ 1382955 h 3224670"/>
                    <a:gd name="connsiteX67" fmla="*/ 415871 w 2317456"/>
                    <a:gd name="connsiteY67" fmla="*/ 1393003 h 3224670"/>
                    <a:gd name="connsiteX68" fmla="*/ 395774 w 2317456"/>
                    <a:gd name="connsiteY68" fmla="*/ 1423148 h 3224670"/>
                    <a:gd name="connsiteX69" fmla="*/ 385726 w 2317456"/>
                    <a:gd name="connsiteY69" fmla="*/ 1453293 h 3224670"/>
                    <a:gd name="connsiteX70" fmla="*/ 345532 w 2317456"/>
                    <a:gd name="connsiteY70" fmla="*/ 1533680 h 3224670"/>
                    <a:gd name="connsiteX71" fmla="*/ 345532 w 2317456"/>
                    <a:gd name="connsiteY71" fmla="*/ 1704502 h 3224670"/>
                    <a:gd name="connsiteX72" fmla="*/ 375677 w 2317456"/>
                    <a:gd name="connsiteY72" fmla="*/ 1724599 h 3224670"/>
                    <a:gd name="connsiteX73" fmla="*/ 636934 w 2317456"/>
                    <a:gd name="connsiteY73" fmla="*/ 1724599 h 3224670"/>
                    <a:gd name="connsiteX74" fmla="*/ 606789 w 2317456"/>
                    <a:gd name="connsiteY74" fmla="*/ 1815034 h 3224670"/>
                    <a:gd name="connsiteX75" fmla="*/ 576644 w 2317456"/>
                    <a:gd name="connsiteY75" fmla="*/ 1825082 h 3224670"/>
                    <a:gd name="connsiteX76" fmla="*/ 556548 w 2317456"/>
                    <a:gd name="connsiteY76" fmla="*/ 1855227 h 3224670"/>
                    <a:gd name="connsiteX77" fmla="*/ 566596 w 2317456"/>
                    <a:gd name="connsiteY77" fmla="*/ 1905469 h 3224670"/>
                    <a:gd name="connsiteX78" fmla="*/ 596741 w 2317456"/>
                    <a:gd name="connsiteY78" fmla="*/ 1915517 h 3224670"/>
                    <a:gd name="connsiteX79" fmla="*/ 677128 w 2317456"/>
                    <a:gd name="connsiteY79" fmla="*/ 1925566 h 3224670"/>
                    <a:gd name="connsiteX80" fmla="*/ 707273 w 2317456"/>
                    <a:gd name="connsiteY80" fmla="*/ 1935614 h 3224670"/>
                    <a:gd name="connsiteX81" fmla="*/ 717321 w 2317456"/>
                    <a:gd name="connsiteY81" fmla="*/ 1965759 h 3224670"/>
                    <a:gd name="connsiteX82" fmla="*/ 727369 w 2317456"/>
                    <a:gd name="connsiteY82" fmla="*/ 2076291 h 3224670"/>
                    <a:gd name="connsiteX83" fmla="*/ 737418 w 2317456"/>
                    <a:gd name="connsiteY83" fmla="*/ 2106436 h 3224670"/>
                    <a:gd name="connsiteX84" fmla="*/ 777611 w 2317456"/>
                    <a:gd name="connsiteY84" fmla="*/ 2166726 h 3224670"/>
                    <a:gd name="connsiteX85" fmla="*/ 817805 w 2317456"/>
                    <a:gd name="connsiteY85" fmla="*/ 2156678 h 3224670"/>
                    <a:gd name="connsiteX86" fmla="*/ 847950 w 2317456"/>
                    <a:gd name="connsiteY86" fmla="*/ 2146629 h 3224670"/>
                    <a:gd name="connsiteX87" fmla="*/ 908240 w 2317456"/>
                    <a:gd name="connsiteY87" fmla="*/ 2176774 h 3224670"/>
                    <a:gd name="connsiteX88" fmla="*/ 948433 w 2317456"/>
                    <a:gd name="connsiteY88" fmla="*/ 2216968 h 3224670"/>
                    <a:gd name="connsiteX89" fmla="*/ 968530 w 2317456"/>
                    <a:gd name="connsiteY89" fmla="*/ 2186823 h 3224670"/>
                    <a:gd name="connsiteX90" fmla="*/ 978578 w 2317456"/>
                    <a:gd name="connsiteY90" fmla="*/ 2156678 h 3224670"/>
                    <a:gd name="connsiteX91" fmla="*/ 1048917 w 2317456"/>
                    <a:gd name="connsiteY91" fmla="*/ 2126533 h 3224670"/>
                    <a:gd name="connsiteX92" fmla="*/ 1229787 w 2317456"/>
                    <a:gd name="connsiteY92" fmla="*/ 2136581 h 3224670"/>
                    <a:gd name="connsiteX93" fmla="*/ 1280029 w 2317456"/>
                    <a:gd name="connsiteY93" fmla="*/ 2166726 h 3224670"/>
                    <a:gd name="connsiteX94" fmla="*/ 1310174 w 2317456"/>
                    <a:gd name="connsiteY94" fmla="*/ 2176774 h 3224670"/>
                    <a:gd name="connsiteX95" fmla="*/ 1350367 w 2317456"/>
                    <a:gd name="connsiteY95" fmla="*/ 2186823 h 3224670"/>
                    <a:gd name="connsiteX96" fmla="*/ 1410657 w 2317456"/>
                    <a:gd name="connsiteY96" fmla="*/ 2206919 h 3224670"/>
                    <a:gd name="connsiteX97" fmla="*/ 1551334 w 2317456"/>
                    <a:gd name="connsiteY97" fmla="*/ 2216968 h 3224670"/>
                    <a:gd name="connsiteX98" fmla="*/ 1611624 w 2317456"/>
                    <a:gd name="connsiteY98" fmla="*/ 2257161 h 3224670"/>
                    <a:gd name="connsiteX99" fmla="*/ 1641769 w 2317456"/>
                    <a:gd name="connsiteY99" fmla="*/ 2287306 h 3224670"/>
                    <a:gd name="connsiteX100" fmla="*/ 1742253 w 2317456"/>
                    <a:gd name="connsiteY100" fmla="*/ 2317451 h 3224670"/>
                    <a:gd name="connsiteX101" fmla="*/ 1772398 w 2317456"/>
                    <a:gd name="connsiteY101" fmla="*/ 2337548 h 3224670"/>
                    <a:gd name="connsiteX102" fmla="*/ 1802543 w 2317456"/>
                    <a:gd name="connsiteY102" fmla="*/ 2397838 h 3224670"/>
                    <a:gd name="connsiteX103" fmla="*/ 1812591 w 2317456"/>
                    <a:gd name="connsiteY103" fmla="*/ 2478225 h 3224670"/>
                    <a:gd name="connsiteX104" fmla="*/ 1882930 w 2317456"/>
                    <a:gd name="connsiteY104" fmla="*/ 2508370 h 3224670"/>
                    <a:gd name="connsiteX105" fmla="*/ 2013558 w 2317456"/>
                    <a:gd name="connsiteY105" fmla="*/ 2498322 h 3224670"/>
                    <a:gd name="connsiteX106" fmla="*/ 1933172 w 2317456"/>
                    <a:gd name="connsiteY106" fmla="*/ 2508370 h 3224670"/>
                    <a:gd name="connsiteX107" fmla="*/ 1872882 w 2317456"/>
                    <a:gd name="connsiteY107" fmla="*/ 2498322 h 3224670"/>
                    <a:gd name="connsiteX108" fmla="*/ 1882930 w 2317456"/>
                    <a:gd name="connsiteY108" fmla="*/ 2468177 h 3224670"/>
                    <a:gd name="connsiteX109" fmla="*/ 1993462 w 2317456"/>
                    <a:gd name="connsiteY109" fmla="*/ 2468177 h 3224670"/>
                    <a:gd name="connsiteX110" fmla="*/ 2003510 w 2317456"/>
                    <a:gd name="connsiteY110" fmla="*/ 2498322 h 3224670"/>
                    <a:gd name="connsiteX111" fmla="*/ 2033655 w 2317456"/>
                    <a:gd name="connsiteY111" fmla="*/ 2518418 h 3224670"/>
                    <a:gd name="connsiteX112" fmla="*/ 2114042 w 2317456"/>
                    <a:gd name="connsiteY112" fmla="*/ 2498322 h 3224670"/>
                    <a:gd name="connsiteX113" fmla="*/ 2164284 w 2317456"/>
                    <a:gd name="connsiteY113" fmla="*/ 2508370 h 3224670"/>
                    <a:gd name="connsiteX114" fmla="*/ 2194429 w 2317456"/>
                    <a:gd name="connsiteY114" fmla="*/ 2518418 h 3224670"/>
                    <a:gd name="connsiteX115" fmla="*/ 2264767 w 2317456"/>
                    <a:gd name="connsiteY115" fmla="*/ 2508370 h 3224670"/>
                    <a:gd name="connsiteX116" fmla="*/ 2294912 w 2317456"/>
                    <a:gd name="connsiteY116" fmla="*/ 2498322 h 3224670"/>
                    <a:gd name="connsiteX117" fmla="*/ 2315009 w 2317456"/>
                    <a:gd name="connsiteY117" fmla="*/ 2538515 h 3224670"/>
                    <a:gd name="connsiteX118" fmla="*/ 2284864 w 2317456"/>
                    <a:gd name="connsiteY118" fmla="*/ 2598805 h 3224670"/>
                    <a:gd name="connsiteX119" fmla="*/ 2234622 w 2317456"/>
                    <a:gd name="connsiteY119" fmla="*/ 2689240 h 3224670"/>
                    <a:gd name="connsiteX120" fmla="*/ 2214526 w 2317456"/>
                    <a:gd name="connsiteY120" fmla="*/ 2719385 h 3224670"/>
                    <a:gd name="connsiteX121" fmla="*/ 2154235 w 2317456"/>
                    <a:gd name="connsiteY121" fmla="*/ 2759579 h 3224670"/>
                    <a:gd name="connsiteX122" fmla="*/ 2124090 w 2317456"/>
                    <a:gd name="connsiteY122" fmla="*/ 2779675 h 3224670"/>
                    <a:gd name="connsiteX123" fmla="*/ 2083897 w 2317456"/>
                    <a:gd name="connsiteY123" fmla="*/ 2850014 h 3224670"/>
                    <a:gd name="connsiteX124" fmla="*/ 2053752 w 2317456"/>
                    <a:gd name="connsiteY124" fmla="*/ 2920352 h 3224670"/>
                    <a:gd name="connsiteX125" fmla="*/ 2023607 w 2317456"/>
                    <a:gd name="connsiteY125" fmla="*/ 2940449 h 3224670"/>
                    <a:gd name="connsiteX126" fmla="*/ 1993462 w 2317456"/>
                    <a:gd name="connsiteY126" fmla="*/ 2970594 h 3224670"/>
                    <a:gd name="connsiteX127" fmla="*/ 1943220 w 2317456"/>
                    <a:gd name="connsiteY127" fmla="*/ 2980643 h 3224670"/>
                    <a:gd name="connsiteX128" fmla="*/ 1903027 w 2317456"/>
                    <a:gd name="connsiteY128" fmla="*/ 2990691 h 3224670"/>
                    <a:gd name="connsiteX129" fmla="*/ 1872882 w 2317456"/>
                    <a:gd name="connsiteY129" fmla="*/ 3000739 h 3224670"/>
                    <a:gd name="connsiteX130" fmla="*/ 1762350 w 2317456"/>
                    <a:gd name="connsiteY130" fmla="*/ 3010788 h 3224670"/>
                    <a:gd name="connsiteX131" fmla="*/ 1732205 w 2317456"/>
                    <a:gd name="connsiteY131" fmla="*/ 3020836 h 3224670"/>
                    <a:gd name="connsiteX132" fmla="*/ 1722156 w 2317456"/>
                    <a:gd name="connsiteY132" fmla="*/ 3050981 h 3224670"/>
                    <a:gd name="connsiteX133" fmla="*/ 1681963 w 2317456"/>
                    <a:gd name="connsiteY133" fmla="*/ 3121319 h 3224670"/>
                    <a:gd name="connsiteX134" fmla="*/ 1651818 w 2317456"/>
                    <a:gd name="connsiteY134" fmla="*/ 3141416 h 3224670"/>
                    <a:gd name="connsiteX135" fmla="*/ 1541286 w 2317456"/>
                    <a:gd name="connsiteY135" fmla="*/ 3151465 h 3224670"/>
                    <a:gd name="connsiteX136" fmla="*/ 1310174 w 2317456"/>
                    <a:gd name="connsiteY136" fmla="*/ 3161513 h 3224670"/>
                    <a:gd name="connsiteX137" fmla="*/ 1229787 w 2317456"/>
                    <a:gd name="connsiteY137" fmla="*/ 3211755 h 3224670"/>
                    <a:gd name="connsiteX138" fmla="*/ 1199642 w 2317456"/>
                    <a:gd name="connsiteY138" fmla="*/ 3221803 h 3224670"/>
                    <a:gd name="connsiteX139" fmla="*/ 1119255 w 2317456"/>
                    <a:gd name="connsiteY139" fmla="*/ 3181610 h 3224670"/>
                    <a:gd name="connsiteX140" fmla="*/ 1129304 w 2317456"/>
                    <a:gd name="connsiteY140" fmla="*/ 3151465 h 3224670"/>
                    <a:gd name="connsiteX141" fmla="*/ 1169497 w 2317456"/>
                    <a:gd name="connsiteY141" fmla="*/ 3091174 h 3224670"/>
                    <a:gd name="connsiteX142" fmla="*/ 1179545 w 2317456"/>
                    <a:gd name="connsiteY142" fmla="*/ 2910304 h 3224670"/>
                    <a:gd name="connsiteX143" fmla="*/ 1149400 w 2317456"/>
                    <a:gd name="connsiteY143" fmla="*/ 2880159 h 3224670"/>
                    <a:gd name="connsiteX144" fmla="*/ 1119255 w 2317456"/>
                    <a:gd name="connsiteY144" fmla="*/ 2870111 h 3224670"/>
                    <a:gd name="connsiteX145" fmla="*/ 1038868 w 2317456"/>
                    <a:gd name="connsiteY145" fmla="*/ 2839966 h 3224670"/>
                    <a:gd name="connsiteX146" fmla="*/ 998675 w 2317456"/>
                    <a:gd name="connsiteY146" fmla="*/ 2819869 h 3224670"/>
                    <a:gd name="connsiteX147" fmla="*/ 968530 w 2317456"/>
                    <a:gd name="connsiteY147" fmla="*/ 2809821 h 3224670"/>
                    <a:gd name="connsiteX148" fmla="*/ 938385 w 2317456"/>
                    <a:gd name="connsiteY148" fmla="*/ 2749530 h 3224670"/>
                    <a:gd name="connsiteX149" fmla="*/ 908240 w 2317456"/>
                    <a:gd name="connsiteY149" fmla="*/ 2649047 h 3224670"/>
                    <a:gd name="connsiteX150" fmla="*/ 868046 w 2317456"/>
                    <a:gd name="connsiteY150" fmla="*/ 2588757 h 3224670"/>
                    <a:gd name="connsiteX151" fmla="*/ 847950 w 2317456"/>
                    <a:gd name="connsiteY151" fmla="*/ 2558612 h 3224670"/>
                    <a:gd name="connsiteX152" fmla="*/ 797708 w 2317456"/>
                    <a:gd name="connsiteY152" fmla="*/ 2488273 h 3224670"/>
                    <a:gd name="connsiteX153" fmla="*/ 817805 w 2317456"/>
                    <a:gd name="connsiteY153" fmla="*/ 2458128 h 3224670"/>
                    <a:gd name="connsiteX154" fmla="*/ 868046 w 2317456"/>
                    <a:gd name="connsiteY154" fmla="*/ 2397838 h 3224670"/>
                    <a:gd name="connsiteX155" fmla="*/ 888143 w 2317456"/>
                    <a:gd name="connsiteY155" fmla="*/ 2337548 h 3224670"/>
                    <a:gd name="connsiteX156" fmla="*/ 898191 w 2317456"/>
                    <a:gd name="connsiteY156" fmla="*/ 2307403 h 3224670"/>
                    <a:gd name="connsiteX157" fmla="*/ 908240 w 2317456"/>
                    <a:gd name="connsiteY157" fmla="*/ 2277258 h 3224670"/>
                    <a:gd name="connsiteX158" fmla="*/ 898191 w 2317456"/>
                    <a:gd name="connsiteY158" fmla="*/ 2206919 h 3224670"/>
                    <a:gd name="connsiteX159" fmla="*/ 868046 w 2317456"/>
                    <a:gd name="connsiteY159" fmla="*/ 2196871 h 3224670"/>
                    <a:gd name="connsiteX160" fmla="*/ 797708 w 2317456"/>
                    <a:gd name="connsiteY160" fmla="*/ 2176774 h 3224670"/>
                    <a:gd name="connsiteX161" fmla="*/ 707273 w 2317456"/>
                    <a:gd name="connsiteY161" fmla="*/ 2186823 h 3224670"/>
                    <a:gd name="connsiteX162" fmla="*/ 677128 w 2317456"/>
                    <a:gd name="connsiteY162" fmla="*/ 2196871 h 3224670"/>
                    <a:gd name="connsiteX163" fmla="*/ 667079 w 2317456"/>
                    <a:gd name="connsiteY163" fmla="*/ 2116484 h 3224670"/>
                    <a:gd name="connsiteX164" fmla="*/ 636934 w 2317456"/>
                    <a:gd name="connsiteY164" fmla="*/ 2056194 h 3224670"/>
                    <a:gd name="connsiteX165" fmla="*/ 546499 w 2317456"/>
                    <a:gd name="connsiteY165" fmla="*/ 1985856 h 3224670"/>
                    <a:gd name="connsiteX166" fmla="*/ 516354 w 2317456"/>
                    <a:gd name="connsiteY166" fmla="*/ 1955711 h 3224670"/>
                    <a:gd name="connsiteX167" fmla="*/ 496257 w 2317456"/>
                    <a:gd name="connsiteY167" fmla="*/ 1915517 h 3224670"/>
                    <a:gd name="connsiteX168" fmla="*/ 476161 w 2317456"/>
                    <a:gd name="connsiteY168" fmla="*/ 1885372 h 3224670"/>
                    <a:gd name="connsiteX169" fmla="*/ 435967 w 2317456"/>
                    <a:gd name="connsiteY169" fmla="*/ 1825082 h 3224670"/>
                    <a:gd name="connsiteX170" fmla="*/ 405822 w 2317456"/>
                    <a:gd name="connsiteY170" fmla="*/ 1815034 h 3224670"/>
                    <a:gd name="connsiteX171" fmla="*/ 375677 w 2317456"/>
                    <a:gd name="connsiteY171" fmla="*/ 1794937 h 3224670"/>
                    <a:gd name="connsiteX172" fmla="*/ 325435 w 2317456"/>
                    <a:gd name="connsiteY172" fmla="*/ 1784889 h 3224670"/>
                    <a:gd name="connsiteX173" fmla="*/ 295290 w 2317456"/>
                    <a:gd name="connsiteY173" fmla="*/ 1754744 h 3224670"/>
                    <a:gd name="connsiteX174" fmla="*/ 235000 w 2317456"/>
                    <a:gd name="connsiteY174" fmla="*/ 1714550 h 3224670"/>
                    <a:gd name="connsiteX175" fmla="*/ 214904 w 2317456"/>
                    <a:gd name="connsiteY175" fmla="*/ 1674357 h 3224670"/>
                    <a:gd name="connsiteX176" fmla="*/ 194807 w 2317456"/>
                    <a:gd name="connsiteY176" fmla="*/ 1644212 h 3224670"/>
                    <a:gd name="connsiteX177" fmla="*/ 184758 w 2317456"/>
                    <a:gd name="connsiteY177" fmla="*/ 1614067 h 3224670"/>
                    <a:gd name="connsiteX178" fmla="*/ 174710 w 2317456"/>
                    <a:gd name="connsiteY178" fmla="*/ 1433196 h 3224670"/>
                    <a:gd name="connsiteX179" fmla="*/ 164662 w 2317456"/>
                    <a:gd name="connsiteY179" fmla="*/ 1393003 h 3224670"/>
                    <a:gd name="connsiteX180" fmla="*/ 144565 w 2317456"/>
                    <a:gd name="connsiteY180" fmla="*/ 1362858 h 3224670"/>
                    <a:gd name="connsiteX181" fmla="*/ 124468 w 2317456"/>
                    <a:gd name="connsiteY181" fmla="*/ 1302568 h 3224670"/>
                    <a:gd name="connsiteX182" fmla="*/ 114420 w 2317456"/>
                    <a:gd name="connsiteY182" fmla="*/ 1272423 h 3224670"/>
                    <a:gd name="connsiteX183" fmla="*/ 94323 w 2317456"/>
                    <a:gd name="connsiteY183" fmla="*/ 1202084 h 3224670"/>
                    <a:gd name="connsiteX184" fmla="*/ 54130 w 2317456"/>
                    <a:gd name="connsiteY184" fmla="*/ 1433196 h 3224670"/>
                    <a:gd name="connsiteX185" fmla="*/ 34033 w 2317456"/>
                    <a:gd name="connsiteY185" fmla="*/ 1393003 h 3224670"/>
                    <a:gd name="connsiteX186" fmla="*/ 13937 w 2317456"/>
                    <a:gd name="connsiteY186" fmla="*/ 1362858 h 3224670"/>
                    <a:gd name="connsiteX187" fmla="*/ 34033 w 2317456"/>
                    <a:gd name="connsiteY187" fmla="*/ 1202084 h 3224670"/>
                    <a:gd name="connsiteX188" fmla="*/ 54130 w 2317456"/>
                    <a:gd name="connsiteY188" fmla="*/ 1141794 h 3224670"/>
                    <a:gd name="connsiteX189" fmla="*/ 74227 w 2317456"/>
                    <a:gd name="connsiteY189" fmla="*/ 1071456 h 3224670"/>
                    <a:gd name="connsiteX190" fmla="*/ 94323 w 2317456"/>
                    <a:gd name="connsiteY190" fmla="*/ 950875 h 3224670"/>
                    <a:gd name="connsiteX191" fmla="*/ 104372 w 2317456"/>
                    <a:gd name="connsiteY191" fmla="*/ 900634 h 3224670"/>
                    <a:gd name="connsiteX192" fmla="*/ 124468 w 2317456"/>
                    <a:gd name="connsiteY192" fmla="*/ 840344 h 3224670"/>
                    <a:gd name="connsiteX193" fmla="*/ 144565 w 2317456"/>
                    <a:gd name="connsiteY193" fmla="*/ 810199 h 3224670"/>
                    <a:gd name="connsiteX194" fmla="*/ 174710 w 2317456"/>
                    <a:gd name="connsiteY194" fmla="*/ 739860 h 3224670"/>
                    <a:gd name="connsiteX195" fmla="*/ 224952 w 2317456"/>
                    <a:gd name="connsiteY195" fmla="*/ 649425 h 3224670"/>
                    <a:gd name="connsiteX196" fmla="*/ 255097 w 2317456"/>
                    <a:gd name="connsiteY196" fmla="*/ 639377 h 3224670"/>
                    <a:gd name="connsiteX197" fmla="*/ 295290 w 2317456"/>
                    <a:gd name="connsiteY197" fmla="*/ 609232 h 3224670"/>
                    <a:gd name="connsiteX198" fmla="*/ 335484 w 2317456"/>
                    <a:gd name="connsiteY198" fmla="*/ 548941 h 3224670"/>
                    <a:gd name="connsiteX199" fmla="*/ 395774 w 2317456"/>
                    <a:gd name="connsiteY199" fmla="*/ 498700 h 3224670"/>
                    <a:gd name="connsiteX200" fmla="*/ 446016 w 2317456"/>
                    <a:gd name="connsiteY200" fmla="*/ 448458 h 3224670"/>
                    <a:gd name="connsiteX201" fmla="*/ 486209 w 2317456"/>
                    <a:gd name="connsiteY201" fmla="*/ 388168 h 3224670"/>
                    <a:gd name="connsiteX202" fmla="*/ 506306 w 2317456"/>
                    <a:gd name="connsiteY202" fmla="*/ 317829 h 3224670"/>
                    <a:gd name="connsiteX203" fmla="*/ 486209 w 2317456"/>
                    <a:gd name="connsiteY203" fmla="*/ 257539 h 3224670"/>
                    <a:gd name="connsiteX204" fmla="*/ 446016 w 2317456"/>
                    <a:gd name="connsiteY204" fmla="*/ 247491 h 3224670"/>
                    <a:gd name="connsiteX205" fmla="*/ 415871 w 2317456"/>
                    <a:gd name="connsiteY205" fmla="*/ 237443 h 3224670"/>
                    <a:gd name="connsiteX206" fmla="*/ 365629 w 2317456"/>
                    <a:gd name="connsiteY206" fmla="*/ 227394 h 3224670"/>
                    <a:gd name="connsiteX207" fmla="*/ 345532 w 2317456"/>
                    <a:gd name="connsiteY207" fmla="*/ 197249 h 3224670"/>
                    <a:gd name="connsiteX208" fmla="*/ 395774 w 2317456"/>
                    <a:gd name="connsiteY208" fmla="*/ 187201 h 3224670"/>
                    <a:gd name="connsiteX209" fmla="*/ 435967 w 2317456"/>
                    <a:gd name="connsiteY209" fmla="*/ 167104 h 3224670"/>
                    <a:gd name="connsiteX210" fmla="*/ 496257 w 2317456"/>
                    <a:gd name="connsiteY210" fmla="*/ 126911 h 3224670"/>
                    <a:gd name="connsiteX211" fmla="*/ 536451 w 2317456"/>
                    <a:gd name="connsiteY211" fmla="*/ 76669 h 3224670"/>
                    <a:gd name="connsiteX212" fmla="*/ 576644 w 2317456"/>
                    <a:gd name="connsiteY212" fmla="*/ 86717 h 3224670"/>
                    <a:gd name="connsiteX213" fmla="*/ 606789 w 2317456"/>
                    <a:gd name="connsiteY213" fmla="*/ 106814 h 3224670"/>
                    <a:gd name="connsiteX214" fmla="*/ 657031 w 2317456"/>
                    <a:gd name="connsiteY214" fmla="*/ 157056 h 3224670"/>
                    <a:gd name="connsiteX215" fmla="*/ 687176 w 2317456"/>
                    <a:gd name="connsiteY215" fmla="*/ 136959 h 3224670"/>
                    <a:gd name="connsiteX216" fmla="*/ 717321 w 2317456"/>
                    <a:gd name="connsiteY216" fmla="*/ 106814 h 3224670"/>
                    <a:gd name="connsiteX217" fmla="*/ 747466 w 2317456"/>
                    <a:gd name="connsiteY217" fmla="*/ 96766 h 3224670"/>
                    <a:gd name="connsiteX218" fmla="*/ 817805 w 2317456"/>
                    <a:gd name="connsiteY218" fmla="*/ 136959 h 3224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</a:cxnLst>
                  <a:rect l="l" t="t" r="r" b="b"/>
                  <a:pathLst>
                    <a:path w="2317456" h="3224670">
                      <a:moveTo>
                        <a:pt x="767563" y="56572"/>
                      </a:moveTo>
                      <a:cubicBezTo>
                        <a:pt x="804204" y="166500"/>
                        <a:pt x="745768" y="0"/>
                        <a:pt x="797708" y="116862"/>
                      </a:cubicBezTo>
                      <a:cubicBezTo>
                        <a:pt x="813626" y="152678"/>
                        <a:pt x="810614" y="180009"/>
                        <a:pt x="837901" y="207297"/>
                      </a:cubicBezTo>
                      <a:cubicBezTo>
                        <a:pt x="846440" y="215837"/>
                        <a:pt x="857998" y="220695"/>
                        <a:pt x="868046" y="227394"/>
                      </a:cubicBezTo>
                      <a:cubicBezTo>
                        <a:pt x="874745" y="237442"/>
                        <a:pt x="882742" y="246737"/>
                        <a:pt x="888143" y="257539"/>
                      </a:cubicBezTo>
                      <a:cubicBezTo>
                        <a:pt x="892880" y="267013"/>
                        <a:pt x="891574" y="279413"/>
                        <a:pt x="898191" y="287684"/>
                      </a:cubicBezTo>
                      <a:cubicBezTo>
                        <a:pt x="905735" y="297114"/>
                        <a:pt x="918288" y="301082"/>
                        <a:pt x="928337" y="307781"/>
                      </a:cubicBezTo>
                      <a:cubicBezTo>
                        <a:pt x="1003188" y="257880"/>
                        <a:pt x="911250" y="322019"/>
                        <a:pt x="988627" y="257539"/>
                      </a:cubicBezTo>
                      <a:cubicBezTo>
                        <a:pt x="997904" y="249808"/>
                        <a:pt x="1008724" y="244142"/>
                        <a:pt x="1018772" y="237443"/>
                      </a:cubicBezTo>
                      <a:cubicBezTo>
                        <a:pt x="1069014" y="240792"/>
                        <a:pt x="1120343" y="236568"/>
                        <a:pt x="1169497" y="247491"/>
                      </a:cubicBezTo>
                      <a:cubicBezTo>
                        <a:pt x="1216360" y="257905"/>
                        <a:pt x="1189439" y="292515"/>
                        <a:pt x="1209690" y="317829"/>
                      </a:cubicBezTo>
                      <a:cubicBezTo>
                        <a:pt x="1216307" y="326100"/>
                        <a:pt x="1230576" y="322734"/>
                        <a:pt x="1239835" y="327878"/>
                      </a:cubicBezTo>
                      <a:cubicBezTo>
                        <a:pt x="1343485" y="385461"/>
                        <a:pt x="1262063" y="355384"/>
                        <a:pt x="1330271" y="378119"/>
                      </a:cubicBezTo>
                      <a:cubicBezTo>
                        <a:pt x="1336970" y="388168"/>
                        <a:pt x="1344966" y="397463"/>
                        <a:pt x="1350367" y="408265"/>
                      </a:cubicBezTo>
                      <a:cubicBezTo>
                        <a:pt x="1361714" y="430960"/>
                        <a:pt x="1369109" y="466161"/>
                        <a:pt x="1350367" y="488651"/>
                      </a:cubicBezTo>
                      <a:cubicBezTo>
                        <a:pt x="1341526" y="499260"/>
                        <a:pt x="1323572" y="495350"/>
                        <a:pt x="1310174" y="498700"/>
                      </a:cubicBezTo>
                      <a:cubicBezTo>
                        <a:pt x="1304893" y="497644"/>
                        <a:pt x="1229196" y="483332"/>
                        <a:pt x="1219739" y="478603"/>
                      </a:cubicBezTo>
                      <a:cubicBezTo>
                        <a:pt x="1100101" y="418785"/>
                        <a:pt x="1210245" y="451110"/>
                        <a:pt x="1119255" y="428361"/>
                      </a:cubicBezTo>
                      <a:cubicBezTo>
                        <a:pt x="1090444" y="431242"/>
                        <a:pt x="1024838" y="430353"/>
                        <a:pt x="988627" y="448458"/>
                      </a:cubicBezTo>
                      <a:cubicBezTo>
                        <a:pt x="977825" y="453859"/>
                        <a:pt x="968530" y="461856"/>
                        <a:pt x="958482" y="468555"/>
                      </a:cubicBezTo>
                      <a:cubicBezTo>
                        <a:pt x="949740" y="481668"/>
                        <a:pt x="919397" y="524482"/>
                        <a:pt x="918288" y="538893"/>
                      </a:cubicBezTo>
                      <a:cubicBezTo>
                        <a:pt x="909812" y="649079"/>
                        <a:pt x="916305" y="605245"/>
                        <a:pt x="958482" y="659473"/>
                      </a:cubicBezTo>
                      <a:cubicBezTo>
                        <a:pt x="1016237" y="733729"/>
                        <a:pt x="969582" y="712489"/>
                        <a:pt x="1038868" y="729812"/>
                      </a:cubicBezTo>
                      <a:cubicBezTo>
                        <a:pt x="1070054" y="750602"/>
                        <a:pt x="1075797" y="764693"/>
                        <a:pt x="1119255" y="739860"/>
                      </a:cubicBezTo>
                      <a:cubicBezTo>
                        <a:pt x="1129741" y="733868"/>
                        <a:pt x="1132653" y="719763"/>
                        <a:pt x="1139352" y="709715"/>
                      </a:cubicBezTo>
                      <a:cubicBezTo>
                        <a:pt x="1142701" y="669522"/>
                        <a:pt x="1135835" y="627118"/>
                        <a:pt x="1149400" y="589135"/>
                      </a:cubicBezTo>
                      <a:cubicBezTo>
                        <a:pt x="1154438" y="575028"/>
                        <a:pt x="1174730" y="570896"/>
                        <a:pt x="1189594" y="569038"/>
                      </a:cubicBezTo>
                      <a:cubicBezTo>
                        <a:pt x="1203297" y="567325"/>
                        <a:pt x="1216508" y="575292"/>
                        <a:pt x="1229787" y="579086"/>
                      </a:cubicBezTo>
                      <a:cubicBezTo>
                        <a:pt x="1266187" y="589486"/>
                        <a:pt x="1257050" y="587214"/>
                        <a:pt x="1290077" y="609232"/>
                      </a:cubicBezTo>
                      <a:cubicBezTo>
                        <a:pt x="1293427" y="619280"/>
                        <a:pt x="1292636" y="631887"/>
                        <a:pt x="1300126" y="639377"/>
                      </a:cubicBezTo>
                      <a:cubicBezTo>
                        <a:pt x="1307616" y="646866"/>
                        <a:pt x="1321012" y="644281"/>
                        <a:pt x="1330271" y="649425"/>
                      </a:cubicBezTo>
                      <a:cubicBezTo>
                        <a:pt x="1351385" y="661155"/>
                        <a:pt x="1367647" y="681980"/>
                        <a:pt x="1390561" y="689618"/>
                      </a:cubicBezTo>
                      <a:cubicBezTo>
                        <a:pt x="1466332" y="714877"/>
                        <a:pt x="1372935" y="680805"/>
                        <a:pt x="1450851" y="719763"/>
                      </a:cubicBezTo>
                      <a:cubicBezTo>
                        <a:pt x="1460325" y="724500"/>
                        <a:pt x="1470948" y="726462"/>
                        <a:pt x="1480996" y="729812"/>
                      </a:cubicBezTo>
                      <a:cubicBezTo>
                        <a:pt x="1487695" y="739860"/>
                        <a:pt x="1495692" y="749155"/>
                        <a:pt x="1501093" y="759957"/>
                      </a:cubicBezTo>
                      <a:cubicBezTo>
                        <a:pt x="1520579" y="798929"/>
                        <a:pt x="1508281" y="810120"/>
                        <a:pt x="1501093" y="860440"/>
                      </a:cubicBezTo>
                      <a:cubicBezTo>
                        <a:pt x="1497743" y="850392"/>
                        <a:pt x="1500240" y="835550"/>
                        <a:pt x="1491044" y="830295"/>
                      </a:cubicBezTo>
                      <a:cubicBezTo>
                        <a:pt x="1452834" y="808461"/>
                        <a:pt x="1328589" y="828760"/>
                        <a:pt x="1310174" y="830295"/>
                      </a:cubicBezTo>
                      <a:cubicBezTo>
                        <a:pt x="1324377" y="901312"/>
                        <a:pt x="1314820" y="864331"/>
                        <a:pt x="1340319" y="940827"/>
                      </a:cubicBezTo>
                      <a:cubicBezTo>
                        <a:pt x="1343668" y="950875"/>
                        <a:pt x="1340091" y="968403"/>
                        <a:pt x="1350367" y="970972"/>
                      </a:cubicBezTo>
                      <a:lnTo>
                        <a:pt x="1390561" y="981021"/>
                      </a:lnTo>
                      <a:cubicBezTo>
                        <a:pt x="1417357" y="977671"/>
                        <a:pt x="1443944" y="970972"/>
                        <a:pt x="1470948" y="970972"/>
                      </a:cubicBezTo>
                      <a:cubicBezTo>
                        <a:pt x="1491322" y="970972"/>
                        <a:pt x="1430546" y="976601"/>
                        <a:pt x="1410657" y="981021"/>
                      </a:cubicBezTo>
                      <a:cubicBezTo>
                        <a:pt x="1400317" y="983319"/>
                        <a:pt x="1390696" y="988159"/>
                        <a:pt x="1380512" y="991069"/>
                      </a:cubicBezTo>
                      <a:cubicBezTo>
                        <a:pt x="1367233" y="994863"/>
                        <a:pt x="1353598" y="997323"/>
                        <a:pt x="1340319" y="1001117"/>
                      </a:cubicBezTo>
                      <a:cubicBezTo>
                        <a:pt x="1293896" y="1014381"/>
                        <a:pt x="1303857" y="1015377"/>
                        <a:pt x="1249884" y="1051359"/>
                      </a:cubicBezTo>
                      <a:cubicBezTo>
                        <a:pt x="1239836" y="1058058"/>
                        <a:pt x="1228278" y="1062917"/>
                        <a:pt x="1219739" y="1071456"/>
                      </a:cubicBezTo>
                      <a:cubicBezTo>
                        <a:pt x="1199642" y="1091553"/>
                        <a:pt x="1183097" y="1115981"/>
                        <a:pt x="1159449" y="1131746"/>
                      </a:cubicBezTo>
                      <a:cubicBezTo>
                        <a:pt x="1111676" y="1163595"/>
                        <a:pt x="1140764" y="1148022"/>
                        <a:pt x="1069013" y="1171939"/>
                      </a:cubicBezTo>
                      <a:lnTo>
                        <a:pt x="1038868" y="1181988"/>
                      </a:lnTo>
                      <a:cubicBezTo>
                        <a:pt x="1028820" y="1192036"/>
                        <a:pt x="1016983" y="1200569"/>
                        <a:pt x="1008723" y="1212133"/>
                      </a:cubicBezTo>
                      <a:cubicBezTo>
                        <a:pt x="989017" y="1239721"/>
                        <a:pt x="992267" y="1258734"/>
                        <a:pt x="968530" y="1282471"/>
                      </a:cubicBezTo>
                      <a:cubicBezTo>
                        <a:pt x="959991" y="1291010"/>
                        <a:pt x="948433" y="1295869"/>
                        <a:pt x="938385" y="1302568"/>
                      </a:cubicBezTo>
                      <a:cubicBezTo>
                        <a:pt x="901744" y="1412496"/>
                        <a:pt x="960180" y="1245996"/>
                        <a:pt x="908240" y="1362858"/>
                      </a:cubicBezTo>
                      <a:cubicBezTo>
                        <a:pt x="899636" y="1382216"/>
                        <a:pt x="894842" y="1403051"/>
                        <a:pt x="888143" y="1423148"/>
                      </a:cubicBezTo>
                      <a:cubicBezTo>
                        <a:pt x="884794" y="1433196"/>
                        <a:pt x="879836" y="1442845"/>
                        <a:pt x="878095" y="1453293"/>
                      </a:cubicBezTo>
                      <a:cubicBezTo>
                        <a:pt x="874745" y="1473390"/>
                        <a:pt x="872987" y="1493817"/>
                        <a:pt x="868046" y="1513583"/>
                      </a:cubicBezTo>
                      <a:cubicBezTo>
                        <a:pt x="862908" y="1534134"/>
                        <a:pt x="854649" y="1553776"/>
                        <a:pt x="847950" y="1573873"/>
                      </a:cubicBezTo>
                      <a:lnTo>
                        <a:pt x="837901" y="1604018"/>
                      </a:lnTo>
                      <a:cubicBezTo>
                        <a:pt x="832284" y="1581548"/>
                        <a:pt x="817543" y="1518216"/>
                        <a:pt x="807756" y="1503535"/>
                      </a:cubicBezTo>
                      <a:cubicBezTo>
                        <a:pt x="801057" y="1493487"/>
                        <a:pt x="796199" y="1481929"/>
                        <a:pt x="787660" y="1473390"/>
                      </a:cubicBezTo>
                      <a:cubicBezTo>
                        <a:pt x="779121" y="1464850"/>
                        <a:pt x="766793" y="1461024"/>
                        <a:pt x="757515" y="1453293"/>
                      </a:cubicBezTo>
                      <a:cubicBezTo>
                        <a:pt x="707336" y="1411478"/>
                        <a:pt x="750200" y="1430758"/>
                        <a:pt x="697224" y="1413100"/>
                      </a:cubicBezTo>
                      <a:cubicBezTo>
                        <a:pt x="687176" y="1406401"/>
                        <a:pt x="678179" y="1397760"/>
                        <a:pt x="667079" y="1393003"/>
                      </a:cubicBezTo>
                      <a:cubicBezTo>
                        <a:pt x="654386" y="1387563"/>
                        <a:pt x="640165" y="1386749"/>
                        <a:pt x="626886" y="1382955"/>
                      </a:cubicBezTo>
                      <a:cubicBezTo>
                        <a:pt x="616702" y="1380045"/>
                        <a:pt x="606789" y="1376256"/>
                        <a:pt x="596741" y="1372906"/>
                      </a:cubicBezTo>
                      <a:cubicBezTo>
                        <a:pt x="546499" y="1376256"/>
                        <a:pt x="496061" y="1377394"/>
                        <a:pt x="446016" y="1382955"/>
                      </a:cubicBezTo>
                      <a:cubicBezTo>
                        <a:pt x="435489" y="1384125"/>
                        <a:pt x="424142" y="1386386"/>
                        <a:pt x="415871" y="1393003"/>
                      </a:cubicBezTo>
                      <a:cubicBezTo>
                        <a:pt x="406441" y="1400547"/>
                        <a:pt x="402473" y="1413100"/>
                        <a:pt x="395774" y="1423148"/>
                      </a:cubicBezTo>
                      <a:cubicBezTo>
                        <a:pt x="392425" y="1433196"/>
                        <a:pt x="390109" y="1443651"/>
                        <a:pt x="385726" y="1453293"/>
                      </a:cubicBezTo>
                      <a:cubicBezTo>
                        <a:pt x="373329" y="1480566"/>
                        <a:pt x="345532" y="1533680"/>
                        <a:pt x="345532" y="1533680"/>
                      </a:cubicBezTo>
                      <a:cubicBezTo>
                        <a:pt x="334889" y="1597538"/>
                        <a:pt x="323675" y="1633467"/>
                        <a:pt x="345532" y="1704502"/>
                      </a:cubicBezTo>
                      <a:cubicBezTo>
                        <a:pt x="349084" y="1716045"/>
                        <a:pt x="365629" y="1717900"/>
                        <a:pt x="375677" y="1724599"/>
                      </a:cubicBezTo>
                      <a:cubicBezTo>
                        <a:pt x="435257" y="1719182"/>
                        <a:pt x="586894" y="1699579"/>
                        <a:pt x="636934" y="1724599"/>
                      </a:cubicBezTo>
                      <a:cubicBezTo>
                        <a:pt x="656547" y="1734406"/>
                        <a:pt x="619429" y="1804922"/>
                        <a:pt x="606789" y="1815034"/>
                      </a:cubicBezTo>
                      <a:cubicBezTo>
                        <a:pt x="598518" y="1821651"/>
                        <a:pt x="586692" y="1821733"/>
                        <a:pt x="576644" y="1825082"/>
                      </a:cubicBezTo>
                      <a:cubicBezTo>
                        <a:pt x="569945" y="1835130"/>
                        <a:pt x="558046" y="1843244"/>
                        <a:pt x="556548" y="1855227"/>
                      </a:cubicBezTo>
                      <a:cubicBezTo>
                        <a:pt x="554430" y="1872174"/>
                        <a:pt x="557122" y="1891258"/>
                        <a:pt x="566596" y="1905469"/>
                      </a:cubicBezTo>
                      <a:cubicBezTo>
                        <a:pt x="572471" y="1914282"/>
                        <a:pt x="586320" y="1913622"/>
                        <a:pt x="596741" y="1915517"/>
                      </a:cubicBezTo>
                      <a:cubicBezTo>
                        <a:pt x="623310" y="1920348"/>
                        <a:pt x="650332" y="1922216"/>
                        <a:pt x="677128" y="1925566"/>
                      </a:cubicBezTo>
                      <a:cubicBezTo>
                        <a:pt x="687176" y="1928915"/>
                        <a:pt x="699783" y="1928124"/>
                        <a:pt x="707273" y="1935614"/>
                      </a:cubicBezTo>
                      <a:cubicBezTo>
                        <a:pt x="714763" y="1943104"/>
                        <a:pt x="715823" y="1955274"/>
                        <a:pt x="717321" y="1965759"/>
                      </a:cubicBezTo>
                      <a:cubicBezTo>
                        <a:pt x="722553" y="2002383"/>
                        <a:pt x="722137" y="2039667"/>
                        <a:pt x="727369" y="2076291"/>
                      </a:cubicBezTo>
                      <a:cubicBezTo>
                        <a:pt x="728867" y="2086776"/>
                        <a:pt x="732274" y="2097177"/>
                        <a:pt x="737418" y="2106436"/>
                      </a:cubicBezTo>
                      <a:cubicBezTo>
                        <a:pt x="749148" y="2127550"/>
                        <a:pt x="777611" y="2166726"/>
                        <a:pt x="777611" y="2166726"/>
                      </a:cubicBezTo>
                      <a:cubicBezTo>
                        <a:pt x="791009" y="2163377"/>
                        <a:pt x="804526" y="2160472"/>
                        <a:pt x="817805" y="2156678"/>
                      </a:cubicBezTo>
                      <a:cubicBezTo>
                        <a:pt x="827989" y="2153768"/>
                        <a:pt x="837358" y="2146629"/>
                        <a:pt x="847950" y="2146629"/>
                      </a:cubicBezTo>
                      <a:cubicBezTo>
                        <a:pt x="868749" y="2146629"/>
                        <a:pt x="893000" y="2166615"/>
                        <a:pt x="908240" y="2176774"/>
                      </a:cubicBezTo>
                      <a:cubicBezTo>
                        <a:pt x="912968" y="2190960"/>
                        <a:pt x="916909" y="2229577"/>
                        <a:pt x="948433" y="2216968"/>
                      </a:cubicBezTo>
                      <a:cubicBezTo>
                        <a:pt x="959646" y="2212483"/>
                        <a:pt x="961831" y="2196871"/>
                        <a:pt x="968530" y="2186823"/>
                      </a:cubicBezTo>
                      <a:cubicBezTo>
                        <a:pt x="971879" y="2176775"/>
                        <a:pt x="971088" y="2164168"/>
                        <a:pt x="978578" y="2156678"/>
                      </a:cubicBezTo>
                      <a:cubicBezTo>
                        <a:pt x="990996" y="2144260"/>
                        <a:pt x="1030901" y="2132538"/>
                        <a:pt x="1048917" y="2126533"/>
                      </a:cubicBezTo>
                      <a:cubicBezTo>
                        <a:pt x="1109207" y="2129882"/>
                        <a:pt x="1170297" y="2126235"/>
                        <a:pt x="1229787" y="2136581"/>
                      </a:cubicBezTo>
                      <a:cubicBezTo>
                        <a:pt x="1249029" y="2139927"/>
                        <a:pt x="1262560" y="2157992"/>
                        <a:pt x="1280029" y="2166726"/>
                      </a:cubicBezTo>
                      <a:cubicBezTo>
                        <a:pt x="1289503" y="2171463"/>
                        <a:pt x="1299990" y="2173864"/>
                        <a:pt x="1310174" y="2176774"/>
                      </a:cubicBezTo>
                      <a:cubicBezTo>
                        <a:pt x="1323453" y="2180568"/>
                        <a:pt x="1337139" y="2182855"/>
                        <a:pt x="1350367" y="2186823"/>
                      </a:cubicBezTo>
                      <a:cubicBezTo>
                        <a:pt x="1370657" y="2192910"/>
                        <a:pt x="1389527" y="2205410"/>
                        <a:pt x="1410657" y="2206919"/>
                      </a:cubicBezTo>
                      <a:lnTo>
                        <a:pt x="1551334" y="2216968"/>
                      </a:lnTo>
                      <a:cubicBezTo>
                        <a:pt x="1647500" y="2313134"/>
                        <a:pt x="1524371" y="2198993"/>
                        <a:pt x="1611624" y="2257161"/>
                      </a:cubicBezTo>
                      <a:cubicBezTo>
                        <a:pt x="1623448" y="2265044"/>
                        <a:pt x="1630205" y="2279046"/>
                        <a:pt x="1641769" y="2287306"/>
                      </a:cubicBezTo>
                      <a:cubicBezTo>
                        <a:pt x="1677327" y="2312705"/>
                        <a:pt x="1698278" y="2310122"/>
                        <a:pt x="1742253" y="2317451"/>
                      </a:cubicBezTo>
                      <a:cubicBezTo>
                        <a:pt x="1752301" y="2324150"/>
                        <a:pt x="1763859" y="2329009"/>
                        <a:pt x="1772398" y="2337548"/>
                      </a:cubicBezTo>
                      <a:cubicBezTo>
                        <a:pt x="1791878" y="2357028"/>
                        <a:pt x="1794370" y="2373319"/>
                        <a:pt x="1802543" y="2397838"/>
                      </a:cubicBezTo>
                      <a:cubicBezTo>
                        <a:pt x="1805892" y="2424634"/>
                        <a:pt x="1802562" y="2453152"/>
                        <a:pt x="1812591" y="2478225"/>
                      </a:cubicBezTo>
                      <a:cubicBezTo>
                        <a:pt x="1820301" y="2497501"/>
                        <a:pt x="1869815" y="2505091"/>
                        <a:pt x="1882930" y="2508370"/>
                      </a:cubicBezTo>
                      <a:cubicBezTo>
                        <a:pt x="1926473" y="2505021"/>
                        <a:pt x="1969887" y="2498322"/>
                        <a:pt x="2013558" y="2498322"/>
                      </a:cubicBezTo>
                      <a:cubicBezTo>
                        <a:pt x="2040562" y="2498322"/>
                        <a:pt x="1960176" y="2508370"/>
                        <a:pt x="1933172" y="2508370"/>
                      </a:cubicBezTo>
                      <a:cubicBezTo>
                        <a:pt x="1912798" y="2508370"/>
                        <a:pt x="1892979" y="2501671"/>
                        <a:pt x="1872882" y="2498322"/>
                      </a:cubicBezTo>
                      <a:cubicBezTo>
                        <a:pt x="1876231" y="2488274"/>
                        <a:pt x="1875441" y="2475667"/>
                        <a:pt x="1882930" y="2468177"/>
                      </a:cubicBezTo>
                      <a:cubicBezTo>
                        <a:pt x="1905649" y="2445457"/>
                        <a:pt x="1986811" y="2467346"/>
                        <a:pt x="1993462" y="2468177"/>
                      </a:cubicBezTo>
                      <a:cubicBezTo>
                        <a:pt x="1996811" y="2478225"/>
                        <a:pt x="1996893" y="2490051"/>
                        <a:pt x="2003510" y="2498322"/>
                      </a:cubicBezTo>
                      <a:cubicBezTo>
                        <a:pt x="2011054" y="2507752"/>
                        <a:pt x="2021672" y="2516920"/>
                        <a:pt x="2033655" y="2518418"/>
                      </a:cubicBezTo>
                      <a:cubicBezTo>
                        <a:pt x="2051292" y="2520623"/>
                        <a:pt x="2094356" y="2504884"/>
                        <a:pt x="2114042" y="2498322"/>
                      </a:cubicBezTo>
                      <a:cubicBezTo>
                        <a:pt x="2130789" y="2501671"/>
                        <a:pt x="2147715" y="2504228"/>
                        <a:pt x="2164284" y="2508370"/>
                      </a:cubicBezTo>
                      <a:cubicBezTo>
                        <a:pt x="2174560" y="2510939"/>
                        <a:pt x="2183837" y="2518418"/>
                        <a:pt x="2194429" y="2518418"/>
                      </a:cubicBezTo>
                      <a:cubicBezTo>
                        <a:pt x="2218113" y="2518418"/>
                        <a:pt x="2241321" y="2511719"/>
                        <a:pt x="2264767" y="2508370"/>
                      </a:cubicBezTo>
                      <a:cubicBezTo>
                        <a:pt x="2274815" y="2505021"/>
                        <a:pt x="2285830" y="2492873"/>
                        <a:pt x="2294912" y="2498322"/>
                      </a:cubicBezTo>
                      <a:cubicBezTo>
                        <a:pt x="2307757" y="2506029"/>
                        <a:pt x="2312890" y="2523686"/>
                        <a:pt x="2315009" y="2538515"/>
                      </a:cubicBezTo>
                      <a:cubicBezTo>
                        <a:pt x="2317456" y="2555646"/>
                        <a:pt x="2292235" y="2587749"/>
                        <a:pt x="2284864" y="2598805"/>
                      </a:cubicBezTo>
                      <a:cubicBezTo>
                        <a:pt x="2252798" y="2695001"/>
                        <a:pt x="2284761" y="2629073"/>
                        <a:pt x="2234622" y="2689240"/>
                      </a:cubicBezTo>
                      <a:cubicBezTo>
                        <a:pt x="2226891" y="2698517"/>
                        <a:pt x="2223614" y="2711433"/>
                        <a:pt x="2214526" y="2719385"/>
                      </a:cubicBezTo>
                      <a:cubicBezTo>
                        <a:pt x="2196349" y="2735290"/>
                        <a:pt x="2174332" y="2746181"/>
                        <a:pt x="2154235" y="2759579"/>
                      </a:cubicBezTo>
                      <a:lnTo>
                        <a:pt x="2124090" y="2779675"/>
                      </a:lnTo>
                      <a:cubicBezTo>
                        <a:pt x="2107434" y="2804660"/>
                        <a:pt x="2094823" y="2820879"/>
                        <a:pt x="2083897" y="2850014"/>
                      </a:cubicBezTo>
                      <a:cubicBezTo>
                        <a:pt x="2070059" y="2886914"/>
                        <a:pt x="2082262" y="2891842"/>
                        <a:pt x="2053752" y="2920352"/>
                      </a:cubicBezTo>
                      <a:cubicBezTo>
                        <a:pt x="2045213" y="2928891"/>
                        <a:pt x="2032885" y="2932718"/>
                        <a:pt x="2023607" y="2940449"/>
                      </a:cubicBezTo>
                      <a:cubicBezTo>
                        <a:pt x="2012690" y="2949546"/>
                        <a:pt x="2006172" y="2964239"/>
                        <a:pt x="1993462" y="2970594"/>
                      </a:cubicBezTo>
                      <a:cubicBezTo>
                        <a:pt x="1978186" y="2978232"/>
                        <a:pt x="1959892" y="2976938"/>
                        <a:pt x="1943220" y="2980643"/>
                      </a:cubicBezTo>
                      <a:cubicBezTo>
                        <a:pt x="1929739" y="2983639"/>
                        <a:pt x="1916306" y="2986897"/>
                        <a:pt x="1903027" y="2990691"/>
                      </a:cubicBezTo>
                      <a:cubicBezTo>
                        <a:pt x="1892843" y="2993601"/>
                        <a:pt x="1883367" y="2999241"/>
                        <a:pt x="1872882" y="3000739"/>
                      </a:cubicBezTo>
                      <a:cubicBezTo>
                        <a:pt x="1836258" y="3005971"/>
                        <a:pt x="1799194" y="3007438"/>
                        <a:pt x="1762350" y="3010788"/>
                      </a:cubicBezTo>
                      <a:cubicBezTo>
                        <a:pt x="1752302" y="3014137"/>
                        <a:pt x="1739695" y="3013347"/>
                        <a:pt x="1732205" y="3020836"/>
                      </a:cubicBezTo>
                      <a:cubicBezTo>
                        <a:pt x="1724715" y="3028326"/>
                        <a:pt x="1726328" y="3041245"/>
                        <a:pt x="1722156" y="3050981"/>
                      </a:cubicBezTo>
                      <a:cubicBezTo>
                        <a:pt x="1716244" y="3064776"/>
                        <a:pt x="1694579" y="3108703"/>
                        <a:pt x="1681963" y="3121319"/>
                      </a:cubicBezTo>
                      <a:cubicBezTo>
                        <a:pt x="1673424" y="3129858"/>
                        <a:pt x="1663627" y="3138886"/>
                        <a:pt x="1651818" y="3141416"/>
                      </a:cubicBezTo>
                      <a:cubicBezTo>
                        <a:pt x="1615643" y="3149168"/>
                        <a:pt x="1578218" y="3149292"/>
                        <a:pt x="1541286" y="3151465"/>
                      </a:cubicBezTo>
                      <a:cubicBezTo>
                        <a:pt x="1464309" y="3155993"/>
                        <a:pt x="1387211" y="3158164"/>
                        <a:pt x="1310174" y="3161513"/>
                      </a:cubicBezTo>
                      <a:cubicBezTo>
                        <a:pt x="1278326" y="3209284"/>
                        <a:pt x="1301534" y="3187839"/>
                        <a:pt x="1229787" y="3211755"/>
                      </a:cubicBezTo>
                      <a:lnTo>
                        <a:pt x="1199642" y="3221803"/>
                      </a:lnTo>
                      <a:cubicBezTo>
                        <a:pt x="1168303" y="3216580"/>
                        <a:pt x="1126431" y="3224670"/>
                        <a:pt x="1119255" y="3181610"/>
                      </a:cubicBezTo>
                      <a:cubicBezTo>
                        <a:pt x="1117514" y="3171162"/>
                        <a:pt x="1124160" y="3160724"/>
                        <a:pt x="1129304" y="3151465"/>
                      </a:cubicBezTo>
                      <a:cubicBezTo>
                        <a:pt x="1141034" y="3130351"/>
                        <a:pt x="1169497" y="3091174"/>
                        <a:pt x="1169497" y="3091174"/>
                      </a:cubicBezTo>
                      <a:cubicBezTo>
                        <a:pt x="1194769" y="3015360"/>
                        <a:pt x="1205785" y="3008701"/>
                        <a:pt x="1179545" y="2910304"/>
                      </a:cubicBezTo>
                      <a:cubicBezTo>
                        <a:pt x="1175883" y="2896573"/>
                        <a:pt x="1161224" y="2888042"/>
                        <a:pt x="1149400" y="2880159"/>
                      </a:cubicBezTo>
                      <a:cubicBezTo>
                        <a:pt x="1140587" y="2874284"/>
                        <a:pt x="1129303" y="2873460"/>
                        <a:pt x="1119255" y="2870111"/>
                      </a:cubicBezTo>
                      <a:cubicBezTo>
                        <a:pt x="1057339" y="2828833"/>
                        <a:pt x="1125786" y="2868939"/>
                        <a:pt x="1038868" y="2839966"/>
                      </a:cubicBezTo>
                      <a:cubicBezTo>
                        <a:pt x="1024658" y="2835229"/>
                        <a:pt x="1012443" y="2825770"/>
                        <a:pt x="998675" y="2819869"/>
                      </a:cubicBezTo>
                      <a:cubicBezTo>
                        <a:pt x="988940" y="2815697"/>
                        <a:pt x="978578" y="2813170"/>
                        <a:pt x="968530" y="2809821"/>
                      </a:cubicBezTo>
                      <a:cubicBezTo>
                        <a:pt x="946510" y="2776791"/>
                        <a:pt x="948785" y="2785932"/>
                        <a:pt x="938385" y="2749530"/>
                      </a:cubicBezTo>
                      <a:cubicBezTo>
                        <a:pt x="931364" y="2724954"/>
                        <a:pt x="920181" y="2666958"/>
                        <a:pt x="908240" y="2649047"/>
                      </a:cubicBezTo>
                      <a:lnTo>
                        <a:pt x="868046" y="2588757"/>
                      </a:lnTo>
                      <a:cubicBezTo>
                        <a:pt x="861347" y="2578709"/>
                        <a:pt x="853351" y="2569414"/>
                        <a:pt x="847950" y="2558612"/>
                      </a:cubicBezTo>
                      <a:cubicBezTo>
                        <a:pt x="821498" y="2505708"/>
                        <a:pt x="838445" y="2529010"/>
                        <a:pt x="797708" y="2488273"/>
                      </a:cubicBezTo>
                      <a:cubicBezTo>
                        <a:pt x="804407" y="2478225"/>
                        <a:pt x="810074" y="2467406"/>
                        <a:pt x="817805" y="2458128"/>
                      </a:cubicBezTo>
                      <a:cubicBezTo>
                        <a:pt x="840343" y="2431083"/>
                        <a:pt x="853789" y="2429916"/>
                        <a:pt x="868046" y="2397838"/>
                      </a:cubicBezTo>
                      <a:cubicBezTo>
                        <a:pt x="876649" y="2378480"/>
                        <a:pt x="881444" y="2357645"/>
                        <a:pt x="888143" y="2337548"/>
                      </a:cubicBezTo>
                      <a:lnTo>
                        <a:pt x="898191" y="2307403"/>
                      </a:lnTo>
                      <a:lnTo>
                        <a:pt x="908240" y="2277258"/>
                      </a:lnTo>
                      <a:cubicBezTo>
                        <a:pt x="904890" y="2253812"/>
                        <a:pt x="908783" y="2228103"/>
                        <a:pt x="898191" y="2206919"/>
                      </a:cubicBezTo>
                      <a:cubicBezTo>
                        <a:pt x="893454" y="2197445"/>
                        <a:pt x="878230" y="2199781"/>
                        <a:pt x="868046" y="2196871"/>
                      </a:cubicBezTo>
                      <a:cubicBezTo>
                        <a:pt x="779752" y="2171645"/>
                        <a:pt x="869966" y="2200861"/>
                        <a:pt x="797708" y="2176774"/>
                      </a:cubicBezTo>
                      <a:cubicBezTo>
                        <a:pt x="767563" y="2180124"/>
                        <a:pt x="737191" y="2181837"/>
                        <a:pt x="707273" y="2186823"/>
                      </a:cubicBezTo>
                      <a:cubicBezTo>
                        <a:pt x="696825" y="2188564"/>
                        <a:pt x="682383" y="2206067"/>
                        <a:pt x="677128" y="2196871"/>
                      </a:cubicBezTo>
                      <a:cubicBezTo>
                        <a:pt x="663730" y="2173425"/>
                        <a:pt x="671910" y="2143053"/>
                        <a:pt x="667079" y="2116484"/>
                      </a:cubicBezTo>
                      <a:cubicBezTo>
                        <a:pt x="663088" y="2094534"/>
                        <a:pt x="651646" y="2072745"/>
                        <a:pt x="636934" y="2056194"/>
                      </a:cubicBezTo>
                      <a:cubicBezTo>
                        <a:pt x="579856" y="1991982"/>
                        <a:pt x="599618" y="2003562"/>
                        <a:pt x="546499" y="1985856"/>
                      </a:cubicBezTo>
                      <a:cubicBezTo>
                        <a:pt x="536451" y="1975808"/>
                        <a:pt x="524614" y="1967275"/>
                        <a:pt x="516354" y="1955711"/>
                      </a:cubicBezTo>
                      <a:cubicBezTo>
                        <a:pt x="507647" y="1943522"/>
                        <a:pt x="503689" y="1928523"/>
                        <a:pt x="496257" y="1915517"/>
                      </a:cubicBezTo>
                      <a:cubicBezTo>
                        <a:pt x="490265" y="1905032"/>
                        <a:pt x="481562" y="1896174"/>
                        <a:pt x="476161" y="1885372"/>
                      </a:cubicBezTo>
                      <a:cubicBezTo>
                        <a:pt x="457726" y="1848502"/>
                        <a:pt x="478823" y="1853653"/>
                        <a:pt x="435967" y="1825082"/>
                      </a:cubicBezTo>
                      <a:cubicBezTo>
                        <a:pt x="427154" y="1819207"/>
                        <a:pt x="415870" y="1818383"/>
                        <a:pt x="405822" y="1815034"/>
                      </a:cubicBezTo>
                      <a:cubicBezTo>
                        <a:pt x="395774" y="1808335"/>
                        <a:pt x="386985" y="1799177"/>
                        <a:pt x="375677" y="1794937"/>
                      </a:cubicBezTo>
                      <a:cubicBezTo>
                        <a:pt x="359685" y="1788940"/>
                        <a:pt x="340711" y="1792527"/>
                        <a:pt x="325435" y="1784889"/>
                      </a:cubicBezTo>
                      <a:cubicBezTo>
                        <a:pt x="312725" y="1778534"/>
                        <a:pt x="306507" y="1763468"/>
                        <a:pt x="295290" y="1754744"/>
                      </a:cubicBezTo>
                      <a:cubicBezTo>
                        <a:pt x="276225" y="1739915"/>
                        <a:pt x="235000" y="1714550"/>
                        <a:pt x="235000" y="1714550"/>
                      </a:cubicBezTo>
                      <a:cubicBezTo>
                        <a:pt x="228301" y="1701152"/>
                        <a:pt x="222336" y="1687362"/>
                        <a:pt x="214904" y="1674357"/>
                      </a:cubicBezTo>
                      <a:cubicBezTo>
                        <a:pt x="208912" y="1663872"/>
                        <a:pt x="200208" y="1655014"/>
                        <a:pt x="194807" y="1644212"/>
                      </a:cubicBezTo>
                      <a:cubicBezTo>
                        <a:pt x="190070" y="1634738"/>
                        <a:pt x="188108" y="1624115"/>
                        <a:pt x="184758" y="1614067"/>
                      </a:cubicBezTo>
                      <a:cubicBezTo>
                        <a:pt x="181409" y="1553777"/>
                        <a:pt x="180177" y="1493331"/>
                        <a:pt x="174710" y="1433196"/>
                      </a:cubicBezTo>
                      <a:cubicBezTo>
                        <a:pt x="173460" y="1419443"/>
                        <a:pt x="170102" y="1405696"/>
                        <a:pt x="164662" y="1393003"/>
                      </a:cubicBezTo>
                      <a:cubicBezTo>
                        <a:pt x="159905" y="1381903"/>
                        <a:pt x="151264" y="1372906"/>
                        <a:pt x="144565" y="1362858"/>
                      </a:cubicBezTo>
                      <a:lnTo>
                        <a:pt x="124468" y="1302568"/>
                      </a:lnTo>
                      <a:cubicBezTo>
                        <a:pt x="121119" y="1292520"/>
                        <a:pt x="117330" y="1282607"/>
                        <a:pt x="114420" y="1272423"/>
                      </a:cubicBezTo>
                      <a:lnTo>
                        <a:pt x="94323" y="1202084"/>
                      </a:lnTo>
                      <a:cubicBezTo>
                        <a:pt x="0" y="1264967"/>
                        <a:pt x="97329" y="1188400"/>
                        <a:pt x="54130" y="1433196"/>
                      </a:cubicBezTo>
                      <a:cubicBezTo>
                        <a:pt x="51527" y="1447947"/>
                        <a:pt x="41465" y="1406009"/>
                        <a:pt x="34033" y="1393003"/>
                      </a:cubicBezTo>
                      <a:cubicBezTo>
                        <a:pt x="28041" y="1382518"/>
                        <a:pt x="20636" y="1372906"/>
                        <a:pt x="13937" y="1362858"/>
                      </a:cubicBezTo>
                      <a:cubicBezTo>
                        <a:pt x="17431" y="1327922"/>
                        <a:pt x="23645" y="1243635"/>
                        <a:pt x="34033" y="1202084"/>
                      </a:cubicBezTo>
                      <a:cubicBezTo>
                        <a:pt x="39171" y="1181533"/>
                        <a:pt x="48992" y="1162345"/>
                        <a:pt x="54130" y="1141794"/>
                      </a:cubicBezTo>
                      <a:cubicBezTo>
                        <a:pt x="66747" y="1091325"/>
                        <a:pt x="59811" y="1114702"/>
                        <a:pt x="74227" y="1071456"/>
                      </a:cubicBezTo>
                      <a:cubicBezTo>
                        <a:pt x="80926" y="1031262"/>
                        <a:pt x="86331" y="990832"/>
                        <a:pt x="94323" y="950875"/>
                      </a:cubicBezTo>
                      <a:cubicBezTo>
                        <a:pt x="97673" y="934128"/>
                        <a:pt x="99878" y="917111"/>
                        <a:pt x="104372" y="900634"/>
                      </a:cubicBezTo>
                      <a:cubicBezTo>
                        <a:pt x="109946" y="880197"/>
                        <a:pt x="112717" y="857970"/>
                        <a:pt x="124468" y="840344"/>
                      </a:cubicBezTo>
                      <a:lnTo>
                        <a:pt x="144565" y="810199"/>
                      </a:lnTo>
                      <a:cubicBezTo>
                        <a:pt x="165477" y="726547"/>
                        <a:pt x="140013" y="809253"/>
                        <a:pt x="174710" y="739860"/>
                      </a:cubicBezTo>
                      <a:cubicBezTo>
                        <a:pt x="188867" y="711547"/>
                        <a:pt x="186930" y="662098"/>
                        <a:pt x="224952" y="649425"/>
                      </a:cubicBezTo>
                      <a:lnTo>
                        <a:pt x="255097" y="639377"/>
                      </a:lnTo>
                      <a:cubicBezTo>
                        <a:pt x="268495" y="629329"/>
                        <a:pt x="284164" y="621749"/>
                        <a:pt x="295290" y="609232"/>
                      </a:cubicBezTo>
                      <a:cubicBezTo>
                        <a:pt x="311337" y="591179"/>
                        <a:pt x="315387" y="562339"/>
                        <a:pt x="335484" y="548941"/>
                      </a:cubicBezTo>
                      <a:cubicBezTo>
                        <a:pt x="365126" y="529181"/>
                        <a:pt x="371595" y="527714"/>
                        <a:pt x="395774" y="498700"/>
                      </a:cubicBezTo>
                      <a:cubicBezTo>
                        <a:pt x="437642" y="448458"/>
                        <a:pt x="390750" y="485302"/>
                        <a:pt x="446016" y="448458"/>
                      </a:cubicBezTo>
                      <a:cubicBezTo>
                        <a:pt x="459414" y="428361"/>
                        <a:pt x="480351" y="411600"/>
                        <a:pt x="486209" y="388168"/>
                      </a:cubicBezTo>
                      <a:cubicBezTo>
                        <a:pt x="498826" y="337698"/>
                        <a:pt x="491890" y="361076"/>
                        <a:pt x="506306" y="317829"/>
                      </a:cubicBezTo>
                      <a:cubicBezTo>
                        <a:pt x="499607" y="297732"/>
                        <a:pt x="506760" y="262677"/>
                        <a:pt x="486209" y="257539"/>
                      </a:cubicBezTo>
                      <a:cubicBezTo>
                        <a:pt x="472811" y="254190"/>
                        <a:pt x="459295" y="251285"/>
                        <a:pt x="446016" y="247491"/>
                      </a:cubicBezTo>
                      <a:cubicBezTo>
                        <a:pt x="435832" y="244581"/>
                        <a:pt x="426147" y="240012"/>
                        <a:pt x="415871" y="237443"/>
                      </a:cubicBezTo>
                      <a:cubicBezTo>
                        <a:pt x="399302" y="233301"/>
                        <a:pt x="382376" y="230744"/>
                        <a:pt x="365629" y="227394"/>
                      </a:cubicBezTo>
                      <a:cubicBezTo>
                        <a:pt x="358930" y="217346"/>
                        <a:pt x="338286" y="206910"/>
                        <a:pt x="345532" y="197249"/>
                      </a:cubicBezTo>
                      <a:cubicBezTo>
                        <a:pt x="355779" y="183586"/>
                        <a:pt x="379571" y="192602"/>
                        <a:pt x="395774" y="187201"/>
                      </a:cubicBezTo>
                      <a:cubicBezTo>
                        <a:pt x="409984" y="182464"/>
                        <a:pt x="423123" y="174811"/>
                        <a:pt x="435967" y="167104"/>
                      </a:cubicBezTo>
                      <a:cubicBezTo>
                        <a:pt x="456678" y="154677"/>
                        <a:pt x="496257" y="126911"/>
                        <a:pt x="496257" y="126911"/>
                      </a:cubicBezTo>
                      <a:cubicBezTo>
                        <a:pt x="503861" y="104102"/>
                        <a:pt x="504636" y="81214"/>
                        <a:pt x="536451" y="76669"/>
                      </a:cubicBezTo>
                      <a:cubicBezTo>
                        <a:pt x="550122" y="74716"/>
                        <a:pt x="563246" y="83368"/>
                        <a:pt x="576644" y="86717"/>
                      </a:cubicBezTo>
                      <a:cubicBezTo>
                        <a:pt x="586692" y="93416"/>
                        <a:pt x="598250" y="98275"/>
                        <a:pt x="606789" y="106814"/>
                      </a:cubicBezTo>
                      <a:cubicBezTo>
                        <a:pt x="673778" y="173803"/>
                        <a:pt x="576644" y="103464"/>
                        <a:pt x="657031" y="157056"/>
                      </a:cubicBezTo>
                      <a:cubicBezTo>
                        <a:pt x="667079" y="150357"/>
                        <a:pt x="677898" y="144690"/>
                        <a:pt x="687176" y="136959"/>
                      </a:cubicBezTo>
                      <a:cubicBezTo>
                        <a:pt x="698093" y="127862"/>
                        <a:pt x="705497" y="114697"/>
                        <a:pt x="717321" y="106814"/>
                      </a:cubicBezTo>
                      <a:cubicBezTo>
                        <a:pt x="726134" y="100939"/>
                        <a:pt x="737418" y="100115"/>
                        <a:pt x="747466" y="96766"/>
                      </a:cubicBezTo>
                      <a:cubicBezTo>
                        <a:pt x="810543" y="138817"/>
                        <a:pt x="783603" y="136959"/>
                        <a:pt x="817805" y="136959"/>
                      </a:cubicBezTo>
                    </a:path>
                  </a:pathLst>
                </a:custGeom>
                <a:gradFill flip="none" rotWithShape="1">
                  <a:gsLst>
                    <a:gs pos="1000">
                      <a:srgbClr val="EE8800"/>
                    </a:gs>
                    <a:gs pos="100000">
                      <a:srgbClr val="00B050"/>
                    </a:gs>
                    <a:gs pos="100000">
                      <a:srgbClr val="FFFFCC"/>
                    </a:gs>
                    <a:gs pos="0">
                      <a:srgbClr val="FFFFCC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chemeClr val="bg1">
                        <a:lumMod val="95000"/>
                      </a:schemeClr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3" name="Forma livre 32"/>
                <p:cNvSpPr/>
                <p:nvPr/>
              </p:nvSpPr>
              <p:spPr bwMode="auto">
                <a:xfrm>
                  <a:off x="4582404" y="2700246"/>
                  <a:ext cx="447343" cy="472816"/>
                </a:xfrm>
                <a:custGeom>
                  <a:avLst/>
                  <a:gdLst>
                    <a:gd name="connsiteX0" fmla="*/ 3349 w 447343"/>
                    <a:gd name="connsiteY0" fmla="*/ 110532 h 472816"/>
                    <a:gd name="connsiteX1" fmla="*/ 93784 w 447343"/>
                    <a:gd name="connsiteY1" fmla="*/ 160774 h 472816"/>
                    <a:gd name="connsiteX2" fmla="*/ 123929 w 447343"/>
                    <a:gd name="connsiteY2" fmla="*/ 261257 h 472816"/>
                    <a:gd name="connsiteX3" fmla="*/ 164122 w 447343"/>
                    <a:gd name="connsiteY3" fmla="*/ 321548 h 472816"/>
                    <a:gd name="connsiteX4" fmla="*/ 184219 w 447343"/>
                    <a:gd name="connsiteY4" fmla="*/ 351693 h 472816"/>
                    <a:gd name="connsiteX5" fmla="*/ 194267 w 447343"/>
                    <a:gd name="connsiteY5" fmla="*/ 381838 h 472816"/>
                    <a:gd name="connsiteX6" fmla="*/ 254557 w 447343"/>
                    <a:gd name="connsiteY6" fmla="*/ 422031 h 472816"/>
                    <a:gd name="connsiteX7" fmla="*/ 284702 w 447343"/>
                    <a:gd name="connsiteY7" fmla="*/ 452176 h 472816"/>
                    <a:gd name="connsiteX8" fmla="*/ 344993 w 447343"/>
                    <a:gd name="connsiteY8" fmla="*/ 472273 h 472816"/>
                    <a:gd name="connsiteX9" fmla="*/ 375138 w 447343"/>
                    <a:gd name="connsiteY9" fmla="*/ 462224 h 472816"/>
                    <a:gd name="connsiteX10" fmla="*/ 344993 w 447343"/>
                    <a:gd name="connsiteY10" fmla="*/ 452176 h 472816"/>
                    <a:gd name="connsiteX11" fmla="*/ 375138 w 447343"/>
                    <a:gd name="connsiteY11" fmla="*/ 331596 h 472816"/>
                    <a:gd name="connsiteX12" fmla="*/ 405283 w 447343"/>
                    <a:gd name="connsiteY12" fmla="*/ 321548 h 472816"/>
                    <a:gd name="connsiteX13" fmla="*/ 445476 w 447343"/>
                    <a:gd name="connsiteY13" fmla="*/ 251209 h 472816"/>
                    <a:gd name="connsiteX14" fmla="*/ 415331 w 447343"/>
                    <a:gd name="connsiteY14" fmla="*/ 190919 h 472816"/>
                    <a:gd name="connsiteX15" fmla="*/ 385186 w 447343"/>
                    <a:gd name="connsiteY15" fmla="*/ 180871 h 472816"/>
                    <a:gd name="connsiteX16" fmla="*/ 355041 w 447343"/>
                    <a:gd name="connsiteY16" fmla="*/ 160774 h 472816"/>
                    <a:gd name="connsiteX17" fmla="*/ 334944 w 447343"/>
                    <a:gd name="connsiteY17" fmla="*/ 100484 h 472816"/>
                    <a:gd name="connsiteX18" fmla="*/ 284702 w 447343"/>
                    <a:gd name="connsiteY18" fmla="*/ 30145 h 472816"/>
                    <a:gd name="connsiteX19" fmla="*/ 254557 w 447343"/>
                    <a:gd name="connsiteY19" fmla="*/ 20097 h 472816"/>
                    <a:gd name="connsiteX20" fmla="*/ 224412 w 447343"/>
                    <a:gd name="connsiteY20" fmla="*/ 0 h 472816"/>
                    <a:gd name="connsiteX21" fmla="*/ 164122 w 447343"/>
                    <a:gd name="connsiteY21" fmla="*/ 20097 h 472816"/>
                    <a:gd name="connsiteX22" fmla="*/ 103832 w 447343"/>
                    <a:gd name="connsiteY22" fmla="*/ 60290 h 472816"/>
                    <a:gd name="connsiteX23" fmla="*/ 73687 w 447343"/>
                    <a:gd name="connsiteY23" fmla="*/ 70339 h 472816"/>
                    <a:gd name="connsiteX24" fmla="*/ 3349 w 447343"/>
                    <a:gd name="connsiteY24" fmla="*/ 110532 h 4728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447343" h="472816">
                      <a:moveTo>
                        <a:pt x="3349" y="110532"/>
                      </a:moveTo>
                      <a:cubicBezTo>
                        <a:pt x="6698" y="125604"/>
                        <a:pt x="40725" y="143088"/>
                        <a:pt x="93784" y="160774"/>
                      </a:cubicBezTo>
                      <a:cubicBezTo>
                        <a:pt x="99401" y="183244"/>
                        <a:pt x="114142" y="246576"/>
                        <a:pt x="123929" y="261257"/>
                      </a:cubicBezTo>
                      <a:lnTo>
                        <a:pt x="164122" y="321548"/>
                      </a:lnTo>
                      <a:lnTo>
                        <a:pt x="184219" y="351693"/>
                      </a:lnTo>
                      <a:cubicBezTo>
                        <a:pt x="187568" y="361741"/>
                        <a:pt x="188392" y="373025"/>
                        <a:pt x="194267" y="381838"/>
                      </a:cubicBezTo>
                      <a:cubicBezTo>
                        <a:pt x="215772" y="414096"/>
                        <a:pt x="222953" y="411497"/>
                        <a:pt x="254557" y="422031"/>
                      </a:cubicBezTo>
                      <a:cubicBezTo>
                        <a:pt x="264605" y="432079"/>
                        <a:pt x="272280" y="445275"/>
                        <a:pt x="284702" y="452176"/>
                      </a:cubicBezTo>
                      <a:cubicBezTo>
                        <a:pt x="303220" y="462464"/>
                        <a:pt x="344993" y="472273"/>
                        <a:pt x="344993" y="472273"/>
                      </a:cubicBezTo>
                      <a:cubicBezTo>
                        <a:pt x="355041" y="468923"/>
                        <a:pt x="375138" y="472816"/>
                        <a:pt x="375138" y="462224"/>
                      </a:cubicBezTo>
                      <a:cubicBezTo>
                        <a:pt x="375138" y="451632"/>
                        <a:pt x="347070" y="462562"/>
                        <a:pt x="344993" y="452176"/>
                      </a:cubicBezTo>
                      <a:cubicBezTo>
                        <a:pt x="340092" y="427673"/>
                        <a:pt x="344700" y="355946"/>
                        <a:pt x="375138" y="331596"/>
                      </a:cubicBezTo>
                      <a:cubicBezTo>
                        <a:pt x="383409" y="324979"/>
                        <a:pt x="395235" y="324897"/>
                        <a:pt x="405283" y="321548"/>
                      </a:cubicBezTo>
                      <a:cubicBezTo>
                        <a:pt x="414999" y="306974"/>
                        <a:pt x="443158" y="267431"/>
                        <a:pt x="445476" y="251209"/>
                      </a:cubicBezTo>
                      <a:cubicBezTo>
                        <a:pt x="447343" y="238139"/>
                        <a:pt x="423364" y="197345"/>
                        <a:pt x="415331" y="190919"/>
                      </a:cubicBezTo>
                      <a:cubicBezTo>
                        <a:pt x="407060" y="184302"/>
                        <a:pt x="395234" y="184220"/>
                        <a:pt x="385186" y="180871"/>
                      </a:cubicBezTo>
                      <a:cubicBezTo>
                        <a:pt x="375138" y="174172"/>
                        <a:pt x="361442" y="171015"/>
                        <a:pt x="355041" y="160774"/>
                      </a:cubicBezTo>
                      <a:cubicBezTo>
                        <a:pt x="343814" y="142810"/>
                        <a:pt x="346695" y="118110"/>
                        <a:pt x="334944" y="100484"/>
                      </a:cubicBezTo>
                      <a:cubicBezTo>
                        <a:pt x="325781" y="86739"/>
                        <a:pt x="294048" y="37933"/>
                        <a:pt x="284702" y="30145"/>
                      </a:cubicBezTo>
                      <a:cubicBezTo>
                        <a:pt x="276565" y="23364"/>
                        <a:pt x="264605" y="23446"/>
                        <a:pt x="254557" y="20097"/>
                      </a:cubicBezTo>
                      <a:cubicBezTo>
                        <a:pt x="244509" y="13398"/>
                        <a:pt x="236489" y="0"/>
                        <a:pt x="224412" y="0"/>
                      </a:cubicBezTo>
                      <a:cubicBezTo>
                        <a:pt x="203228" y="0"/>
                        <a:pt x="164122" y="20097"/>
                        <a:pt x="164122" y="20097"/>
                      </a:cubicBezTo>
                      <a:cubicBezTo>
                        <a:pt x="144025" y="33495"/>
                        <a:pt x="126746" y="52652"/>
                        <a:pt x="103832" y="60290"/>
                      </a:cubicBezTo>
                      <a:cubicBezTo>
                        <a:pt x="93784" y="63640"/>
                        <a:pt x="82946" y="65195"/>
                        <a:pt x="73687" y="70339"/>
                      </a:cubicBezTo>
                      <a:cubicBezTo>
                        <a:pt x="163" y="111186"/>
                        <a:pt x="0" y="95460"/>
                        <a:pt x="3349" y="1105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12000">
                      <a:srgbClr val="EE8800"/>
                    </a:gs>
                    <a:gs pos="100000">
                      <a:srgbClr val="00B050"/>
                    </a:gs>
                    <a:gs pos="0">
                      <a:srgbClr val="FFFFCC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chemeClr val="bg1">
                        <a:lumMod val="95000"/>
                      </a:schemeClr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4" name="Forma livre 33"/>
                <p:cNvSpPr/>
                <p:nvPr/>
              </p:nvSpPr>
              <p:spPr bwMode="auto">
                <a:xfrm>
                  <a:off x="3831711" y="2176734"/>
                  <a:ext cx="2075409" cy="1213973"/>
                </a:xfrm>
                <a:custGeom>
                  <a:avLst/>
                  <a:gdLst>
                    <a:gd name="connsiteX0" fmla="*/ 61783 w 2075409"/>
                    <a:gd name="connsiteY0" fmla="*/ 156206 h 1213973"/>
                    <a:gd name="connsiteX1" fmla="*/ 52056 w 2075409"/>
                    <a:gd name="connsiteY1" fmla="*/ 195117 h 1213973"/>
                    <a:gd name="connsiteX2" fmla="*/ 37464 w 2075409"/>
                    <a:gd name="connsiteY2" fmla="*/ 204845 h 1213973"/>
                    <a:gd name="connsiteX3" fmla="*/ 115285 w 2075409"/>
                    <a:gd name="connsiteY3" fmla="*/ 229164 h 1213973"/>
                    <a:gd name="connsiteX4" fmla="*/ 110422 w 2075409"/>
                    <a:gd name="connsiteY4" fmla="*/ 243755 h 1213973"/>
                    <a:gd name="connsiteX5" fmla="*/ 95830 w 2075409"/>
                    <a:gd name="connsiteY5" fmla="*/ 253483 h 1213973"/>
                    <a:gd name="connsiteX6" fmla="*/ 47192 w 2075409"/>
                    <a:gd name="connsiteY6" fmla="*/ 268074 h 1213973"/>
                    <a:gd name="connsiteX7" fmla="*/ 32600 w 2075409"/>
                    <a:gd name="connsiteY7" fmla="*/ 272938 h 1213973"/>
                    <a:gd name="connsiteX8" fmla="*/ 52056 w 2075409"/>
                    <a:gd name="connsiteY8" fmla="*/ 277802 h 1213973"/>
                    <a:gd name="connsiteX9" fmla="*/ 120149 w 2075409"/>
                    <a:gd name="connsiteY9" fmla="*/ 263210 h 1213973"/>
                    <a:gd name="connsiteX10" fmla="*/ 159060 w 2075409"/>
                    <a:gd name="connsiteY10" fmla="*/ 243755 h 1213973"/>
                    <a:gd name="connsiteX11" fmla="*/ 193107 w 2075409"/>
                    <a:gd name="connsiteY11" fmla="*/ 229164 h 1213973"/>
                    <a:gd name="connsiteX12" fmla="*/ 217426 w 2075409"/>
                    <a:gd name="connsiteY12" fmla="*/ 199981 h 1213973"/>
                    <a:gd name="connsiteX13" fmla="*/ 246609 w 2075409"/>
                    <a:gd name="connsiteY13" fmla="*/ 180525 h 1213973"/>
                    <a:gd name="connsiteX14" fmla="*/ 280656 w 2075409"/>
                    <a:gd name="connsiteY14" fmla="*/ 175662 h 1213973"/>
                    <a:gd name="connsiteX15" fmla="*/ 295247 w 2075409"/>
                    <a:gd name="connsiteY15" fmla="*/ 170798 h 1213973"/>
                    <a:gd name="connsiteX16" fmla="*/ 343885 w 2075409"/>
                    <a:gd name="connsiteY16" fmla="*/ 161070 h 1213973"/>
                    <a:gd name="connsiteX17" fmla="*/ 373068 w 2075409"/>
                    <a:gd name="connsiteY17" fmla="*/ 151342 h 1213973"/>
                    <a:gd name="connsiteX18" fmla="*/ 387660 w 2075409"/>
                    <a:gd name="connsiteY18" fmla="*/ 146479 h 1213973"/>
                    <a:gd name="connsiteX19" fmla="*/ 421707 w 2075409"/>
                    <a:gd name="connsiteY19" fmla="*/ 131887 h 1213973"/>
                    <a:gd name="connsiteX20" fmla="*/ 455754 w 2075409"/>
                    <a:gd name="connsiteY20" fmla="*/ 117296 h 1213973"/>
                    <a:gd name="connsiteX21" fmla="*/ 484937 w 2075409"/>
                    <a:gd name="connsiteY21" fmla="*/ 107568 h 1213973"/>
                    <a:gd name="connsiteX22" fmla="*/ 499528 w 2075409"/>
                    <a:gd name="connsiteY22" fmla="*/ 97840 h 1213973"/>
                    <a:gd name="connsiteX23" fmla="*/ 538439 w 2075409"/>
                    <a:gd name="connsiteY23" fmla="*/ 92976 h 1213973"/>
                    <a:gd name="connsiteX24" fmla="*/ 621124 w 2075409"/>
                    <a:gd name="connsiteY24" fmla="*/ 88113 h 1213973"/>
                    <a:gd name="connsiteX25" fmla="*/ 708673 w 2075409"/>
                    <a:gd name="connsiteY25" fmla="*/ 92976 h 1213973"/>
                    <a:gd name="connsiteX26" fmla="*/ 723264 w 2075409"/>
                    <a:gd name="connsiteY26" fmla="*/ 102704 h 1213973"/>
                    <a:gd name="connsiteX27" fmla="*/ 737856 w 2075409"/>
                    <a:gd name="connsiteY27" fmla="*/ 107568 h 1213973"/>
                    <a:gd name="connsiteX28" fmla="*/ 762175 w 2075409"/>
                    <a:gd name="connsiteY28" fmla="*/ 146479 h 1213973"/>
                    <a:gd name="connsiteX29" fmla="*/ 791358 w 2075409"/>
                    <a:gd name="connsiteY29" fmla="*/ 141615 h 1213973"/>
                    <a:gd name="connsiteX30" fmla="*/ 820541 w 2075409"/>
                    <a:gd name="connsiteY30" fmla="*/ 131887 h 1213973"/>
                    <a:gd name="connsiteX31" fmla="*/ 937273 w 2075409"/>
                    <a:gd name="connsiteY31" fmla="*/ 136751 h 1213973"/>
                    <a:gd name="connsiteX32" fmla="*/ 976183 w 2075409"/>
                    <a:gd name="connsiteY32" fmla="*/ 141615 h 1213973"/>
                    <a:gd name="connsiteX33" fmla="*/ 990775 w 2075409"/>
                    <a:gd name="connsiteY33" fmla="*/ 146479 h 1213973"/>
                    <a:gd name="connsiteX34" fmla="*/ 1102643 w 2075409"/>
                    <a:gd name="connsiteY34" fmla="*/ 151342 h 1213973"/>
                    <a:gd name="connsiteX35" fmla="*/ 1122098 w 2075409"/>
                    <a:gd name="connsiteY35" fmla="*/ 156206 h 1213973"/>
                    <a:gd name="connsiteX36" fmla="*/ 1151281 w 2075409"/>
                    <a:gd name="connsiteY36" fmla="*/ 165934 h 1213973"/>
                    <a:gd name="connsiteX37" fmla="*/ 1180464 w 2075409"/>
                    <a:gd name="connsiteY37" fmla="*/ 170798 h 1213973"/>
                    <a:gd name="connsiteX38" fmla="*/ 1209647 w 2075409"/>
                    <a:gd name="connsiteY38" fmla="*/ 190253 h 1213973"/>
                    <a:gd name="connsiteX39" fmla="*/ 1224239 w 2075409"/>
                    <a:gd name="connsiteY39" fmla="*/ 199981 h 1213973"/>
                    <a:gd name="connsiteX40" fmla="*/ 1238830 w 2075409"/>
                    <a:gd name="connsiteY40" fmla="*/ 204845 h 1213973"/>
                    <a:gd name="connsiteX41" fmla="*/ 1268013 w 2075409"/>
                    <a:gd name="connsiteY41" fmla="*/ 224300 h 1213973"/>
                    <a:gd name="connsiteX42" fmla="*/ 1282605 w 2075409"/>
                    <a:gd name="connsiteY42" fmla="*/ 234028 h 1213973"/>
                    <a:gd name="connsiteX43" fmla="*/ 1297196 w 2075409"/>
                    <a:gd name="connsiteY43" fmla="*/ 263210 h 1213973"/>
                    <a:gd name="connsiteX44" fmla="*/ 1272877 w 2075409"/>
                    <a:gd name="connsiteY44" fmla="*/ 282666 h 1213973"/>
                    <a:gd name="connsiteX45" fmla="*/ 1229102 w 2075409"/>
                    <a:gd name="connsiteY45" fmla="*/ 297257 h 1213973"/>
                    <a:gd name="connsiteX46" fmla="*/ 1219375 w 2075409"/>
                    <a:gd name="connsiteY46" fmla="*/ 311849 h 1213973"/>
                    <a:gd name="connsiteX47" fmla="*/ 1233966 w 2075409"/>
                    <a:gd name="connsiteY47" fmla="*/ 355623 h 1213973"/>
                    <a:gd name="connsiteX48" fmla="*/ 1292332 w 2075409"/>
                    <a:gd name="connsiteY48" fmla="*/ 404262 h 1213973"/>
                    <a:gd name="connsiteX49" fmla="*/ 1306924 w 2075409"/>
                    <a:gd name="connsiteY49" fmla="*/ 413989 h 1213973"/>
                    <a:gd name="connsiteX50" fmla="*/ 1336107 w 2075409"/>
                    <a:gd name="connsiteY50" fmla="*/ 428581 h 1213973"/>
                    <a:gd name="connsiteX51" fmla="*/ 1360426 w 2075409"/>
                    <a:gd name="connsiteY51" fmla="*/ 448036 h 1213973"/>
                    <a:gd name="connsiteX52" fmla="*/ 1370154 w 2075409"/>
                    <a:gd name="connsiteY52" fmla="*/ 462628 h 1213973"/>
                    <a:gd name="connsiteX53" fmla="*/ 1384745 w 2075409"/>
                    <a:gd name="connsiteY53" fmla="*/ 472355 h 1213973"/>
                    <a:gd name="connsiteX54" fmla="*/ 1409064 w 2075409"/>
                    <a:gd name="connsiteY54" fmla="*/ 501538 h 1213973"/>
                    <a:gd name="connsiteX55" fmla="*/ 1433383 w 2075409"/>
                    <a:gd name="connsiteY55" fmla="*/ 530721 h 1213973"/>
                    <a:gd name="connsiteX56" fmla="*/ 1452839 w 2075409"/>
                    <a:gd name="connsiteY56" fmla="*/ 550176 h 1213973"/>
                    <a:gd name="connsiteX57" fmla="*/ 1462566 w 2075409"/>
                    <a:gd name="connsiteY57" fmla="*/ 564768 h 1213973"/>
                    <a:gd name="connsiteX58" fmla="*/ 1477158 w 2075409"/>
                    <a:gd name="connsiteY58" fmla="*/ 569632 h 1213973"/>
                    <a:gd name="connsiteX59" fmla="*/ 1506341 w 2075409"/>
                    <a:gd name="connsiteY59" fmla="*/ 584223 h 1213973"/>
                    <a:gd name="connsiteX60" fmla="*/ 1511205 w 2075409"/>
                    <a:gd name="connsiteY60" fmla="*/ 564768 h 1213973"/>
                    <a:gd name="connsiteX61" fmla="*/ 1525796 w 2075409"/>
                    <a:gd name="connsiteY61" fmla="*/ 555040 h 1213973"/>
                    <a:gd name="connsiteX62" fmla="*/ 1574434 w 2075409"/>
                    <a:gd name="connsiteY62" fmla="*/ 569632 h 1213973"/>
                    <a:gd name="connsiteX63" fmla="*/ 1603617 w 2075409"/>
                    <a:gd name="connsiteY63" fmla="*/ 584223 h 1213973"/>
                    <a:gd name="connsiteX64" fmla="*/ 1613345 w 2075409"/>
                    <a:gd name="connsiteY64" fmla="*/ 569632 h 1213973"/>
                    <a:gd name="connsiteX65" fmla="*/ 1589026 w 2075409"/>
                    <a:gd name="connsiteY65" fmla="*/ 530721 h 1213973"/>
                    <a:gd name="connsiteX66" fmla="*/ 1569571 w 2075409"/>
                    <a:gd name="connsiteY66" fmla="*/ 501538 h 1213973"/>
                    <a:gd name="connsiteX67" fmla="*/ 1559843 w 2075409"/>
                    <a:gd name="connsiteY67" fmla="*/ 486947 h 1213973"/>
                    <a:gd name="connsiteX68" fmla="*/ 1545251 w 2075409"/>
                    <a:gd name="connsiteY68" fmla="*/ 477219 h 1213973"/>
                    <a:gd name="connsiteX69" fmla="*/ 1467430 w 2075409"/>
                    <a:gd name="connsiteY69" fmla="*/ 467491 h 1213973"/>
                    <a:gd name="connsiteX70" fmla="*/ 1423656 w 2075409"/>
                    <a:gd name="connsiteY70" fmla="*/ 443172 h 1213973"/>
                    <a:gd name="connsiteX71" fmla="*/ 1404200 w 2075409"/>
                    <a:gd name="connsiteY71" fmla="*/ 433445 h 1213973"/>
                    <a:gd name="connsiteX72" fmla="*/ 1370154 w 2075409"/>
                    <a:gd name="connsiteY72" fmla="*/ 389670 h 1213973"/>
                    <a:gd name="connsiteX73" fmla="*/ 1384745 w 2075409"/>
                    <a:gd name="connsiteY73" fmla="*/ 384806 h 1213973"/>
                    <a:gd name="connsiteX74" fmla="*/ 1399337 w 2075409"/>
                    <a:gd name="connsiteY74" fmla="*/ 394534 h 1213973"/>
                    <a:gd name="connsiteX75" fmla="*/ 1423656 w 2075409"/>
                    <a:gd name="connsiteY75" fmla="*/ 423717 h 1213973"/>
                    <a:gd name="connsiteX76" fmla="*/ 1452839 w 2075409"/>
                    <a:gd name="connsiteY76" fmla="*/ 452900 h 1213973"/>
                    <a:gd name="connsiteX77" fmla="*/ 1535524 w 2075409"/>
                    <a:gd name="connsiteY77" fmla="*/ 462628 h 1213973"/>
                    <a:gd name="connsiteX78" fmla="*/ 1564707 w 2075409"/>
                    <a:gd name="connsiteY78" fmla="*/ 472355 h 1213973"/>
                    <a:gd name="connsiteX79" fmla="*/ 1579298 w 2075409"/>
                    <a:gd name="connsiteY79" fmla="*/ 477219 h 1213973"/>
                    <a:gd name="connsiteX80" fmla="*/ 1593890 w 2075409"/>
                    <a:gd name="connsiteY80" fmla="*/ 482083 h 1213973"/>
                    <a:gd name="connsiteX81" fmla="*/ 1608481 w 2075409"/>
                    <a:gd name="connsiteY81" fmla="*/ 491810 h 1213973"/>
                    <a:gd name="connsiteX82" fmla="*/ 1642528 w 2075409"/>
                    <a:gd name="connsiteY82" fmla="*/ 540449 h 1213973"/>
                    <a:gd name="connsiteX83" fmla="*/ 1647392 w 2075409"/>
                    <a:gd name="connsiteY83" fmla="*/ 555040 h 1213973"/>
                    <a:gd name="connsiteX84" fmla="*/ 1642528 w 2075409"/>
                    <a:gd name="connsiteY84" fmla="*/ 608542 h 1213973"/>
                    <a:gd name="connsiteX85" fmla="*/ 1632800 w 2075409"/>
                    <a:gd name="connsiteY85" fmla="*/ 623134 h 1213973"/>
                    <a:gd name="connsiteX86" fmla="*/ 1627937 w 2075409"/>
                    <a:gd name="connsiteY86" fmla="*/ 637725 h 1213973"/>
                    <a:gd name="connsiteX87" fmla="*/ 1632800 w 2075409"/>
                    <a:gd name="connsiteY87" fmla="*/ 681500 h 1213973"/>
                    <a:gd name="connsiteX88" fmla="*/ 1652256 w 2075409"/>
                    <a:gd name="connsiteY88" fmla="*/ 710683 h 1213973"/>
                    <a:gd name="connsiteX89" fmla="*/ 1666847 w 2075409"/>
                    <a:gd name="connsiteY89" fmla="*/ 739866 h 1213973"/>
                    <a:gd name="connsiteX90" fmla="*/ 1681439 w 2075409"/>
                    <a:gd name="connsiteY90" fmla="*/ 788504 h 1213973"/>
                    <a:gd name="connsiteX91" fmla="*/ 1686302 w 2075409"/>
                    <a:gd name="connsiteY91" fmla="*/ 803096 h 1213973"/>
                    <a:gd name="connsiteX92" fmla="*/ 1681439 w 2075409"/>
                    <a:gd name="connsiteY92" fmla="*/ 856598 h 1213973"/>
                    <a:gd name="connsiteX93" fmla="*/ 1676575 w 2075409"/>
                    <a:gd name="connsiteY93" fmla="*/ 885781 h 1213973"/>
                    <a:gd name="connsiteX94" fmla="*/ 1715485 w 2075409"/>
                    <a:gd name="connsiteY94" fmla="*/ 890645 h 1213973"/>
                    <a:gd name="connsiteX95" fmla="*/ 1759260 w 2075409"/>
                    <a:gd name="connsiteY95" fmla="*/ 910100 h 1213973"/>
                    <a:gd name="connsiteX96" fmla="*/ 1773851 w 2075409"/>
                    <a:gd name="connsiteY96" fmla="*/ 939283 h 1213973"/>
                    <a:gd name="connsiteX97" fmla="*/ 1788443 w 2075409"/>
                    <a:gd name="connsiteY97" fmla="*/ 944147 h 1213973"/>
                    <a:gd name="connsiteX98" fmla="*/ 1793307 w 2075409"/>
                    <a:gd name="connsiteY98" fmla="*/ 992785 h 1213973"/>
                    <a:gd name="connsiteX99" fmla="*/ 1778715 w 2075409"/>
                    <a:gd name="connsiteY99" fmla="*/ 997649 h 1213973"/>
                    <a:gd name="connsiteX100" fmla="*/ 1759260 w 2075409"/>
                    <a:gd name="connsiteY100" fmla="*/ 1002513 h 1213973"/>
                    <a:gd name="connsiteX101" fmla="*/ 1730077 w 2075409"/>
                    <a:gd name="connsiteY101" fmla="*/ 1026832 h 1213973"/>
                    <a:gd name="connsiteX102" fmla="*/ 1734941 w 2075409"/>
                    <a:gd name="connsiteY102" fmla="*/ 1060879 h 1213973"/>
                    <a:gd name="connsiteX103" fmla="*/ 1759260 w 2075409"/>
                    <a:gd name="connsiteY103" fmla="*/ 1065742 h 1213973"/>
                    <a:gd name="connsiteX104" fmla="*/ 1768988 w 2075409"/>
                    <a:gd name="connsiteY104" fmla="*/ 1094925 h 1213973"/>
                    <a:gd name="connsiteX105" fmla="*/ 1773851 w 2075409"/>
                    <a:gd name="connsiteY105" fmla="*/ 1109517 h 1213973"/>
                    <a:gd name="connsiteX106" fmla="*/ 1793307 w 2075409"/>
                    <a:gd name="connsiteY106" fmla="*/ 1138700 h 1213973"/>
                    <a:gd name="connsiteX107" fmla="*/ 1803034 w 2075409"/>
                    <a:gd name="connsiteY107" fmla="*/ 1167883 h 1213973"/>
                    <a:gd name="connsiteX108" fmla="*/ 1832217 w 2075409"/>
                    <a:gd name="connsiteY108" fmla="*/ 1182474 h 1213973"/>
                    <a:gd name="connsiteX109" fmla="*/ 1841945 w 2075409"/>
                    <a:gd name="connsiteY109" fmla="*/ 1197066 h 1213973"/>
                    <a:gd name="connsiteX110" fmla="*/ 1871128 w 2075409"/>
                    <a:gd name="connsiteY110" fmla="*/ 1187338 h 1213973"/>
                    <a:gd name="connsiteX111" fmla="*/ 1895447 w 2075409"/>
                    <a:gd name="connsiteY111" fmla="*/ 1211657 h 1213973"/>
                    <a:gd name="connsiteX112" fmla="*/ 1900311 w 2075409"/>
                    <a:gd name="connsiteY112" fmla="*/ 1197066 h 1213973"/>
                    <a:gd name="connsiteX113" fmla="*/ 1914902 w 2075409"/>
                    <a:gd name="connsiteY113" fmla="*/ 1187338 h 1213973"/>
                    <a:gd name="connsiteX114" fmla="*/ 1919766 w 2075409"/>
                    <a:gd name="connsiteY114" fmla="*/ 1070606 h 1213973"/>
                    <a:gd name="connsiteX115" fmla="*/ 1900311 w 2075409"/>
                    <a:gd name="connsiteY115" fmla="*/ 1041423 h 1213973"/>
                    <a:gd name="connsiteX116" fmla="*/ 1890583 w 2075409"/>
                    <a:gd name="connsiteY116" fmla="*/ 1026832 h 1213973"/>
                    <a:gd name="connsiteX117" fmla="*/ 1880856 w 2075409"/>
                    <a:gd name="connsiteY117" fmla="*/ 997649 h 1213973"/>
                    <a:gd name="connsiteX118" fmla="*/ 1875992 w 2075409"/>
                    <a:gd name="connsiteY118" fmla="*/ 983057 h 1213973"/>
                    <a:gd name="connsiteX119" fmla="*/ 1871128 w 2075409"/>
                    <a:gd name="connsiteY119" fmla="*/ 929555 h 1213973"/>
                    <a:gd name="connsiteX120" fmla="*/ 1837081 w 2075409"/>
                    <a:gd name="connsiteY120" fmla="*/ 924691 h 1213973"/>
                    <a:gd name="connsiteX121" fmla="*/ 1841945 w 2075409"/>
                    <a:gd name="connsiteY121" fmla="*/ 900372 h 1213973"/>
                    <a:gd name="connsiteX122" fmla="*/ 1880856 w 2075409"/>
                    <a:gd name="connsiteY122" fmla="*/ 895508 h 1213973"/>
                    <a:gd name="connsiteX123" fmla="*/ 1875992 w 2075409"/>
                    <a:gd name="connsiteY123" fmla="*/ 851734 h 1213973"/>
                    <a:gd name="connsiteX124" fmla="*/ 1880856 w 2075409"/>
                    <a:gd name="connsiteY124" fmla="*/ 837142 h 1213973"/>
                    <a:gd name="connsiteX125" fmla="*/ 1895447 w 2075409"/>
                    <a:gd name="connsiteY125" fmla="*/ 832279 h 1213973"/>
                    <a:gd name="connsiteX126" fmla="*/ 1910039 w 2075409"/>
                    <a:gd name="connsiteY126" fmla="*/ 846870 h 1213973"/>
                    <a:gd name="connsiteX127" fmla="*/ 1919766 w 2075409"/>
                    <a:gd name="connsiteY127" fmla="*/ 861462 h 1213973"/>
                    <a:gd name="connsiteX128" fmla="*/ 1934358 w 2075409"/>
                    <a:gd name="connsiteY128" fmla="*/ 871189 h 1213973"/>
                    <a:gd name="connsiteX129" fmla="*/ 1978132 w 2075409"/>
                    <a:gd name="connsiteY129" fmla="*/ 861462 h 1213973"/>
                    <a:gd name="connsiteX130" fmla="*/ 2012179 w 2075409"/>
                    <a:gd name="connsiteY130" fmla="*/ 871189 h 1213973"/>
                    <a:gd name="connsiteX131" fmla="*/ 2017043 w 2075409"/>
                    <a:gd name="connsiteY131" fmla="*/ 856598 h 1213973"/>
                    <a:gd name="connsiteX132" fmla="*/ 1987860 w 2075409"/>
                    <a:gd name="connsiteY132" fmla="*/ 842006 h 1213973"/>
                    <a:gd name="connsiteX133" fmla="*/ 1982996 w 2075409"/>
                    <a:gd name="connsiteY133" fmla="*/ 827415 h 1213973"/>
                    <a:gd name="connsiteX134" fmla="*/ 1987860 w 2075409"/>
                    <a:gd name="connsiteY134" fmla="*/ 807959 h 1213973"/>
                    <a:gd name="connsiteX135" fmla="*/ 1958677 w 2075409"/>
                    <a:gd name="connsiteY135" fmla="*/ 812823 h 1213973"/>
                    <a:gd name="connsiteX136" fmla="*/ 1944085 w 2075409"/>
                    <a:gd name="connsiteY136" fmla="*/ 817687 h 1213973"/>
                    <a:gd name="connsiteX137" fmla="*/ 1910039 w 2075409"/>
                    <a:gd name="connsiteY137" fmla="*/ 812823 h 1213973"/>
                    <a:gd name="connsiteX138" fmla="*/ 1875992 w 2075409"/>
                    <a:gd name="connsiteY138" fmla="*/ 798232 h 1213973"/>
                    <a:gd name="connsiteX139" fmla="*/ 1846809 w 2075409"/>
                    <a:gd name="connsiteY139" fmla="*/ 778776 h 1213973"/>
                    <a:gd name="connsiteX140" fmla="*/ 1841945 w 2075409"/>
                    <a:gd name="connsiteY140" fmla="*/ 764185 h 1213973"/>
                    <a:gd name="connsiteX141" fmla="*/ 1856537 w 2075409"/>
                    <a:gd name="connsiteY141" fmla="*/ 759321 h 1213973"/>
                    <a:gd name="connsiteX142" fmla="*/ 1890583 w 2075409"/>
                    <a:gd name="connsiteY142" fmla="*/ 764185 h 1213973"/>
                    <a:gd name="connsiteX143" fmla="*/ 1924630 w 2075409"/>
                    <a:gd name="connsiteY143" fmla="*/ 788504 h 1213973"/>
                    <a:gd name="connsiteX144" fmla="*/ 1953813 w 2075409"/>
                    <a:gd name="connsiteY144" fmla="*/ 807959 h 1213973"/>
                    <a:gd name="connsiteX145" fmla="*/ 1982996 w 2075409"/>
                    <a:gd name="connsiteY145" fmla="*/ 798232 h 1213973"/>
                    <a:gd name="connsiteX146" fmla="*/ 2017043 w 2075409"/>
                    <a:gd name="connsiteY146" fmla="*/ 812823 h 1213973"/>
                    <a:gd name="connsiteX147" fmla="*/ 2046226 w 2075409"/>
                    <a:gd name="connsiteY147" fmla="*/ 827415 h 1213973"/>
                    <a:gd name="connsiteX148" fmla="*/ 2060817 w 2075409"/>
                    <a:gd name="connsiteY148" fmla="*/ 822551 h 1213973"/>
                    <a:gd name="connsiteX149" fmla="*/ 2051090 w 2075409"/>
                    <a:gd name="connsiteY149" fmla="*/ 788504 h 1213973"/>
                    <a:gd name="connsiteX150" fmla="*/ 2021907 w 2075409"/>
                    <a:gd name="connsiteY150" fmla="*/ 769049 h 1213973"/>
                    <a:gd name="connsiteX151" fmla="*/ 2007315 w 2075409"/>
                    <a:gd name="connsiteY151" fmla="*/ 759321 h 1213973"/>
                    <a:gd name="connsiteX152" fmla="*/ 2002451 w 2075409"/>
                    <a:gd name="connsiteY152" fmla="*/ 710683 h 1213973"/>
                    <a:gd name="connsiteX153" fmla="*/ 2012179 w 2075409"/>
                    <a:gd name="connsiteY153" fmla="*/ 725274 h 1213973"/>
                    <a:gd name="connsiteX154" fmla="*/ 2017043 w 2075409"/>
                    <a:gd name="connsiteY154" fmla="*/ 739866 h 1213973"/>
                    <a:gd name="connsiteX155" fmla="*/ 2031634 w 2075409"/>
                    <a:gd name="connsiteY155" fmla="*/ 754457 h 1213973"/>
                    <a:gd name="connsiteX156" fmla="*/ 2075409 w 2075409"/>
                    <a:gd name="connsiteY156" fmla="*/ 778776 h 1213973"/>
                    <a:gd name="connsiteX157" fmla="*/ 2070545 w 2075409"/>
                    <a:gd name="connsiteY157" fmla="*/ 764185 h 1213973"/>
                    <a:gd name="connsiteX158" fmla="*/ 2060817 w 2075409"/>
                    <a:gd name="connsiteY158" fmla="*/ 715547 h 1213973"/>
                    <a:gd name="connsiteX159" fmla="*/ 2046226 w 2075409"/>
                    <a:gd name="connsiteY159" fmla="*/ 700955 h 1213973"/>
                    <a:gd name="connsiteX160" fmla="*/ 2036498 w 2075409"/>
                    <a:gd name="connsiteY160" fmla="*/ 686364 h 1213973"/>
                    <a:gd name="connsiteX161" fmla="*/ 2031634 w 2075409"/>
                    <a:gd name="connsiteY161" fmla="*/ 671772 h 1213973"/>
                    <a:gd name="connsiteX162" fmla="*/ 2017043 w 2075409"/>
                    <a:gd name="connsiteY162" fmla="*/ 623134 h 1213973"/>
                    <a:gd name="connsiteX163" fmla="*/ 2002451 w 2075409"/>
                    <a:gd name="connsiteY163" fmla="*/ 613406 h 1213973"/>
                    <a:gd name="connsiteX164" fmla="*/ 1973268 w 2075409"/>
                    <a:gd name="connsiteY164" fmla="*/ 564768 h 1213973"/>
                    <a:gd name="connsiteX165" fmla="*/ 1963541 w 2075409"/>
                    <a:gd name="connsiteY165" fmla="*/ 550176 h 1213973"/>
                    <a:gd name="connsiteX166" fmla="*/ 1934358 w 2075409"/>
                    <a:gd name="connsiteY166" fmla="*/ 545313 h 1213973"/>
                    <a:gd name="connsiteX167" fmla="*/ 1905175 w 2075409"/>
                    <a:gd name="connsiteY167" fmla="*/ 530721 h 1213973"/>
                    <a:gd name="connsiteX168" fmla="*/ 1890583 w 2075409"/>
                    <a:gd name="connsiteY168" fmla="*/ 525857 h 1213973"/>
                    <a:gd name="connsiteX169" fmla="*/ 1871128 w 2075409"/>
                    <a:gd name="connsiteY169" fmla="*/ 530721 h 1213973"/>
                    <a:gd name="connsiteX170" fmla="*/ 1856537 w 2075409"/>
                    <a:gd name="connsiteY170" fmla="*/ 535585 h 1213973"/>
                    <a:gd name="connsiteX171" fmla="*/ 1861400 w 2075409"/>
                    <a:gd name="connsiteY171" fmla="*/ 569632 h 1213973"/>
                    <a:gd name="connsiteX172" fmla="*/ 1885720 w 2075409"/>
                    <a:gd name="connsiteY172" fmla="*/ 613406 h 1213973"/>
                    <a:gd name="connsiteX173" fmla="*/ 1900311 w 2075409"/>
                    <a:gd name="connsiteY173" fmla="*/ 627998 h 1213973"/>
                    <a:gd name="connsiteX174" fmla="*/ 1953813 w 2075409"/>
                    <a:gd name="connsiteY174" fmla="*/ 652317 h 1213973"/>
                    <a:gd name="connsiteX175" fmla="*/ 1968405 w 2075409"/>
                    <a:gd name="connsiteY175" fmla="*/ 666908 h 1213973"/>
                    <a:gd name="connsiteX176" fmla="*/ 1987860 w 2075409"/>
                    <a:gd name="connsiteY176" fmla="*/ 696091 h 1213973"/>
                    <a:gd name="connsiteX177" fmla="*/ 1978132 w 2075409"/>
                    <a:gd name="connsiteY177" fmla="*/ 652317 h 1213973"/>
                    <a:gd name="connsiteX178" fmla="*/ 1968405 w 2075409"/>
                    <a:gd name="connsiteY178" fmla="*/ 623134 h 1213973"/>
                    <a:gd name="connsiteX179" fmla="*/ 1958677 w 2075409"/>
                    <a:gd name="connsiteY179" fmla="*/ 608542 h 1213973"/>
                    <a:gd name="connsiteX180" fmla="*/ 1948949 w 2075409"/>
                    <a:gd name="connsiteY180" fmla="*/ 574496 h 1213973"/>
                    <a:gd name="connsiteX181" fmla="*/ 1929494 w 2075409"/>
                    <a:gd name="connsiteY181" fmla="*/ 545313 h 1213973"/>
                    <a:gd name="connsiteX182" fmla="*/ 1919766 w 2075409"/>
                    <a:gd name="connsiteY182" fmla="*/ 530721 h 1213973"/>
                    <a:gd name="connsiteX183" fmla="*/ 1910039 w 2075409"/>
                    <a:gd name="connsiteY183" fmla="*/ 516130 h 1213973"/>
                    <a:gd name="connsiteX184" fmla="*/ 1895447 w 2075409"/>
                    <a:gd name="connsiteY184" fmla="*/ 506402 h 1213973"/>
                    <a:gd name="connsiteX185" fmla="*/ 1871128 w 2075409"/>
                    <a:gd name="connsiteY185" fmla="*/ 482083 h 1213973"/>
                    <a:gd name="connsiteX186" fmla="*/ 1861400 w 2075409"/>
                    <a:gd name="connsiteY186" fmla="*/ 467491 h 1213973"/>
                    <a:gd name="connsiteX187" fmla="*/ 1832217 w 2075409"/>
                    <a:gd name="connsiteY187" fmla="*/ 457764 h 1213973"/>
                    <a:gd name="connsiteX188" fmla="*/ 1798171 w 2075409"/>
                    <a:gd name="connsiteY188" fmla="*/ 438308 h 1213973"/>
                    <a:gd name="connsiteX189" fmla="*/ 1783579 w 2075409"/>
                    <a:gd name="connsiteY189" fmla="*/ 433445 h 1213973"/>
                    <a:gd name="connsiteX190" fmla="*/ 1754396 w 2075409"/>
                    <a:gd name="connsiteY190" fmla="*/ 413989 h 1213973"/>
                    <a:gd name="connsiteX191" fmla="*/ 1739805 w 2075409"/>
                    <a:gd name="connsiteY191" fmla="*/ 404262 h 1213973"/>
                    <a:gd name="connsiteX192" fmla="*/ 1725213 w 2075409"/>
                    <a:gd name="connsiteY192" fmla="*/ 389670 h 1213973"/>
                    <a:gd name="connsiteX193" fmla="*/ 1710622 w 2075409"/>
                    <a:gd name="connsiteY193" fmla="*/ 360487 h 1213973"/>
                    <a:gd name="connsiteX194" fmla="*/ 1696030 w 2075409"/>
                    <a:gd name="connsiteY194" fmla="*/ 355623 h 1213973"/>
                    <a:gd name="connsiteX195" fmla="*/ 1686302 w 2075409"/>
                    <a:gd name="connsiteY195" fmla="*/ 341032 h 1213973"/>
                    <a:gd name="connsiteX196" fmla="*/ 1676575 w 2075409"/>
                    <a:gd name="connsiteY196" fmla="*/ 311849 h 1213973"/>
                    <a:gd name="connsiteX197" fmla="*/ 1647392 w 2075409"/>
                    <a:gd name="connsiteY197" fmla="*/ 287530 h 1213973"/>
                    <a:gd name="connsiteX198" fmla="*/ 1618209 w 2075409"/>
                    <a:gd name="connsiteY198" fmla="*/ 277802 h 1213973"/>
                    <a:gd name="connsiteX199" fmla="*/ 1603617 w 2075409"/>
                    <a:gd name="connsiteY199" fmla="*/ 272938 h 1213973"/>
                    <a:gd name="connsiteX200" fmla="*/ 1559843 w 2075409"/>
                    <a:gd name="connsiteY200" fmla="*/ 248619 h 1213973"/>
                    <a:gd name="connsiteX201" fmla="*/ 1540388 w 2075409"/>
                    <a:gd name="connsiteY201" fmla="*/ 234028 h 1213973"/>
                    <a:gd name="connsiteX202" fmla="*/ 1496613 w 2075409"/>
                    <a:gd name="connsiteY202" fmla="*/ 219436 h 1213973"/>
                    <a:gd name="connsiteX203" fmla="*/ 1482022 w 2075409"/>
                    <a:gd name="connsiteY203" fmla="*/ 214572 h 1213973"/>
                    <a:gd name="connsiteX204" fmla="*/ 1452839 w 2075409"/>
                    <a:gd name="connsiteY204" fmla="*/ 195117 h 1213973"/>
                    <a:gd name="connsiteX205" fmla="*/ 1438247 w 2075409"/>
                    <a:gd name="connsiteY205" fmla="*/ 185389 h 1213973"/>
                    <a:gd name="connsiteX206" fmla="*/ 1389609 w 2075409"/>
                    <a:gd name="connsiteY206" fmla="*/ 170798 h 1213973"/>
                    <a:gd name="connsiteX207" fmla="*/ 1360426 w 2075409"/>
                    <a:gd name="connsiteY207" fmla="*/ 156206 h 1213973"/>
                    <a:gd name="connsiteX208" fmla="*/ 1326379 w 2075409"/>
                    <a:gd name="connsiteY208" fmla="*/ 141615 h 1213973"/>
                    <a:gd name="connsiteX209" fmla="*/ 1311788 w 2075409"/>
                    <a:gd name="connsiteY209" fmla="*/ 127023 h 1213973"/>
                    <a:gd name="connsiteX210" fmla="*/ 1233966 w 2075409"/>
                    <a:gd name="connsiteY210" fmla="*/ 112432 h 1213973"/>
                    <a:gd name="connsiteX211" fmla="*/ 1185328 w 2075409"/>
                    <a:gd name="connsiteY211" fmla="*/ 97840 h 1213973"/>
                    <a:gd name="connsiteX212" fmla="*/ 1170737 w 2075409"/>
                    <a:gd name="connsiteY212" fmla="*/ 92976 h 1213973"/>
                    <a:gd name="connsiteX213" fmla="*/ 1146417 w 2075409"/>
                    <a:gd name="connsiteY213" fmla="*/ 88113 h 1213973"/>
                    <a:gd name="connsiteX214" fmla="*/ 1117234 w 2075409"/>
                    <a:gd name="connsiteY214" fmla="*/ 68657 h 1213973"/>
                    <a:gd name="connsiteX215" fmla="*/ 1088051 w 2075409"/>
                    <a:gd name="connsiteY215" fmla="*/ 58930 h 1213973"/>
                    <a:gd name="connsiteX216" fmla="*/ 1034549 w 2075409"/>
                    <a:gd name="connsiteY216" fmla="*/ 49202 h 1213973"/>
                    <a:gd name="connsiteX217" fmla="*/ 956728 w 2075409"/>
                    <a:gd name="connsiteY217" fmla="*/ 39474 h 1213973"/>
                    <a:gd name="connsiteX218" fmla="*/ 927545 w 2075409"/>
                    <a:gd name="connsiteY218" fmla="*/ 29747 h 1213973"/>
                    <a:gd name="connsiteX219" fmla="*/ 820541 w 2075409"/>
                    <a:gd name="connsiteY219" fmla="*/ 24883 h 1213973"/>
                    <a:gd name="connsiteX220" fmla="*/ 805949 w 2075409"/>
                    <a:gd name="connsiteY220" fmla="*/ 20019 h 1213973"/>
                    <a:gd name="connsiteX221" fmla="*/ 509256 w 2075409"/>
                    <a:gd name="connsiteY221" fmla="*/ 20019 h 1213973"/>
                    <a:gd name="connsiteX222" fmla="*/ 455754 w 2075409"/>
                    <a:gd name="connsiteY222" fmla="*/ 29747 h 1213973"/>
                    <a:gd name="connsiteX223" fmla="*/ 421707 w 2075409"/>
                    <a:gd name="connsiteY223" fmla="*/ 34610 h 1213973"/>
                    <a:gd name="connsiteX224" fmla="*/ 392524 w 2075409"/>
                    <a:gd name="connsiteY224" fmla="*/ 44338 h 1213973"/>
                    <a:gd name="connsiteX225" fmla="*/ 377932 w 2075409"/>
                    <a:gd name="connsiteY225" fmla="*/ 49202 h 1213973"/>
                    <a:gd name="connsiteX226" fmla="*/ 324430 w 2075409"/>
                    <a:gd name="connsiteY226" fmla="*/ 54066 h 1213973"/>
                    <a:gd name="connsiteX227" fmla="*/ 309839 w 2075409"/>
                    <a:gd name="connsiteY227" fmla="*/ 58930 h 1213973"/>
                    <a:gd name="connsiteX228" fmla="*/ 275792 w 2075409"/>
                    <a:gd name="connsiteY228" fmla="*/ 78385 h 1213973"/>
                    <a:gd name="connsiteX229" fmla="*/ 232017 w 2075409"/>
                    <a:gd name="connsiteY229" fmla="*/ 88113 h 1213973"/>
                    <a:gd name="connsiteX230" fmla="*/ 217426 w 2075409"/>
                    <a:gd name="connsiteY230" fmla="*/ 92976 h 1213973"/>
                    <a:gd name="connsiteX231" fmla="*/ 183379 w 2075409"/>
                    <a:gd name="connsiteY231" fmla="*/ 107568 h 1213973"/>
                    <a:gd name="connsiteX232" fmla="*/ 163924 w 2075409"/>
                    <a:gd name="connsiteY232" fmla="*/ 117296 h 1213973"/>
                    <a:gd name="connsiteX233" fmla="*/ 144468 w 2075409"/>
                    <a:gd name="connsiteY233" fmla="*/ 122159 h 1213973"/>
                    <a:gd name="connsiteX234" fmla="*/ 110422 w 2075409"/>
                    <a:gd name="connsiteY234" fmla="*/ 131887 h 1213973"/>
                    <a:gd name="connsiteX235" fmla="*/ 95830 w 2075409"/>
                    <a:gd name="connsiteY235" fmla="*/ 141615 h 1213973"/>
                    <a:gd name="connsiteX236" fmla="*/ 61783 w 2075409"/>
                    <a:gd name="connsiteY236" fmla="*/ 161070 h 1213973"/>
                    <a:gd name="connsiteX237" fmla="*/ 47192 w 2075409"/>
                    <a:gd name="connsiteY237" fmla="*/ 175662 h 1213973"/>
                    <a:gd name="connsiteX238" fmla="*/ 42328 w 2075409"/>
                    <a:gd name="connsiteY238" fmla="*/ 190253 h 1213973"/>
                    <a:gd name="connsiteX239" fmla="*/ 32600 w 2075409"/>
                    <a:gd name="connsiteY239" fmla="*/ 204845 h 1213973"/>
                    <a:gd name="connsiteX240" fmla="*/ 32600 w 2075409"/>
                    <a:gd name="connsiteY240" fmla="*/ 219436 h 12139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</a:cxnLst>
                  <a:rect l="l" t="t" r="r" b="b"/>
                  <a:pathLst>
                    <a:path w="2075409" h="1213973">
                      <a:moveTo>
                        <a:pt x="61783" y="156206"/>
                      </a:moveTo>
                      <a:cubicBezTo>
                        <a:pt x="61540" y="157420"/>
                        <a:pt x="56045" y="190131"/>
                        <a:pt x="52056" y="195117"/>
                      </a:cubicBezTo>
                      <a:cubicBezTo>
                        <a:pt x="48404" y="199682"/>
                        <a:pt x="42328" y="201602"/>
                        <a:pt x="37464" y="204845"/>
                      </a:cubicBezTo>
                      <a:cubicBezTo>
                        <a:pt x="0" y="261041"/>
                        <a:pt x="6332" y="234612"/>
                        <a:pt x="115285" y="229164"/>
                      </a:cubicBezTo>
                      <a:cubicBezTo>
                        <a:pt x="113664" y="234028"/>
                        <a:pt x="113625" y="239752"/>
                        <a:pt x="110422" y="243755"/>
                      </a:cubicBezTo>
                      <a:cubicBezTo>
                        <a:pt x="106770" y="248320"/>
                        <a:pt x="101172" y="251109"/>
                        <a:pt x="95830" y="253483"/>
                      </a:cubicBezTo>
                      <a:cubicBezTo>
                        <a:pt x="75030" y="262727"/>
                        <a:pt x="66995" y="262416"/>
                        <a:pt x="47192" y="268074"/>
                      </a:cubicBezTo>
                      <a:cubicBezTo>
                        <a:pt x="42262" y="269483"/>
                        <a:pt x="37464" y="271317"/>
                        <a:pt x="32600" y="272938"/>
                      </a:cubicBezTo>
                      <a:cubicBezTo>
                        <a:pt x="39085" y="274559"/>
                        <a:pt x="45371" y="277802"/>
                        <a:pt x="52056" y="277802"/>
                      </a:cubicBezTo>
                      <a:cubicBezTo>
                        <a:pt x="75046" y="277802"/>
                        <a:pt x="99037" y="272258"/>
                        <a:pt x="120149" y="263210"/>
                      </a:cubicBezTo>
                      <a:cubicBezTo>
                        <a:pt x="133478" y="257498"/>
                        <a:pt x="145303" y="248341"/>
                        <a:pt x="159060" y="243755"/>
                      </a:cubicBezTo>
                      <a:cubicBezTo>
                        <a:pt x="180530" y="236598"/>
                        <a:pt x="169065" y="241184"/>
                        <a:pt x="193107" y="229164"/>
                      </a:cubicBezTo>
                      <a:cubicBezTo>
                        <a:pt x="201755" y="216190"/>
                        <a:pt x="204459" y="210066"/>
                        <a:pt x="217426" y="199981"/>
                      </a:cubicBezTo>
                      <a:cubicBezTo>
                        <a:pt x="226655" y="192803"/>
                        <a:pt x="235035" y="182178"/>
                        <a:pt x="246609" y="180525"/>
                      </a:cubicBezTo>
                      <a:lnTo>
                        <a:pt x="280656" y="175662"/>
                      </a:lnTo>
                      <a:cubicBezTo>
                        <a:pt x="285520" y="174041"/>
                        <a:pt x="290242" y="171910"/>
                        <a:pt x="295247" y="170798"/>
                      </a:cubicBezTo>
                      <a:cubicBezTo>
                        <a:pt x="329056" y="163285"/>
                        <a:pt x="316197" y="169377"/>
                        <a:pt x="343885" y="161070"/>
                      </a:cubicBezTo>
                      <a:cubicBezTo>
                        <a:pt x="353706" y="158123"/>
                        <a:pt x="363340" y="154584"/>
                        <a:pt x="373068" y="151342"/>
                      </a:cubicBezTo>
                      <a:cubicBezTo>
                        <a:pt x="377932" y="149721"/>
                        <a:pt x="383074" y="148772"/>
                        <a:pt x="387660" y="146479"/>
                      </a:cubicBezTo>
                      <a:cubicBezTo>
                        <a:pt x="411701" y="134458"/>
                        <a:pt x="400237" y="139044"/>
                        <a:pt x="421707" y="131887"/>
                      </a:cubicBezTo>
                      <a:cubicBezTo>
                        <a:pt x="444858" y="116452"/>
                        <a:pt x="427199" y="125862"/>
                        <a:pt x="455754" y="117296"/>
                      </a:cubicBezTo>
                      <a:cubicBezTo>
                        <a:pt x="465575" y="114350"/>
                        <a:pt x="484937" y="107568"/>
                        <a:pt x="484937" y="107568"/>
                      </a:cubicBezTo>
                      <a:cubicBezTo>
                        <a:pt x="489801" y="104325"/>
                        <a:pt x="493888" y="99378"/>
                        <a:pt x="499528" y="97840"/>
                      </a:cubicBezTo>
                      <a:cubicBezTo>
                        <a:pt x="512139" y="94401"/>
                        <a:pt x="525409" y="94018"/>
                        <a:pt x="538439" y="92976"/>
                      </a:cubicBezTo>
                      <a:cubicBezTo>
                        <a:pt x="565960" y="90774"/>
                        <a:pt x="593562" y="89734"/>
                        <a:pt x="621124" y="88113"/>
                      </a:cubicBezTo>
                      <a:cubicBezTo>
                        <a:pt x="650307" y="89734"/>
                        <a:pt x="679739" y="88843"/>
                        <a:pt x="708673" y="92976"/>
                      </a:cubicBezTo>
                      <a:cubicBezTo>
                        <a:pt x="714460" y="93803"/>
                        <a:pt x="718036" y="100090"/>
                        <a:pt x="723264" y="102704"/>
                      </a:cubicBezTo>
                      <a:cubicBezTo>
                        <a:pt x="727850" y="104997"/>
                        <a:pt x="732992" y="105947"/>
                        <a:pt x="737856" y="107568"/>
                      </a:cubicBezTo>
                      <a:cubicBezTo>
                        <a:pt x="749431" y="142297"/>
                        <a:pt x="739051" y="131063"/>
                        <a:pt x="762175" y="146479"/>
                      </a:cubicBezTo>
                      <a:cubicBezTo>
                        <a:pt x="771903" y="144858"/>
                        <a:pt x="781791" y="144007"/>
                        <a:pt x="791358" y="141615"/>
                      </a:cubicBezTo>
                      <a:cubicBezTo>
                        <a:pt x="801306" y="139128"/>
                        <a:pt x="820541" y="131887"/>
                        <a:pt x="820541" y="131887"/>
                      </a:cubicBezTo>
                      <a:cubicBezTo>
                        <a:pt x="859452" y="133508"/>
                        <a:pt x="898404" y="134322"/>
                        <a:pt x="937273" y="136751"/>
                      </a:cubicBezTo>
                      <a:cubicBezTo>
                        <a:pt x="950318" y="137566"/>
                        <a:pt x="963323" y="139277"/>
                        <a:pt x="976183" y="141615"/>
                      </a:cubicBezTo>
                      <a:cubicBezTo>
                        <a:pt x="981227" y="142532"/>
                        <a:pt x="985663" y="146086"/>
                        <a:pt x="990775" y="146479"/>
                      </a:cubicBezTo>
                      <a:cubicBezTo>
                        <a:pt x="1027990" y="149341"/>
                        <a:pt x="1065354" y="149721"/>
                        <a:pt x="1102643" y="151342"/>
                      </a:cubicBezTo>
                      <a:cubicBezTo>
                        <a:pt x="1109128" y="152963"/>
                        <a:pt x="1115695" y="154285"/>
                        <a:pt x="1122098" y="156206"/>
                      </a:cubicBezTo>
                      <a:cubicBezTo>
                        <a:pt x="1131919" y="159153"/>
                        <a:pt x="1141167" y="164248"/>
                        <a:pt x="1151281" y="165934"/>
                      </a:cubicBezTo>
                      <a:lnTo>
                        <a:pt x="1180464" y="170798"/>
                      </a:lnTo>
                      <a:lnTo>
                        <a:pt x="1209647" y="190253"/>
                      </a:lnTo>
                      <a:cubicBezTo>
                        <a:pt x="1214511" y="193496"/>
                        <a:pt x="1218693" y="198132"/>
                        <a:pt x="1224239" y="199981"/>
                      </a:cubicBezTo>
                      <a:cubicBezTo>
                        <a:pt x="1229103" y="201602"/>
                        <a:pt x="1234348" y="202355"/>
                        <a:pt x="1238830" y="204845"/>
                      </a:cubicBezTo>
                      <a:cubicBezTo>
                        <a:pt x="1249050" y="210523"/>
                        <a:pt x="1258285" y="217815"/>
                        <a:pt x="1268013" y="224300"/>
                      </a:cubicBezTo>
                      <a:lnTo>
                        <a:pt x="1282605" y="234028"/>
                      </a:lnTo>
                      <a:cubicBezTo>
                        <a:pt x="1285992" y="239109"/>
                        <a:pt x="1298538" y="255156"/>
                        <a:pt x="1297196" y="263210"/>
                      </a:cubicBezTo>
                      <a:cubicBezTo>
                        <a:pt x="1294214" y="281099"/>
                        <a:pt x="1284603" y="276803"/>
                        <a:pt x="1272877" y="282666"/>
                      </a:cubicBezTo>
                      <a:cubicBezTo>
                        <a:pt x="1238683" y="299762"/>
                        <a:pt x="1283277" y="288228"/>
                        <a:pt x="1229102" y="297257"/>
                      </a:cubicBezTo>
                      <a:cubicBezTo>
                        <a:pt x="1225860" y="302121"/>
                        <a:pt x="1220020" y="306039"/>
                        <a:pt x="1219375" y="311849"/>
                      </a:cubicBezTo>
                      <a:cubicBezTo>
                        <a:pt x="1217521" y="328542"/>
                        <a:pt x="1223321" y="343647"/>
                        <a:pt x="1233966" y="355623"/>
                      </a:cubicBezTo>
                      <a:cubicBezTo>
                        <a:pt x="1261199" y="386260"/>
                        <a:pt x="1260386" y="382965"/>
                        <a:pt x="1292332" y="404262"/>
                      </a:cubicBezTo>
                      <a:cubicBezTo>
                        <a:pt x="1297196" y="407505"/>
                        <a:pt x="1301378" y="412140"/>
                        <a:pt x="1306924" y="413989"/>
                      </a:cubicBezTo>
                      <a:cubicBezTo>
                        <a:pt x="1327061" y="420702"/>
                        <a:pt x="1317249" y="416009"/>
                        <a:pt x="1336107" y="428581"/>
                      </a:cubicBezTo>
                      <a:cubicBezTo>
                        <a:pt x="1363982" y="470395"/>
                        <a:pt x="1326865" y="421187"/>
                        <a:pt x="1360426" y="448036"/>
                      </a:cubicBezTo>
                      <a:cubicBezTo>
                        <a:pt x="1364991" y="451688"/>
                        <a:pt x="1366020" y="458494"/>
                        <a:pt x="1370154" y="462628"/>
                      </a:cubicBezTo>
                      <a:cubicBezTo>
                        <a:pt x="1374287" y="466761"/>
                        <a:pt x="1379881" y="469113"/>
                        <a:pt x="1384745" y="472355"/>
                      </a:cubicBezTo>
                      <a:cubicBezTo>
                        <a:pt x="1408898" y="508585"/>
                        <a:pt x="1377855" y="464088"/>
                        <a:pt x="1409064" y="501538"/>
                      </a:cubicBezTo>
                      <a:cubicBezTo>
                        <a:pt x="1442921" y="542167"/>
                        <a:pt x="1390757" y="488095"/>
                        <a:pt x="1433383" y="530721"/>
                      </a:cubicBezTo>
                      <a:cubicBezTo>
                        <a:pt x="1443996" y="562560"/>
                        <a:pt x="1429255" y="531309"/>
                        <a:pt x="1452839" y="550176"/>
                      </a:cubicBezTo>
                      <a:cubicBezTo>
                        <a:pt x="1457404" y="553828"/>
                        <a:pt x="1458001" y="561116"/>
                        <a:pt x="1462566" y="564768"/>
                      </a:cubicBezTo>
                      <a:cubicBezTo>
                        <a:pt x="1466570" y="567971"/>
                        <a:pt x="1472572" y="567339"/>
                        <a:pt x="1477158" y="569632"/>
                      </a:cubicBezTo>
                      <a:cubicBezTo>
                        <a:pt x="1514873" y="588489"/>
                        <a:pt x="1469662" y="571997"/>
                        <a:pt x="1506341" y="584223"/>
                      </a:cubicBezTo>
                      <a:cubicBezTo>
                        <a:pt x="1551243" y="572997"/>
                        <a:pt x="1511205" y="588915"/>
                        <a:pt x="1511205" y="564768"/>
                      </a:cubicBezTo>
                      <a:cubicBezTo>
                        <a:pt x="1511205" y="558922"/>
                        <a:pt x="1520932" y="558283"/>
                        <a:pt x="1525796" y="555040"/>
                      </a:cubicBezTo>
                      <a:cubicBezTo>
                        <a:pt x="1536673" y="557759"/>
                        <a:pt x="1567328" y="564895"/>
                        <a:pt x="1574434" y="569632"/>
                      </a:cubicBezTo>
                      <a:cubicBezTo>
                        <a:pt x="1593292" y="582203"/>
                        <a:pt x="1583480" y="577510"/>
                        <a:pt x="1603617" y="584223"/>
                      </a:cubicBezTo>
                      <a:cubicBezTo>
                        <a:pt x="1606860" y="579359"/>
                        <a:pt x="1613345" y="575478"/>
                        <a:pt x="1613345" y="569632"/>
                      </a:cubicBezTo>
                      <a:cubicBezTo>
                        <a:pt x="1613345" y="542622"/>
                        <a:pt x="1605549" y="541737"/>
                        <a:pt x="1589026" y="530721"/>
                      </a:cubicBezTo>
                      <a:cubicBezTo>
                        <a:pt x="1580478" y="505080"/>
                        <a:pt x="1589811" y="525826"/>
                        <a:pt x="1569571" y="501538"/>
                      </a:cubicBezTo>
                      <a:cubicBezTo>
                        <a:pt x="1565829" y="497047"/>
                        <a:pt x="1563976" y="491080"/>
                        <a:pt x="1559843" y="486947"/>
                      </a:cubicBezTo>
                      <a:cubicBezTo>
                        <a:pt x="1555709" y="482813"/>
                        <a:pt x="1550480" y="479833"/>
                        <a:pt x="1545251" y="477219"/>
                      </a:cubicBezTo>
                      <a:cubicBezTo>
                        <a:pt x="1524253" y="466720"/>
                        <a:pt x="1479502" y="468420"/>
                        <a:pt x="1467430" y="467491"/>
                      </a:cubicBezTo>
                      <a:cubicBezTo>
                        <a:pt x="1427073" y="454041"/>
                        <a:pt x="1490569" y="476625"/>
                        <a:pt x="1423656" y="443172"/>
                      </a:cubicBezTo>
                      <a:lnTo>
                        <a:pt x="1404200" y="433445"/>
                      </a:lnTo>
                      <a:cubicBezTo>
                        <a:pt x="1371392" y="400637"/>
                        <a:pt x="1379367" y="417313"/>
                        <a:pt x="1370154" y="389670"/>
                      </a:cubicBezTo>
                      <a:cubicBezTo>
                        <a:pt x="1375018" y="388049"/>
                        <a:pt x="1379688" y="383963"/>
                        <a:pt x="1384745" y="384806"/>
                      </a:cubicBezTo>
                      <a:cubicBezTo>
                        <a:pt x="1390511" y="385767"/>
                        <a:pt x="1394846" y="390792"/>
                        <a:pt x="1399337" y="394534"/>
                      </a:cubicBezTo>
                      <a:cubicBezTo>
                        <a:pt x="1427849" y="418294"/>
                        <a:pt x="1401794" y="399122"/>
                        <a:pt x="1423656" y="423717"/>
                      </a:cubicBezTo>
                      <a:cubicBezTo>
                        <a:pt x="1432796" y="433999"/>
                        <a:pt x="1439139" y="451654"/>
                        <a:pt x="1452839" y="452900"/>
                      </a:cubicBezTo>
                      <a:cubicBezTo>
                        <a:pt x="1471608" y="454606"/>
                        <a:pt x="1513214" y="457051"/>
                        <a:pt x="1535524" y="462628"/>
                      </a:cubicBezTo>
                      <a:cubicBezTo>
                        <a:pt x="1545472" y="465115"/>
                        <a:pt x="1554979" y="469113"/>
                        <a:pt x="1564707" y="472355"/>
                      </a:cubicBezTo>
                      <a:lnTo>
                        <a:pt x="1579298" y="477219"/>
                      </a:lnTo>
                      <a:cubicBezTo>
                        <a:pt x="1584162" y="478840"/>
                        <a:pt x="1589624" y="479239"/>
                        <a:pt x="1593890" y="482083"/>
                      </a:cubicBezTo>
                      <a:lnTo>
                        <a:pt x="1608481" y="491810"/>
                      </a:lnTo>
                      <a:cubicBezTo>
                        <a:pt x="1615141" y="500690"/>
                        <a:pt x="1640132" y="533262"/>
                        <a:pt x="1642528" y="540449"/>
                      </a:cubicBezTo>
                      <a:lnTo>
                        <a:pt x="1647392" y="555040"/>
                      </a:lnTo>
                      <a:cubicBezTo>
                        <a:pt x="1645771" y="572874"/>
                        <a:pt x="1646280" y="591032"/>
                        <a:pt x="1642528" y="608542"/>
                      </a:cubicBezTo>
                      <a:cubicBezTo>
                        <a:pt x="1641303" y="614258"/>
                        <a:pt x="1635414" y="617905"/>
                        <a:pt x="1632800" y="623134"/>
                      </a:cubicBezTo>
                      <a:cubicBezTo>
                        <a:pt x="1630507" y="627719"/>
                        <a:pt x="1629558" y="632861"/>
                        <a:pt x="1627937" y="637725"/>
                      </a:cubicBezTo>
                      <a:cubicBezTo>
                        <a:pt x="1629558" y="652317"/>
                        <a:pt x="1628157" y="667572"/>
                        <a:pt x="1632800" y="681500"/>
                      </a:cubicBezTo>
                      <a:cubicBezTo>
                        <a:pt x="1636497" y="692591"/>
                        <a:pt x="1648559" y="699592"/>
                        <a:pt x="1652256" y="710683"/>
                      </a:cubicBezTo>
                      <a:cubicBezTo>
                        <a:pt x="1658969" y="730820"/>
                        <a:pt x="1654276" y="721008"/>
                        <a:pt x="1666847" y="739866"/>
                      </a:cubicBezTo>
                      <a:cubicBezTo>
                        <a:pt x="1674200" y="769276"/>
                        <a:pt x="1669594" y="752968"/>
                        <a:pt x="1681439" y="788504"/>
                      </a:cubicBezTo>
                      <a:lnTo>
                        <a:pt x="1686302" y="803096"/>
                      </a:lnTo>
                      <a:cubicBezTo>
                        <a:pt x="1684681" y="820930"/>
                        <a:pt x="1685191" y="839088"/>
                        <a:pt x="1681439" y="856598"/>
                      </a:cubicBezTo>
                      <a:cubicBezTo>
                        <a:pt x="1680483" y="861060"/>
                        <a:pt x="1659674" y="878269"/>
                        <a:pt x="1676575" y="885781"/>
                      </a:cubicBezTo>
                      <a:cubicBezTo>
                        <a:pt x="1688519" y="891090"/>
                        <a:pt x="1702515" y="889024"/>
                        <a:pt x="1715485" y="890645"/>
                      </a:cubicBezTo>
                      <a:cubicBezTo>
                        <a:pt x="1750214" y="902220"/>
                        <a:pt x="1736136" y="894684"/>
                        <a:pt x="1759260" y="910100"/>
                      </a:cubicBezTo>
                      <a:cubicBezTo>
                        <a:pt x="1762464" y="919711"/>
                        <a:pt x="1765281" y="932427"/>
                        <a:pt x="1773851" y="939283"/>
                      </a:cubicBezTo>
                      <a:cubicBezTo>
                        <a:pt x="1777855" y="942486"/>
                        <a:pt x="1783579" y="942526"/>
                        <a:pt x="1788443" y="944147"/>
                      </a:cubicBezTo>
                      <a:cubicBezTo>
                        <a:pt x="1792989" y="957784"/>
                        <a:pt x="1805415" y="977651"/>
                        <a:pt x="1793307" y="992785"/>
                      </a:cubicBezTo>
                      <a:cubicBezTo>
                        <a:pt x="1790104" y="996789"/>
                        <a:pt x="1783645" y="996240"/>
                        <a:pt x="1778715" y="997649"/>
                      </a:cubicBezTo>
                      <a:cubicBezTo>
                        <a:pt x="1772288" y="999485"/>
                        <a:pt x="1765745" y="1000892"/>
                        <a:pt x="1759260" y="1002513"/>
                      </a:cubicBezTo>
                      <a:cubicBezTo>
                        <a:pt x="1753633" y="1006264"/>
                        <a:pt x="1731518" y="1019628"/>
                        <a:pt x="1730077" y="1026832"/>
                      </a:cubicBezTo>
                      <a:cubicBezTo>
                        <a:pt x="1727829" y="1038074"/>
                        <a:pt x="1728062" y="1051708"/>
                        <a:pt x="1734941" y="1060879"/>
                      </a:cubicBezTo>
                      <a:cubicBezTo>
                        <a:pt x="1739901" y="1067492"/>
                        <a:pt x="1751154" y="1064121"/>
                        <a:pt x="1759260" y="1065742"/>
                      </a:cubicBezTo>
                      <a:lnTo>
                        <a:pt x="1768988" y="1094925"/>
                      </a:lnTo>
                      <a:cubicBezTo>
                        <a:pt x="1770609" y="1099789"/>
                        <a:pt x="1771007" y="1105251"/>
                        <a:pt x="1773851" y="1109517"/>
                      </a:cubicBezTo>
                      <a:cubicBezTo>
                        <a:pt x="1780336" y="1119245"/>
                        <a:pt x="1789610" y="1127609"/>
                        <a:pt x="1793307" y="1138700"/>
                      </a:cubicBezTo>
                      <a:cubicBezTo>
                        <a:pt x="1796549" y="1148428"/>
                        <a:pt x="1793306" y="1164640"/>
                        <a:pt x="1803034" y="1167883"/>
                      </a:cubicBezTo>
                      <a:cubicBezTo>
                        <a:pt x="1823171" y="1174595"/>
                        <a:pt x="1813360" y="1169903"/>
                        <a:pt x="1832217" y="1182474"/>
                      </a:cubicBezTo>
                      <a:cubicBezTo>
                        <a:pt x="1835460" y="1187338"/>
                        <a:pt x="1836144" y="1196341"/>
                        <a:pt x="1841945" y="1197066"/>
                      </a:cubicBezTo>
                      <a:cubicBezTo>
                        <a:pt x="1852120" y="1198338"/>
                        <a:pt x="1871128" y="1187338"/>
                        <a:pt x="1871128" y="1187338"/>
                      </a:cubicBezTo>
                      <a:cubicBezTo>
                        <a:pt x="1873907" y="1191507"/>
                        <a:pt x="1886183" y="1213973"/>
                        <a:pt x="1895447" y="1211657"/>
                      </a:cubicBezTo>
                      <a:cubicBezTo>
                        <a:pt x="1900421" y="1210414"/>
                        <a:pt x="1897108" y="1201069"/>
                        <a:pt x="1900311" y="1197066"/>
                      </a:cubicBezTo>
                      <a:cubicBezTo>
                        <a:pt x="1903963" y="1192501"/>
                        <a:pt x="1910038" y="1190581"/>
                        <a:pt x="1914902" y="1187338"/>
                      </a:cubicBezTo>
                      <a:cubicBezTo>
                        <a:pt x="1941545" y="1147377"/>
                        <a:pt x="1936533" y="1161149"/>
                        <a:pt x="1919766" y="1070606"/>
                      </a:cubicBezTo>
                      <a:cubicBezTo>
                        <a:pt x="1917637" y="1059110"/>
                        <a:pt x="1906796" y="1051151"/>
                        <a:pt x="1900311" y="1041423"/>
                      </a:cubicBezTo>
                      <a:lnTo>
                        <a:pt x="1890583" y="1026832"/>
                      </a:lnTo>
                      <a:lnTo>
                        <a:pt x="1880856" y="997649"/>
                      </a:lnTo>
                      <a:lnTo>
                        <a:pt x="1875992" y="983057"/>
                      </a:lnTo>
                      <a:cubicBezTo>
                        <a:pt x="1874371" y="965223"/>
                        <a:pt x="1881061" y="944455"/>
                        <a:pt x="1871128" y="929555"/>
                      </a:cubicBezTo>
                      <a:cubicBezTo>
                        <a:pt x="1864769" y="920016"/>
                        <a:pt x="1845187" y="932797"/>
                        <a:pt x="1837081" y="924691"/>
                      </a:cubicBezTo>
                      <a:cubicBezTo>
                        <a:pt x="1831235" y="918845"/>
                        <a:pt x="1835067" y="904958"/>
                        <a:pt x="1841945" y="900372"/>
                      </a:cubicBezTo>
                      <a:cubicBezTo>
                        <a:pt x="1852821" y="893121"/>
                        <a:pt x="1867886" y="897129"/>
                        <a:pt x="1880856" y="895508"/>
                      </a:cubicBezTo>
                      <a:cubicBezTo>
                        <a:pt x="1879235" y="880917"/>
                        <a:pt x="1875992" y="866415"/>
                        <a:pt x="1875992" y="851734"/>
                      </a:cubicBezTo>
                      <a:cubicBezTo>
                        <a:pt x="1875992" y="846607"/>
                        <a:pt x="1877231" y="840767"/>
                        <a:pt x="1880856" y="837142"/>
                      </a:cubicBezTo>
                      <a:cubicBezTo>
                        <a:pt x="1884481" y="833517"/>
                        <a:pt x="1890583" y="833900"/>
                        <a:pt x="1895447" y="832279"/>
                      </a:cubicBezTo>
                      <a:cubicBezTo>
                        <a:pt x="1900311" y="837143"/>
                        <a:pt x="1905636" y="841586"/>
                        <a:pt x="1910039" y="846870"/>
                      </a:cubicBezTo>
                      <a:cubicBezTo>
                        <a:pt x="1913781" y="851361"/>
                        <a:pt x="1915633" y="857329"/>
                        <a:pt x="1919766" y="861462"/>
                      </a:cubicBezTo>
                      <a:cubicBezTo>
                        <a:pt x="1923899" y="865595"/>
                        <a:pt x="1929494" y="867947"/>
                        <a:pt x="1934358" y="871189"/>
                      </a:cubicBezTo>
                      <a:cubicBezTo>
                        <a:pt x="1947738" y="866729"/>
                        <a:pt x="1964219" y="860392"/>
                        <a:pt x="1978132" y="861462"/>
                      </a:cubicBezTo>
                      <a:cubicBezTo>
                        <a:pt x="1989900" y="862367"/>
                        <a:pt x="2000830" y="867947"/>
                        <a:pt x="2012179" y="871189"/>
                      </a:cubicBezTo>
                      <a:cubicBezTo>
                        <a:pt x="2013800" y="866325"/>
                        <a:pt x="2018947" y="861358"/>
                        <a:pt x="2017043" y="856598"/>
                      </a:cubicBezTo>
                      <a:cubicBezTo>
                        <a:pt x="2014142" y="849345"/>
                        <a:pt x="1994003" y="844054"/>
                        <a:pt x="1987860" y="842006"/>
                      </a:cubicBezTo>
                      <a:cubicBezTo>
                        <a:pt x="1986239" y="837142"/>
                        <a:pt x="1980703" y="832000"/>
                        <a:pt x="1982996" y="827415"/>
                      </a:cubicBezTo>
                      <a:cubicBezTo>
                        <a:pt x="1993545" y="806319"/>
                        <a:pt x="2011365" y="843217"/>
                        <a:pt x="1987860" y="807959"/>
                      </a:cubicBezTo>
                      <a:cubicBezTo>
                        <a:pt x="1978132" y="809580"/>
                        <a:pt x="1968304" y="810684"/>
                        <a:pt x="1958677" y="812823"/>
                      </a:cubicBezTo>
                      <a:cubicBezTo>
                        <a:pt x="1953672" y="813935"/>
                        <a:pt x="1949212" y="817687"/>
                        <a:pt x="1944085" y="817687"/>
                      </a:cubicBezTo>
                      <a:cubicBezTo>
                        <a:pt x="1932621" y="817687"/>
                        <a:pt x="1921388" y="814444"/>
                        <a:pt x="1910039" y="812823"/>
                      </a:cubicBezTo>
                      <a:cubicBezTo>
                        <a:pt x="1894946" y="807792"/>
                        <a:pt x="1891015" y="807246"/>
                        <a:pt x="1875992" y="798232"/>
                      </a:cubicBezTo>
                      <a:cubicBezTo>
                        <a:pt x="1865967" y="792217"/>
                        <a:pt x="1846809" y="778776"/>
                        <a:pt x="1846809" y="778776"/>
                      </a:cubicBezTo>
                      <a:cubicBezTo>
                        <a:pt x="1845188" y="773912"/>
                        <a:pt x="1839652" y="768770"/>
                        <a:pt x="1841945" y="764185"/>
                      </a:cubicBezTo>
                      <a:cubicBezTo>
                        <a:pt x="1844238" y="759599"/>
                        <a:pt x="1851410" y="759321"/>
                        <a:pt x="1856537" y="759321"/>
                      </a:cubicBezTo>
                      <a:cubicBezTo>
                        <a:pt x="1868001" y="759321"/>
                        <a:pt x="1879234" y="762564"/>
                        <a:pt x="1890583" y="764185"/>
                      </a:cubicBezTo>
                      <a:cubicBezTo>
                        <a:pt x="1938033" y="795818"/>
                        <a:pt x="1864288" y="746265"/>
                        <a:pt x="1924630" y="788504"/>
                      </a:cubicBezTo>
                      <a:cubicBezTo>
                        <a:pt x="1934208" y="795208"/>
                        <a:pt x="1953813" y="807959"/>
                        <a:pt x="1953813" y="807959"/>
                      </a:cubicBezTo>
                      <a:cubicBezTo>
                        <a:pt x="1963541" y="804717"/>
                        <a:pt x="1973268" y="794989"/>
                        <a:pt x="1982996" y="798232"/>
                      </a:cubicBezTo>
                      <a:cubicBezTo>
                        <a:pt x="2017213" y="809638"/>
                        <a:pt x="1974976" y="794795"/>
                        <a:pt x="2017043" y="812823"/>
                      </a:cubicBezTo>
                      <a:cubicBezTo>
                        <a:pt x="2045232" y="824904"/>
                        <a:pt x="2018187" y="808722"/>
                        <a:pt x="2046226" y="827415"/>
                      </a:cubicBezTo>
                      <a:cubicBezTo>
                        <a:pt x="2051090" y="825794"/>
                        <a:pt x="2058913" y="827311"/>
                        <a:pt x="2060817" y="822551"/>
                      </a:cubicBezTo>
                      <a:cubicBezTo>
                        <a:pt x="2060854" y="822460"/>
                        <a:pt x="2053356" y="790770"/>
                        <a:pt x="2051090" y="788504"/>
                      </a:cubicBezTo>
                      <a:cubicBezTo>
                        <a:pt x="2042823" y="780237"/>
                        <a:pt x="2031635" y="775534"/>
                        <a:pt x="2021907" y="769049"/>
                      </a:cubicBezTo>
                      <a:lnTo>
                        <a:pt x="2007315" y="759321"/>
                      </a:lnTo>
                      <a:cubicBezTo>
                        <a:pt x="1995474" y="723796"/>
                        <a:pt x="1995101" y="740086"/>
                        <a:pt x="2002451" y="710683"/>
                      </a:cubicBezTo>
                      <a:cubicBezTo>
                        <a:pt x="2005694" y="715547"/>
                        <a:pt x="2009565" y="720046"/>
                        <a:pt x="2012179" y="725274"/>
                      </a:cubicBezTo>
                      <a:cubicBezTo>
                        <a:pt x="2014472" y="729860"/>
                        <a:pt x="2014199" y="735600"/>
                        <a:pt x="2017043" y="739866"/>
                      </a:cubicBezTo>
                      <a:cubicBezTo>
                        <a:pt x="2020858" y="745589"/>
                        <a:pt x="2026205" y="750234"/>
                        <a:pt x="2031634" y="754457"/>
                      </a:cubicBezTo>
                      <a:cubicBezTo>
                        <a:pt x="2056723" y="773971"/>
                        <a:pt x="2053391" y="771438"/>
                        <a:pt x="2075409" y="778776"/>
                      </a:cubicBezTo>
                      <a:cubicBezTo>
                        <a:pt x="2073788" y="773912"/>
                        <a:pt x="2071550" y="769212"/>
                        <a:pt x="2070545" y="764185"/>
                      </a:cubicBezTo>
                      <a:cubicBezTo>
                        <a:pt x="2069897" y="760946"/>
                        <a:pt x="2067097" y="724967"/>
                        <a:pt x="2060817" y="715547"/>
                      </a:cubicBezTo>
                      <a:cubicBezTo>
                        <a:pt x="2057002" y="709824"/>
                        <a:pt x="2050629" y="706239"/>
                        <a:pt x="2046226" y="700955"/>
                      </a:cubicBezTo>
                      <a:cubicBezTo>
                        <a:pt x="2042484" y="696464"/>
                        <a:pt x="2039741" y="691228"/>
                        <a:pt x="2036498" y="686364"/>
                      </a:cubicBezTo>
                      <a:cubicBezTo>
                        <a:pt x="2034877" y="681500"/>
                        <a:pt x="2032746" y="676777"/>
                        <a:pt x="2031634" y="671772"/>
                      </a:cubicBezTo>
                      <a:cubicBezTo>
                        <a:pt x="2027487" y="653110"/>
                        <a:pt x="2029779" y="638416"/>
                        <a:pt x="2017043" y="623134"/>
                      </a:cubicBezTo>
                      <a:cubicBezTo>
                        <a:pt x="2013301" y="618643"/>
                        <a:pt x="2007315" y="616649"/>
                        <a:pt x="2002451" y="613406"/>
                      </a:cubicBezTo>
                      <a:cubicBezTo>
                        <a:pt x="1987494" y="583490"/>
                        <a:pt x="1996749" y="599990"/>
                        <a:pt x="1973268" y="564768"/>
                      </a:cubicBezTo>
                      <a:cubicBezTo>
                        <a:pt x="1970025" y="559904"/>
                        <a:pt x="1969307" y="551137"/>
                        <a:pt x="1963541" y="550176"/>
                      </a:cubicBezTo>
                      <a:lnTo>
                        <a:pt x="1934358" y="545313"/>
                      </a:lnTo>
                      <a:cubicBezTo>
                        <a:pt x="1897680" y="533087"/>
                        <a:pt x="1942890" y="549579"/>
                        <a:pt x="1905175" y="530721"/>
                      </a:cubicBezTo>
                      <a:cubicBezTo>
                        <a:pt x="1900589" y="528428"/>
                        <a:pt x="1895447" y="527478"/>
                        <a:pt x="1890583" y="525857"/>
                      </a:cubicBezTo>
                      <a:cubicBezTo>
                        <a:pt x="1884098" y="527478"/>
                        <a:pt x="1877555" y="528884"/>
                        <a:pt x="1871128" y="530721"/>
                      </a:cubicBezTo>
                      <a:cubicBezTo>
                        <a:pt x="1866198" y="532130"/>
                        <a:pt x="1857780" y="530611"/>
                        <a:pt x="1856537" y="535585"/>
                      </a:cubicBezTo>
                      <a:cubicBezTo>
                        <a:pt x="1853756" y="546707"/>
                        <a:pt x="1859152" y="558390"/>
                        <a:pt x="1861400" y="569632"/>
                      </a:cubicBezTo>
                      <a:cubicBezTo>
                        <a:pt x="1864458" y="584922"/>
                        <a:pt x="1875970" y="603656"/>
                        <a:pt x="1885720" y="613406"/>
                      </a:cubicBezTo>
                      <a:cubicBezTo>
                        <a:pt x="1890584" y="618270"/>
                        <a:pt x="1894588" y="624182"/>
                        <a:pt x="1900311" y="627998"/>
                      </a:cubicBezTo>
                      <a:cubicBezTo>
                        <a:pt x="1933946" y="650423"/>
                        <a:pt x="1895361" y="593869"/>
                        <a:pt x="1953813" y="652317"/>
                      </a:cubicBezTo>
                      <a:cubicBezTo>
                        <a:pt x="1958677" y="657181"/>
                        <a:pt x="1964182" y="661478"/>
                        <a:pt x="1968405" y="666908"/>
                      </a:cubicBezTo>
                      <a:cubicBezTo>
                        <a:pt x="1975583" y="676136"/>
                        <a:pt x="1987860" y="696091"/>
                        <a:pt x="1987860" y="696091"/>
                      </a:cubicBezTo>
                      <a:cubicBezTo>
                        <a:pt x="1985082" y="682202"/>
                        <a:pt x="1982254" y="666058"/>
                        <a:pt x="1978132" y="652317"/>
                      </a:cubicBezTo>
                      <a:cubicBezTo>
                        <a:pt x="1975186" y="642496"/>
                        <a:pt x="1974093" y="631666"/>
                        <a:pt x="1968405" y="623134"/>
                      </a:cubicBezTo>
                      <a:lnTo>
                        <a:pt x="1958677" y="608542"/>
                      </a:lnTo>
                      <a:cubicBezTo>
                        <a:pt x="1957532" y="603962"/>
                        <a:pt x="1952121" y="580206"/>
                        <a:pt x="1948949" y="574496"/>
                      </a:cubicBezTo>
                      <a:cubicBezTo>
                        <a:pt x="1943271" y="564276"/>
                        <a:pt x="1935979" y="555041"/>
                        <a:pt x="1929494" y="545313"/>
                      </a:cubicBezTo>
                      <a:lnTo>
                        <a:pt x="1919766" y="530721"/>
                      </a:lnTo>
                      <a:cubicBezTo>
                        <a:pt x="1916524" y="525857"/>
                        <a:pt x="1914903" y="519372"/>
                        <a:pt x="1910039" y="516130"/>
                      </a:cubicBezTo>
                      <a:lnTo>
                        <a:pt x="1895447" y="506402"/>
                      </a:lnTo>
                      <a:cubicBezTo>
                        <a:pt x="1869511" y="467494"/>
                        <a:pt x="1903551" y="514504"/>
                        <a:pt x="1871128" y="482083"/>
                      </a:cubicBezTo>
                      <a:cubicBezTo>
                        <a:pt x="1866994" y="477949"/>
                        <a:pt x="1866357" y="470589"/>
                        <a:pt x="1861400" y="467491"/>
                      </a:cubicBezTo>
                      <a:cubicBezTo>
                        <a:pt x="1852705" y="462057"/>
                        <a:pt x="1832217" y="457764"/>
                        <a:pt x="1832217" y="457764"/>
                      </a:cubicBezTo>
                      <a:cubicBezTo>
                        <a:pt x="1817565" y="447996"/>
                        <a:pt x="1815447" y="445712"/>
                        <a:pt x="1798171" y="438308"/>
                      </a:cubicBezTo>
                      <a:cubicBezTo>
                        <a:pt x="1793459" y="436288"/>
                        <a:pt x="1788443" y="435066"/>
                        <a:pt x="1783579" y="433445"/>
                      </a:cubicBezTo>
                      <a:lnTo>
                        <a:pt x="1754396" y="413989"/>
                      </a:lnTo>
                      <a:cubicBezTo>
                        <a:pt x="1749532" y="410747"/>
                        <a:pt x="1743938" y="408395"/>
                        <a:pt x="1739805" y="404262"/>
                      </a:cubicBezTo>
                      <a:lnTo>
                        <a:pt x="1725213" y="389670"/>
                      </a:lnTo>
                      <a:cubicBezTo>
                        <a:pt x="1722009" y="380059"/>
                        <a:pt x="1719192" y="367343"/>
                        <a:pt x="1710622" y="360487"/>
                      </a:cubicBezTo>
                      <a:cubicBezTo>
                        <a:pt x="1706618" y="357284"/>
                        <a:pt x="1700894" y="357244"/>
                        <a:pt x="1696030" y="355623"/>
                      </a:cubicBezTo>
                      <a:cubicBezTo>
                        <a:pt x="1692787" y="350759"/>
                        <a:pt x="1688676" y="346374"/>
                        <a:pt x="1686302" y="341032"/>
                      </a:cubicBezTo>
                      <a:cubicBezTo>
                        <a:pt x="1682138" y="331662"/>
                        <a:pt x="1683826" y="319100"/>
                        <a:pt x="1676575" y="311849"/>
                      </a:cubicBezTo>
                      <a:cubicBezTo>
                        <a:pt x="1667411" y="302685"/>
                        <a:pt x="1659581" y="292948"/>
                        <a:pt x="1647392" y="287530"/>
                      </a:cubicBezTo>
                      <a:cubicBezTo>
                        <a:pt x="1638022" y="283366"/>
                        <a:pt x="1627937" y="281045"/>
                        <a:pt x="1618209" y="277802"/>
                      </a:cubicBezTo>
                      <a:lnTo>
                        <a:pt x="1603617" y="272938"/>
                      </a:lnTo>
                      <a:cubicBezTo>
                        <a:pt x="1570168" y="250639"/>
                        <a:pt x="1585525" y="257180"/>
                        <a:pt x="1559843" y="248619"/>
                      </a:cubicBezTo>
                      <a:cubicBezTo>
                        <a:pt x="1553358" y="243755"/>
                        <a:pt x="1547638" y="237653"/>
                        <a:pt x="1540388" y="234028"/>
                      </a:cubicBezTo>
                      <a:cubicBezTo>
                        <a:pt x="1540385" y="234026"/>
                        <a:pt x="1503910" y="221869"/>
                        <a:pt x="1496613" y="219436"/>
                      </a:cubicBezTo>
                      <a:cubicBezTo>
                        <a:pt x="1491749" y="217815"/>
                        <a:pt x="1486288" y="217416"/>
                        <a:pt x="1482022" y="214572"/>
                      </a:cubicBezTo>
                      <a:lnTo>
                        <a:pt x="1452839" y="195117"/>
                      </a:lnTo>
                      <a:cubicBezTo>
                        <a:pt x="1447975" y="191874"/>
                        <a:pt x="1443918" y="186807"/>
                        <a:pt x="1438247" y="185389"/>
                      </a:cubicBezTo>
                      <a:cubicBezTo>
                        <a:pt x="1427373" y="182670"/>
                        <a:pt x="1396711" y="175533"/>
                        <a:pt x="1389609" y="170798"/>
                      </a:cubicBezTo>
                      <a:cubicBezTo>
                        <a:pt x="1347798" y="142924"/>
                        <a:pt x="1400693" y="176339"/>
                        <a:pt x="1360426" y="156206"/>
                      </a:cubicBezTo>
                      <a:cubicBezTo>
                        <a:pt x="1326838" y="139413"/>
                        <a:pt x="1366867" y="151737"/>
                        <a:pt x="1326379" y="141615"/>
                      </a:cubicBezTo>
                      <a:cubicBezTo>
                        <a:pt x="1321515" y="136751"/>
                        <a:pt x="1317385" y="131021"/>
                        <a:pt x="1311788" y="127023"/>
                      </a:cubicBezTo>
                      <a:cubicBezTo>
                        <a:pt x="1287411" y="109611"/>
                        <a:pt x="1265791" y="115084"/>
                        <a:pt x="1233966" y="112432"/>
                      </a:cubicBezTo>
                      <a:cubicBezTo>
                        <a:pt x="1204564" y="105081"/>
                        <a:pt x="1220851" y="109682"/>
                        <a:pt x="1185328" y="97840"/>
                      </a:cubicBezTo>
                      <a:cubicBezTo>
                        <a:pt x="1180464" y="96219"/>
                        <a:pt x="1175764" y="93981"/>
                        <a:pt x="1170737" y="92976"/>
                      </a:cubicBezTo>
                      <a:lnTo>
                        <a:pt x="1146417" y="88113"/>
                      </a:lnTo>
                      <a:cubicBezTo>
                        <a:pt x="1136689" y="81628"/>
                        <a:pt x="1128325" y="72354"/>
                        <a:pt x="1117234" y="68657"/>
                      </a:cubicBezTo>
                      <a:cubicBezTo>
                        <a:pt x="1107506" y="65415"/>
                        <a:pt x="1098106" y="60941"/>
                        <a:pt x="1088051" y="58930"/>
                      </a:cubicBezTo>
                      <a:cubicBezTo>
                        <a:pt x="1054062" y="52132"/>
                        <a:pt x="1071886" y="55425"/>
                        <a:pt x="1034549" y="49202"/>
                      </a:cubicBezTo>
                      <a:cubicBezTo>
                        <a:pt x="992256" y="35103"/>
                        <a:pt x="1056604" y="55243"/>
                        <a:pt x="956728" y="39474"/>
                      </a:cubicBezTo>
                      <a:cubicBezTo>
                        <a:pt x="946600" y="37875"/>
                        <a:pt x="937788" y="30213"/>
                        <a:pt x="927545" y="29747"/>
                      </a:cubicBezTo>
                      <a:lnTo>
                        <a:pt x="820541" y="24883"/>
                      </a:lnTo>
                      <a:cubicBezTo>
                        <a:pt x="815677" y="23262"/>
                        <a:pt x="810954" y="21131"/>
                        <a:pt x="805949" y="20019"/>
                      </a:cubicBezTo>
                      <a:cubicBezTo>
                        <a:pt x="715867" y="0"/>
                        <a:pt x="541799" y="19427"/>
                        <a:pt x="509256" y="20019"/>
                      </a:cubicBezTo>
                      <a:cubicBezTo>
                        <a:pt x="481546" y="29256"/>
                        <a:pt x="501581" y="23637"/>
                        <a:pt x="455754" y="29747"/>
                      </a:cubicBezTo>
                      <a:lnTo>
                        <a:pt x="421707" y="34610"/>
                      </a:lnTo>
                      <a:lnTo>
                        <a:pt x="392524" y="44338"/>
                      </a:lnTo>
                      <a:cubicBezTo>
                        <a:pt x="387660" y="45959"/>
                        <a:pt x="383038" y="48738"/>
                        <a:pt x="377932" y="49202"/>
                      </a:cubicBezTo>
                      <a:lnTo>
                        <a:pt x="324430" y="54066"/>
                      </a:lnTo>
                      <a:cubicBezTo>
                        <a:pt x="319566" y="55687"/>
                        <a:pt x="314425" y="56637"/>
                        <a:pt x="309839" y="58930"/>
                      </a:cubicBezTo>
                      <a:cubicBezTo>
                        <a:pt x="260996" y="83350"/>
                        <a:pt x="335475" y="52806"/>
                        <a:pt x="275792" y="78385"/>
                      </a:cubicBezTo>
                      <a:cubicBezTo>
                        <a:pt x="258107" y="85965"/>
                        <a:pt x="254212" y="83181"/>
                        <a:pt x="232017" y="88113"/>
                      </a:cubicBezTo>
                      <a:cubicBezTo>
                        <a:pt x="227012" y="89225"/>
                        <a:pt x="222290" y="91355"/>
                        <a:pt x="217426" y="92976"/>
                      </a:cubicBezTo>
                      <a:cubicBezTo>
                        <a:pt x="187854" y="112691"/>
                        <a:pt x="219275" y="94106"/>
                        <a:pt x="183379" y="107568"/>
                      </a:cubicBezTo>
                      <a:cubicBezTo>
                        <a:pt x="176590" y="110114"/>
                        <a:pt x="170713" y="114750"/>
                        <a:pt x="163924" y="117296"/>
                      </a:cubicBezTo>
                      <a:cubicBezTo>
                        <a:pt x="157665" y="119643"/>
                        <a:pt x="150896" y="120323"/>
                        <a:pt x="144468" y="122159"/>
                      </a:cubicBezTo>
                      <a:cubicBezTo>
                        <a:pt x="95573" y="136128"/>
                        <a:pt x="171309" y="116664"/>
                        <a:pt x="110422" y="131887"/>
                      </a:cubicBezTo>
                      <a:cubicBezTo>
                        <a:pt x="105558" y="135130"/>
                        <a:pt x="100906" y="138715"/>
                        <a:pt x="95830" y="141615"/>
                      </a:cubicBezTo>
                      <a:cubicBezTo>
                        <a:pt x="80693" y="150265"/>
                        <a:pt x="74711" y="150297"/>
                        <a:pt x="61783" y="161070"/>
                      </a:cubicBezTo>
                      <a:cubicBezTo>
                        <a:pt x="56499" y="165474"/>
                        <a:pt x="52056" y="170798"/>
                        <a:pt x="47192" y="175662"/>
                      </a:cubicBezTo>
                      <a:cubicBezTo>
                        <a:pt x="45571" y="180526"/>
                        <a:pt x="44621" y="185667"/>
                        <a:pt x="42328" y="190253"/>
                      </a:cubicBezTo>
                      <a:cubicBezTo>
                        <a:pt x="39714" y="195482"/>
                        <a:pt x="34449" y="199299"/>
                        <a:pt x="32600" y="204845"/>
                      </a:cubicBezTo>
                      <a:cubicBezTo>
                        <a:pt x="31062" y="209459"/>
                        <a:pt x="32600" y="214572"/>
                        <a:pt x="32600" y="219436"/>
                      </a:cubicBezTo>
                    </a:path>
                  </a:pathLst>
                </a:custGeom>
                <a:gradFill flip="none" rotWithShape="1">
                  <a:gsLst>
                    <a:gs pos="12000">
                      <a:srgbClr val="EE8800"/>
                    </a:gs>
                    <a:gs pos="100000">
                      <a:srgbClr val="00B050"/>
                    </a:gs>
                    <a:gs pos="100000">
                      <a:srgbClr val="FFFFCC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chemeClr val="bg1">
                        <a:lumMod val="95000"/>
                      </a:schemeClr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5" name="Forma livre 34"/>
                <p:cNvSpPr/>
                <p:nvPr/>
              </p:nvSpPr>
              <p:spPr bwMode="auto">
                <a:xfrm>
                  <a:off x="5747979" y="2939947"/>
                  <a:ext cx="567335" cy="1471471"/>
                </a:xfrm>
                <a:custGeom>
                  <a:avLst/>
                  <a:gdLst>
                    <a:gd name="connsiteX0" fmla="*/ 211685 w 567335"/>
                    <a:gd name="connsiteY0" fmla="*/ 10700 h 1471471"/>
                    <a:gd name="connsiteX1" fmla="*/ 231141 w 567335"/>
                    <a:gd name="connsiteY1" fmla="*/ 39883 h 1471471"/>
                    <a:gd name="connsiteX2" fmla="*/ 240868 w 567335"/>
                    <a:gd name="connsiteY2" fmla="*/ 54475 h 1471471"/>
                    <a:gd name="connsiteX3" fmla="*/ 265187 w 567335"/>
                    <a:gd name="connsiteY3" fmla="*/ 83658 h 1471471"/>
                    <a:gd name="connsiteX4" fmla="*/ 274915 w 567335"/>
                    <a:gd name="connsiteY4" fmla="*/ 112841 h 1471471"/>
                    <a:gd name="connsiteX5" fmla="*/ 279779 w 567335"/>
                    <a:gd name="connsiteY5" fmla="*/ 127432 h 1471471"/>
                    <a:gd name="connsiteX6" fmla="*/ 279779 w 567335"/>
                    <a:gd name="connsiteY6" fmla="*/ 253892 h 1471471"/>
                    <a:gd name="connsiteX7" fmla="*/ 299234 w 567335"/>
                    <a:gd name="connsiteY7" fmla="*/ 283075 h 1471471"/>
                    <a:gd name="connsiteX8" fmla="*/ 294370 w 567335"/>
                    <a:gd name="connsiteY8" fmla="*/ 307394 h 1471471"/>
                    <a:gd name="connsiteX9" fmla="*/ 279779 w 567335"/>
                    <a:gd name="connsiteY9" fmla="*/ 312258 h 1471471"/>
                    <a:gd name="connsiteX10" fmla="*/ 221413 w 567335"/>
                    <a:gd name="connsiteY10" fmla="*/ 297666 h 1471471"/>
                    <a:gd name="connsiteX11" fmla="*/ 206822 w 567335"/>
                    <a:gd name="connsiteY11" fmla="*/ 287939 h 1471471"/>
                    <a:gd name="connsiteX12" fmla="*/ 182502 w 567335"/>
                    <a:gd name="connsiteY12" fmla="*/ 292802 h 1471471"/>
                    <a:gd name="connsiteX13" fmla="*/ 177639 w 567335"/>
                    <a:gd name="connsiteY13" fmla="*/ 312258 h 1471471"/>
                    <a:gd name="connsiteX14" fmla="*/ 167911 w 567335"/>
                    <a:gd name="connsiteY14" fmla="*/ 297666 h 1471471"/>
                    <a:gd name="connsiteX15" fmla="*/ 148456 w 567335"/>
                    <a:gd name="connsiteY15" fmla="*/ 258756 h 1471471"/>
                    <a:gd name="connsiteX16" fmla="*/ 138728 w 567335"/>
                    <a:gd name="connsiteY16" fmla="*/ 244164 h 1471471"/>
                    <a:gd name="connsiteX17" fmla="*/ 124136 w 567335"/>
                    <a:gd name="connsiteY17" fmla="*/ 239300 h 1471471"/>
                    <a:gd name="connsiteX18" fmla="*/ 119273 w 567335"/>
                    <a:gd name="connsiteY18" fmla="*/ 253892 h 1471471"/>
                    <a:gd name="connsiteX19" fmla="*/ 109545 w 567335"/>
                    <a:gd name="connsiteY19" fmla="*/ 292802 h 1471471"/>
                    <a:gd name="connsiteX20" fmla="*/ 90090 w 567335"/>
                    <a:gd name="connsiteY20" fmla="*/ 321985 h 1471471"/>
                    <a:gd name="connsiteX21" fmla="*/ 75498 w 567335"/>
                    <a:gd name="connsiteY21" fmla="*/ 370624 h 1471471"/>
                    <a:gd name="connsiteX22" fmla="*/ 65770 w 567335"/>
                    <a:gd name="connsiteY22" fmla="*/ 399807 h 1471471"/>
                    <a:gd name="connsiteX23" fmla="*/ 56043 w 567335"/>
                    <a:gd name="connsiteY23" fmla="*/ 433853 h 1471471"/>
                    <a:gd name="connsiteX24" fmla="*/ 26860 w 567335"/>
                    <a:gd name="connsiteY24" fmla="*/ 458173 h 1471471"/>
                    <a:gd name="connsiteX25" fmla="*/ 12268 w 567335"/>
                    <a:gd name="connsiteY25" fmla="*/ 463036 h 1471471"/>
                    <a:gd name="connsiteX26" fmla="*/ 21996 w 567335"/>
                    <a:gd name="connsiteY26" fmla="*/ 492219 h 1471471"/>
                    <a:gd name="connsiteX27" fmla="*/ 31724 w 567335"/>
                    <a:gd name="connsiteY27" fmla="*/ 531130 h 1471471"/>
                    <a:gd name="connsiteX28" fmla="*/ 21996 w 567335"/>
                    <a:gd name="connsiteY28" fmla="*/ 574905 h 1471471"/>
                    <a:gd name="connsiteX29" fmla="*/ 12268 w 567335"/>
                    <a:gd name="connsiteY29" fmla="*/ 589496 h 1471471"/>
                    <a:gd name="connsiteX30" fmla="*/ 21996 w 567335"/>
                    <a:gd name="connsiteY30" fmla="*/ 638134 h 1471471"/>
                    <a:gd name="connsiteX31" fmla="*/ 31724 w 567335"/>
                    <a:gd name="connsiteY31" fmla="*/ 667317 h 1471471"/>
                    <a:gd name="connsiteX32" fmla="*/ 36587 w 567335"/>
                    <a:gd name="connsiteY32" fmla="*/ 681909 h 1471471"/>
                    <a:gd name="connsiteX33" fmla="*/ 31724 w 567335"/>
                    <a:gd name="connsiteY33" fmla="*/ 740275 h 1471471"/>
                    <a:gd name="connsiteX34" fmla="*/ 26860 w 567335"/>
                    <a:gd name="connsiteY34" fmla="*/ 754866 h 1471471"/>
                    <a:gd name="connsiteX35" fmla="*/ 17132 w 567335"/>
                    <a:gd name="connsiteY35" fmla="*/ 788913 h 1471471"/>
                    <a:gd name="connsiteX36" fmla="*/ 12268 w 567335"/>
                    <a:gd name="connsiteY36" fmla="*/ 983466 h 1471471"/>
                    <a:gd name="connsiteX37" fmla="*/ 31724 w 567335"/>
                    <a:gd name="connsiteY37" fmla="*/ 1046696 h 1471471"/>
                    <a:gd name="connsiteX38" fmla="*/ 46315 w 567335"/>
                    <a:gd name="connsiteY38" fmla="*/ 1061288 h 1471471"/>
                    <a:gd name="connsiteX39" fmla="*/ 51179 w 567335"/>
                    <a:gd name="connsiteY39" fmla="*/ 1080743 h 1471471"/>
                    <a:gd name="connsiteX40" fmla="*/ 60907 w 567335"/>
                    <a:gd name="connsiteY40" fmla="*/ 1109926 h 1471471"/>
                    <a:gd name="connsiteX41" fmla="*/ 70634 w 567335"/>
                    <a:gd name="connsiteY41" fmla="*/ 1143973 h 1471471"/>
                    <a:gd name="connsiteX42" fmla="*/ 75498 w 567335"/>
                    <a:gd name="connsiteY42" fmla="*/ 1158564 h 1471471"/>
                    <a:gd name="connsiteX43" fmla="*/ 80362 w 567335"/>
                    <a:gd name="connsiteY43" fmla="*/ 1178019 h 1471471"/>
                    <a:gd name="connsiteX44" fmla="*/ 90090 w 567335"/>
                    <a:gd name="connsiteY44" fmla="*/ 1207202 h 1471471"/>
                    <a:gd name="connsiteX45" fmla="*/ 94953 w 567335"/>
                    <a:gd name="connsiteY45" fmla="*/ 1221794 h 1471471"/>
                    <a:gd name="connsiteX46" fmla="*/ 99817 w 567335"/>
                    <a:gd name="connsiteY46" fmla="*/ 1241249 h 1471471"/>
                    <a:gd name="connsiteX47" fmla="*/ 104681 w 567335"/>
                    <a:gd name="connsiteY47" fmla="*/ 1299615 h 1471471"/>
                    <a:gd name="connsiteX48" fmla="*/ 109545 w 567335"/>
                    <a:gd name="connsiteY48" fmla="*/ 1319071 h 1471471"/>
                    <a:gd name="connsiteX49" fmla="*/ 129000 w 567335"/>
                    <a:gd name="connsiteY49" fmla="*/ 1323934 h 1471471"/>
                    <a:gd name="connsiteX50" fmla="*/ 143592 w 567335"/>
                    <a:gd name="connsiteY50" fmla="*/ 1343390 h 1471471"/>
                    <a:gd name="connsiteX51" fmla="*/ 158183 w 567335"/>
                    <a:gd name="connsiteY51" fmla="*/ 1372573 h 1471471"/>
                    <a:gd name="connsiteX52" fmla="*/ 172775 w 567335"/>
                    <a:gd name="connsiteY52" fmla="*/ 1377436 h 1471471"/>
                    <a:gd name="connsiteX53" fmla="*/ 236004 w 567335"/>
                    <a:gd name="connsiteY53" fmla="*/ 1401756 h 1471471"/>
                    <a:gd name="connsiteX54" fmla="*/ 240868 w 567335"/>
                    <a:gd name="connsiteY54" fmla="*/ 1416347 h 1471471"/>
                    <a:gd name="connsiteX55" fmla="*/ 255460 w 567335"/>
                    <a:gd name="connsiteY55" fmla="*/ 1421211 h 1471471"/>
                    <a:gd name="connsiteX56" fmla="*/ 284643 w 567335"/>
                    <a:gd name="connsiteY56" fmla="*/ 1445530 h 1471471"/>
                    <a:gd name="connsiteX57" fmla="*/ 304098 w 567335"/>
                    <a:gd name="connsiteY57" fmla="*/ 1455258 h 1471471"/>
                    <a:gd name="connsiteX58" fmla="*/ 308962 w 567335"/>
                    <a:gd name="connsiteY58" fmla="*/ 1440666 h 1471471"/>
                    <a:gd name="connsiteX59" fmla="*/ 328417 w 567335"/>
                    <a:gd name="connsiteY59" fmla="*/ 1411483 h 1471471"/>
                    <a:gd name="connsiteX60" fmla="*/ 338145 w 567335"/>
                    <a:gd name="connsiteY60" fmla="*/ 1392028 h 1471471"/>
                    <a:gd name="connsiteX61" fmla="*/ 367328 w 567335"/>
                    <a:gd name="connsiteY61" fmla="*/ 1377436 h 1471471"/>
                    <a:gd name="connsiteX62" fmla="*/ 381919 w 567335"/>
                    <a:gd name="connsiteY62" fmla="*/ 1367709 h 1471471"/>
                    <a:gd name="connsiteX63" fmla="*/ 386783 w 567335"/>
                    <a:gd name="connsiteY63" fmla="*/ 1353117 h 1471471"/>
                    <a:gd name="connsiteX64" fmla="*/ 396511 w 567335"/>
                    <a:gd name="connsiteY64" fmla="*/ 1304479 h 1471471"/>
                    <a:gd name="connsiteX65" fmla="*/ 420830 w 567335"/>
                    <a:gd name="connsiteY65" fmla="*/ 1275296 h 1471471"/>
                    <a:gd name="connsiteX66" fmla="*/ 454877 w 567335"/>
                    <a:gd name="connsiteY66" fmla="*/ 1231522 h 1471471"/>
                    <a:gd name="connsiteX67" fmla="*/ 469468 w 567335"/>
                    <a:gd name="connsiteY67" fmla="*/ 1202339 h 1471471"/>
                    <a:gd name="connsiteX68" fmla="*/ 493787 w 567335"/>
                    <a:gd name="connsiteY68" fmla="*/ 1236385 h 1471471"/>
                    <a:gd name="connsiteX69" fmla="*/ 508379 w 567335"/>
                    <a:gd name="connsiteY69" fmla="*/ 1221794 h 1471471"/>
                    <a:gd name="connsiteX70" fmla="*/ 518107 w 567335"/>
                    <a:gd name="connsiteY70" fmla="*/ 1192611 h 1471471"/>
                    <a:gd name="connsiteX71" fmla="*/ 522970 w 567335"/>
                    <a:gd name="connsiteY71" fmla="*/ 1255841 h 1471471"/>
                    <a:gd name="connsiteX72" fmla="*/ 527834 w 567335"/>
                    <a:gd name="connsiteY72" fmla="*/ 1270432 h 1471471"/>
                    <a:gd name="connsiteX73" fmla="*/ 522970 w 567335"/>
                    <a:gd name="connsiteY73" fmla="*/ 1348253 h 1471471"/>
                    <a:gd name="connsiteX74" fmla="*/ 527834 w 567335"/>
                    <a:gd name="connsiteY74" fmla="*/ 1411483 h 1471471"/>
                    <a:gd name="connsiteX75" fmla="*/ 537562 w 567335"/>
                    <a:gd name="connsiteY75" fmla="*/ 1382300 h 1471471"/>
                    <a:gd name="connsiteX76" fmla="*/ 547290 w 567335"/>
                    <a:gd name="connsiteY76" fmla="*/ 1328798 h 1471471"/>
                    <a:gd name="connsiteX77" fmla="*/ 552153 w 567335"/>
                    <a:gd name="connsiteY77" fmla="*/ 1285024 h 1471471"/>
                    <a:gd name="connsiteX78" fmla="*/ 557017 w 567335"/>
                    <a:gd name="connsiteY78" fmla="*/ 1260705 h 1471471"/>
                    <a:gd name="connsiteX79" fmla="*/ 566745 w 567335"/>
                    <a:gd name="connsiteY79" fmla="*/ 1212066 h 1471471"/>
                    <a:gd name="connsiteX80" fmla="*/ 561881 w 567335"/>
                    <a:gd name="connsiteY80" fmla="*/ 1178019 h 1471471"/>
                    <a:gd name="connsiteX81" fmla="*/ 557017 w 567335"/>
                    <a:gd name="connsiteY81" fmla="*/ 1163428 h 1471471"/>
                    <a:gd name="connsiteX82" fmla="*/ 566745 w 567335"/>
                    <a:gd name="connsiteY82" fmla="*/ 993194 h 1471471"/>
                    <a:gd name="connsiteX83" fmla="*/ 561881 w 567335"/>
                    <a:gd name="connsiteY83" fmla="*/ 905645 h 1471471"/>
                    <a:gd name="connsiteX84" fmla="*/ 552153 w 567335"/>
                    <a:gd name="connsiteY84" fmla="*/ 793777 h 1471471"/>
                    <a:gd name="connsiteX85" fmla="*/ 547290 w 567335"/>
                    <a:gd name="connsiteY85" fmla="*/ 764594 h 1471471"/>
                    <a:gd name="connsiteX86" fmla="*/ 542426 w 567335"/>
                    <a:gd name="connsiteY86" fmla="*/ 715956 h 1471471"/>
                    <a:gd name="connsiteX87" fmla="*/ 537562 w 567335"/>
                    <a:gd name="connsiteY87" fmla="*/ 701364 h 1471471"/>
                    <a:gd name="connsiteX88" fmla="*/ 527834 w 567335"/>
                    <a:gd name="connsiteY88" fmla="*/ 657590 h 1471471"/>
                    <a:gd name="connsiteX89" fmla="*/ 518107 w 567335"/>
                    <a:gd name="connsiteY89" fmla="*/ 628407 h 1471471"/>
                    <a:gd name="connsiteX90" fmla="*/ 498651 w 567335"/>
                    <a:gd name="connsiteY90" fmla="*/ 570041 h 1471471"/>
                    <a:gd name="connsiteX91" fmla="*/ 488924 w 567335"/>
                    <a:gd name="connsiteY91" fmla="*/ 540858 h 1471471"/>
                    <a:gd name="connsiteX92" fmla="*/ 484060 w 567335"/>
                    <a:gd name="connsiteY92" fmla="*/ 521402 h 1471471"/>
                    <a:gd name="connsiteX93" fmla="*/ 474332 w 567335"/>
                    <a:gd name="connsiteY93" fmla="*/ 492219 h 1471471"/>
                    <a:gd name="connsiteX94" fmla="*/ 464604 w 567335"/>
                    <a:gd name="connsiteY94" fmla="*/ 477628 h 1471471"/>
                    <a:gd name="connsiteX95" fmla="*/ 459741 w 567335"/>
                    <a:gd name="connsiteY95" fmla="*/ 463036 h 1471471"/>
                    <a:gd name="connsiteX96" fmla="*/ 440285 w 567335"/>
                    <a:gd name="connsiteY96" fmla="*/ 433853 h 1471471"/>
                    <a:gd name="connsiteX97" fmla="*/ 420830 w 567335"/>
                    <a:gd name="connsiteY97" fmla="*/ 375488 h 1471471"/>
                    <a:gd name="connsiteX98" fmla="*/ 411102 w 567335"/>
                    <a:gd name="connsiteY98" fmla="*/ 346305 h 1471471"/>
                    <a:gd name="connsiteX99" fmla="*/ 406239 w 567335"/>
                    <a:gd name="connsiteY99" fmla="*/ 331713 h 1471471"/>
                    <a:gd name="connsiteX100" fmla="*/ 396511 w 567335"/>
                    <a:gd name="connsiteY100" fmla="*/ 317122 h 1471471"/>
                    <a:gd name="connsiteX101" fmla="*/ 381919 w 567335"/>
                    <a:gd name="connsiteY101" fmla="*/ 273347 h 1471471"/>
                    <a:gd name="connsiteX102" fmla="*/ 377056 w 567335"/>
                    <a:gd name="connsiteY102" fmla="*/ 258756 h 1471471"/>
                    <a:gd name="connsiteX103" fmla="*/ 367328 w 567335"/>
                    <a:gd name="connsiteY103" fmla="*/ 244164 h 1471471"/>
                    <a:gd name="connsiteX104" fmla="*/ 357600 w 567335"/>
                    <a:gd name="connsiteY104" fmla="*/ 214981 h 1471471"/>
                    <a:gd name="connsiteX105" fmla="*/ 352736 w 567335"/>
                    <a:gd name="connsiteY105" fmla="*/ 200390 h 1471471"/>
                    <a:gd name="connsiteX106" fmla="*/ 338145 w 567335"/>
                    <a:gd name="connsiteY106" fmla="*/ 185798 h 1471471"/>
                    <a:gd name="connsiteX107" fmla="*/ 318690 w 567335"/>
                    <a:gd name="connsiteY107" fmla="*/ 156615 h 1471471"/>
                    <a:gd name="connsiteX108" fmla="*/ 304098 w 567335"/>
                    <a:gd name="connsiteY108" fmla="*/ 146888 h 1471471"/>
                    <a:gd name="connsiteX109" fmla="*/ 294370 w 567335"/>
                    <a:gd name="connsiteY109" fmla="*/ 132296 h 1471471"/>
                    <a:gd name="connsiteX110" fmla="*/ 284643 w 567335"/>
                    <a:gd name="connsiteY110" fmla="*/ 103113 h 1471471"/>
                    <a:gd name="connsiteX111" fmla="*/ 274915 w 567335"/>
                    <a:gd name="connsiteY111" fmla="*/ 88522 h 1471471"/>
                    <a:gd name="connsiteX112" fmla="*/ 270051 w 567335"/>
                    <a:gd name="connsiteY112" fmla="*/ 73930 h 1471471"/>
                    <a:gd name="connsiteX113" fmla="*/ 236004 w 567335"/>
                    <a:gd name="connsiteY113" fmla="*/ 30156 h 1471471"/>
                    <a:gd name="connsiteX114" fmla="*/ 216549 w 567335"/>
                    <a:gd name="connsiteY114" fmla="*/ 973 h 1471471"/>
                    <a:gd name="connsiteX115" fmla="*/ 211685 w 567335"/>
                    <a:gd name="connsiteY115" fmla="*/ 10700 h 14714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</a:cxnLst>
                  <a:rect l="l" t="t" r="r" b="b"/>
                  <a:pathLst>
                    <a:path w="567335" h="1471471">
                      <a:moveTo>
                        <a:pt x="211685" y="10700"/>
                      </a:moveTo>
                      <a:cubicBezTo>
                        <a:pt x="214117" y="17185"/>
                        <a:pt x="224656" y="30155"/>
                        <a:pt x="231141" y="39883"/>
                      </a:cubicBezTo>
                      <a:cubicBezTo>
                        <a:pt x="234384" y="44747"/>
                        <a:pt x="236734" y="50342"/>
                        <a:pt x="240868" y="54475"/>
                      </a:cubicBezTo>
                      <a:cubicBezTo>
                        <a:pt x="250035" y="63641"/>
                        <a:pt x="259768" y="71466"/>
                        <a:pt x="265187" y="83658"/>
                      </a:cubicBezTo>
                      <a:cubicBezTo>
                        <a:pt x="269351" y="93028"/>
                        <a:pt x="271672" y="103113"/>
                        <a:pt x="274915" y="112841"/>
                      </a:cubicBezTo>
                      <a:lnTo>
                        <a:pt x="279779" y="127432"/>
                      </a:lnTo>
                      <a:cubicBezTo>
                        <a:pt x="270143" y="175612"/>
                        <a:pt x="266636" y="182920"/>
                        <a:pt x="279779" y="253892"/>
                      </a:cubicBezTo>
                      <a:cubicBezTo>
                        <a:pt x="281908" y="265388"/>
                        <a:pt x="299234" y="283075"/>
                        <a:pt x="299234" y="283075"/>
                      </a:cubicBezTo>
                      <a:cubicBezTo>
                        <a:pt x="297613" y="291181"/>
                        <a:pt x="298956" y="300516"/>
                        <a:pt x="294370" y="307394"/>
                      </a:cubicBezTo>
                      <a:cubicBezTo>
                        <a:pt x="291526" y="311660"/>
                        <a:pt x="284906" y="312258"/>
                        <a:pt x="279779" y="312258"/>
                      </a:cubicBezTo>
                      <a:cubicBezTo>
                        <a:pt x="268838" y="312258"/>
                        <a:pt x="230468" y="303703"/>
                        <a:pt x="221413" y="297666"/>
                      </a:cubicBezTo>
                      <a:lnTo>
                        <a:pt x="206822" y="287939"/>
                      </a:lnTo>
                      <a:cubicBezTo>
                        <a:pt x="198715" y="289560"/>
                        <a:pt x="188853" y="287510"/>
                        <a:pt x="182502" y="292802"/>
                      </a:cubicBezTo>
                      <a:cubicBezTo>
                        <a:pt x="177367" y="297082"/>
                        <a:pt x="183981" y="310144"/>
                        <a:pt x="177639" y="312258"/>
                      </a:cubicBezTo>
                      <a:cubicBezTo>
                        <a:pt x="172093" y="314107"/>
                        <a:pt x="170710" y="302798"/>
                        <a:pt x="167911" y="297666"/>
                      </a:cubicBezTo>
                      <a:cubicBezTo>
                        <a:pt x="160967" y="284936"/>
                        <a:pt x="156500" y="270821"/>
                        <a:pt x="148456" y="258756"/>
                      </a:cubicBezTo>
                      <a:cubicBezTo>
                        <a:pt x="145213" y="253892"/>
                        <a:pt x="143293" y="247816"/>
                        <a:pt x="138728" y="244164"/>
                      </a:cubicBezTo>
                      <a:cubicBezTo>
                        <a:pt x="134724" y="240961"/>
                        <a:pt x="129000" y="240921"/>
                        <a:pt x="124136" y="239300"/>
                      </a:cubicBezTo>
                      <a:cubicBezTo>
                        <a:pt x="122515" y="244164"/>
                        <a:pt x="120516" y="248918"/>
                        <a:pt x="119273" y="253892"/>
                      </a:cubicBezTo>
                      <a:cubicBezTo>
                        <a:pt x="117313" y="261733"/>
                        <a:pt x="114599" y="283705"/>
                        <a:pt x="109545" y="292802"/>
                      </a:cubicBezTo>
                      <a:cubicBezTo>
                        <a:pt x="103867" y="303022"/>
                        <a:pt x="90090" y="321985"/>
                        <a:pt x="90090" y="321985"/>
                      </a:cubicBezTo>
                      <a:cubicBezTo>
                        <a:pt x="82739" y="351388"/>
                        <a:pt x="87340" y="335101"/>
                        <a:pt x="75498" y="370624"/>
                      </a:cubicBezTo>
                      <a:lnTo>
                        <a:pt x="65770" y="399807"/>
                      </a:lnTo>
                      <a:cubicBezTo>
                        <a:pt x="65121" y="402405"/>
                        <a:pt x="58836" y="429664"/>
                        <a:pt x="56043" y="433853"/>
                      </a:cubicBezTo>
                      <a:cubicBezTo>
                        <a:pt x="50665" y="441919"/>
                        <a:pt x="35831" y="453687"/>
                        <a:pt x="26860" y="458173"/>
                      </a:cubicBezTo>
                      <a:cubicBezTo>
                        <a:pt x="22274" y="460466"/>
                        <a:pt x="17132" y="461415"/>
                        <a:pt x="12268" y="463036"/>
                      </a:cubicBezTo>
                      <a:cubicBezTo>
                        <a:pt x="15511" y="472764"/>
                        <a:pt x="19985" y="482164"/>
                        <a:pt x="21996" y="492219"/>
                      </a:cubicBezTo>
                      <a:cubicBezTo>
                        <a:pt x="27865" y="521566"/>
                        <a:pt x="24246" y="508696"/>
                        <a:pt x="31724" y="531130"/>
                      </a:cubicBezTo>
                      <a:cubicBezTo>
                        <a:pt x="29856" y="542337"/>
                        <a:pt x="27983" y="562932"/>
                        <a:pt x="21996" y="574905"/>
                      </a:cubicBezTo>
                      <a:cubicBezTo>
                        <a:pt x="19382" y="580133"/>
                        <a:pt x="15511" y="584632"/>
                        <a:pt x="12268" y="589496"/>
                      </a:cubicBezTo>
                      <a:cubicBezTo>
                        <a:pt x="15555" y="609217"/>
                        <a:pt x="16554" y="619994"/>
                        <a:pt x="21996" y="638134"/>
                      </a:cubicBezTo>
                      <a:cubicBezTo>
                        <a:pt x="24943" y="647955"/>
                        <a:pt x="28482" y="657589"/>
                        <a:pt x="31724" y="667317"/>
                      </a:cubicBezTo>
                      <a:lnTo>
                        <a:pt x="36587" y="681909"/>
                      </a:lnTo>
                      <a:cubicBezTo>
                        <a:pt x="34966" y="701364"/>
                        <a:pt x="34304" y="720923"/>
                        <a:pt x="31724" y="740275"/>
                      </a:cubicBezTo>
                      <a:cubicBezTo>
                        <a:pt x="31046" y="745357"/>
                        <a:pt x="28268" y="749936"/>
                        <a:pt x="26860" y="754866"/>
                      </a:cubicBezTo>
                      <a:cubicBezTo>
                        <a:pt x="14645" y="797617"/>
                        <a:pt x="28794" y="753929"/>
                        <a:pt x="17132" y="788913"/>
                      </a:cubicBezTo>
                      <a:cubicBezTo>
                        <a:pt x="15511" y="853764"/>
                        <a:pt x="12268" y="918595"/>
                        <a:pt x="12268" y="983466"/>
                      </a:cubicBezTo>
                      <a:cubicBezTo>
                        <a:pt x="12268" y="1045178"/>
                        <a:pt x="0" y="1036121"/>
                        <a:pt x="31724" y="1046696"/>
                      </a:cubicBezTo>
                      <a:cubicBezTo>
                        <a:pt x="36588" y="1051560"/>
                        <a:pt x="42902" y="1055316"/>
                        <a:pt x="46315" y="1061288"/>
                      </a:cubicBezTo>
                      <a:cubicBezTo>
                        <a:pt x="49631" y="1067092"/>
                        <a:pt x="49258" y="1074340"/>
                        <a:pt x="51179" y="1080743"/>
                      </a:cubicBezTo>
                      <a:cubicBezTo>
                        <a:pt x="54126" y="1090564"/>
                        <a:pt x="57665" y="1100198"/>
                        <a:pt x="60907" y="1109926"/>
                      </a:cubicBezTo>
                      <a:cubicBezTo>
                        <a:pt x="72565" y="1144902"/>
                        <a:pt x="58422" y="1101233"/>
                        <a:pt x="70634" y="1143973"/>
                      </a:cubicBezTo>
                      <a:cubicBezTo>
                        <a:pt x="72042" y="1148903"/>
                        <a:pt x="74089" y="1153634"/>
                        <a:pt x="75498" y="1158564"/>
                      </a:cubicBezTo>
                      <a:cubicBezTo>
                        <a:pt x="77335" y="1164991"/>
                        <a:pt x="78441" y="1171616"/>
                        <a:pt x="80362" y="1178019"/>
                      </a:cubicBezTo>
                      <a:cubicBezTo>
                        <a:pt x="83309" y="1187840"/>
                        <a:pt x="86848" y="1197474"/>
                        <a:pt x="90090" y="1207202"/>
                      </a:cubicBezTo>
                      <a:cubicBezTo>
                        <a:pt x="91711" y="1212066"/>
                        <a:pt x="93709" y="1216820"/>
                        <a:pt x="94953" y="1221794"/>
                      </a:cubicBezTo>
                      <a:lnTo>
                        <a:pt x="99817" y="1241249"/>
                      </a:lnTo>
                      <a:cubicBezTo>
                        <a:pt x="101438" y="1260704"/>
                        <a:pt x="102259" y="1280243"/>
                        <a:pt x="104681" y="1299615"/>
                      </a:cubicBezTo>
                      <a:cubicBezTo>
                        <a:pt x="105510" y="1306248"/>
                        <a:pt x="104818" y="1314344"/>
                        <a:pt x="109545" y="1319071"/>
                      </a:cubicBezTo>
                      <a:cubicBezTo>
                        <a:pt x="114272" y="1323798"/>
                        <a:pt x="122515" y="1322313"/>
                        <a:pt x="129000" y="1323934"/>
                      </a:cubicBezTo>
                      <a:cubicBezTo>
                        <a:pt x="133864" y="1330419"/>
                        <a:pt x="139570" y="1336351"/>
                        <a:pt x="143592" y="1343390"/>
                      </a:cubicBezTo>
                      <a:cubicBezTo>
                        <a:pt x="151011" y="1356372"/>
                        <a:pt x="144807" y="1361873"/>
                        <a:pt x="158183" y="1372573"/>
                      </a:cubicBezTo>
                      <a:cubicBezTo>
                        <a:pt x="162187" y="1375776"/>
                        <a:pt x="167911" y="1375815"/>
                        <a:pt x="172775" y="1377436"/>
                      </a:cubicBezTo>
                      <a:cubicBezTo>
                        <a:pt x="211496" y="1403251"/>
                        <a:pt x="190384" y="1395239"/>
                        <a:pt x="236004" y="1401756"/>
                      </a:cubicBezTo>
                      <a:cubicBezTo>
                        <a:pt x="237625" y="1406620"/>
                        <a:pt x="237243" y="1412722"/>
                        <a:pt x="240868" y="1416347"/>
                      </a:cubicBezTo>
                      <a:cubicBezTo>
                        <a:pt x="244494" y="1419972"/>
                        <a:pt x="250874" y="1418918"/>
                        <a:pt x="255460" y="1421211"/>
                      </a:cubicBezTo>
                      <a:cubicBezTo>
                        <a:pt x="269000" y="1427981"/>
                        <a:pt x="273888" y="1434776"/>
                        <a:pt x="284643" y="1445530"/>
                      </a:cubicBezTo>
                      <a:cubicBezTo>
                        <a:pt x="287885" y="1455257"/>
                        <a:pt x="287886" y="1471471"/>
                        <a:pt x="304098" y="1455258"/>
                      </a:cubicBezTo>
                      <a:cubicBezTo>
                        <a:pt x="307723" y="1451632"/>
                        <a:pt x="306472" y="1445148"/>
                        <a:pt x="308962" y="1440666"/>
                      </a:cubicBezTo>
                      <a:cubicBezTo>
                        <a:pt x="314640" y="1430446"/>
                        <a:pt x="323188" y="1421940"/>
                        <a:pt x="328417" y="1411483"/>
                      </a:cubicBezTo>
                      <a:cubicBezTo>
                        <a:pt x="331660" y="1404998"/>
                        <a:pt x="333503" y="1397598"/>
                        <a:pt x="338145" y="1392028"/>
                      </a:cubicBezTo>
                      <a:cubicBezTo>
                        <a:pt x="348102" y="1380080"/>
                        <a:pt x="354997" y="1383602"/>
                        <a:pt x="367328" y="1377436"/>
                      </a:cubicBezTo>
                      <a:cubicBezTo>
                        <a:pt x="372556" y="1374822"/>
                        <a:pt x="377055" y="1370951"/>
                        <a:pt x="381919" y="1367709"/>
                      </a:cubicBezTo>
                      <a:cubicBezTo>
                        <a:pt x="383540" y="1362845"/>
                        <a:pt x="385777" y="1358145"/>
                        <a:pt x="386783" y="1353117"/>
                      </a:cubicBezTo>
                      <a:cubicBezTo>
                        <a:pt x="389770" y="1338182"/>
                        <a:pt x="389185" y="1319129"/>
                        <a:pt x="396511" y="1304479"/>
                      </a:cubicBezTo>
                      <a:cubicBezTo>
                        <a:pt x="406937" y="1283627"/>
                        <a:pt x="405774" y="1294655"/>
                        <a:pt x="420830" y="1275296"/>
                      </a:cubicBezTo>
                      <a:cubicBezTo>
                        <a:pt x="461545" y="1222947"/>
                        <a:pt x="421755" y="1264642"/>
                        <a:pt x="454877" y="1231522"/>
                      </a:cubicBezTo>
                      <a:cubicBezTo>
                        <a:pt x="455732" y="1228958"/>
                        <a:pt x="463576" y="1201160"/>
                        <a:pt x="469468" y="1202339"/>
                      </a:cubicBezTo>
                      <a:cubicBezTo>
                        <a:pt x="471790" y="1202803"/>
                        <a:pt x="490940" y="1232115"/>
                        <a:pt x="493787" y="1236385"/>
                      </a:cubicBezTo>
                      <a:cubicBezTo>
                        <a:pt x="498651" y="1231521"/>
                        <a:pt x="505038" y="1227807"/>
                        <a:pt x="508379" y="1221794"/>
                      </a:cubicBezTo>
                      <a:cubicBezTo>
                        <a:pt x="513359" y="1212831"/>
                        <a:pt x="518107" y="1192611"/>
                        <a:pt x="518107" y="1192611"/>
                      </a:cubicBezTo>
                      <a:cubicBezTo>
                        <a:pt x="519728" y="1213688"/>
                        <a:pt x="520348" y="1234865"/>
                        <a:pt x="522970" y="1255841"/>
                      </a:cubicBezTo>
                      <a:cubicBezTo>
                        <a:pt x="523606" y="1260928"/>
                        <a:pt x="527834" y="1265305"/>
                        <a:pt x="527834" y="1270432"/>
                      </a:cubicBezTo>
                      <a:cubicBezTo>
                        <a:pt x="527834" y="1296423"/>
                        <a:pt x="524591" y="1322313"/>
                        <a:pt x="522970" y="1348253"/>
                      </a:cubicBezTo>
                      <a:cubicBezTo>
                        <a:pt x="524591" y="1369330"/>
                        <a:pt x="519507" y="1392053"/>
                        <a:pt x="527834" y="1411483"/>
                      </a:cubicBezTo>
                      <a:cubicBezTo>
                        <a:pt x="531873" y="1420908"/>
                        <a:pt x="535075" y="1392248"/>
                        <a:pt x="537562" y="1382300"/>
                      </a:cubicBezTo>
                      <a:cubicBezTo>
                        <a:pt x="544359" y="1355112"/>
                        <a:pt x="542934" y="1363650"/>
                        <a:pt x="547290" y="1328798"/>
                      </a:cubicBezTo>
                      <a:cubicBezTo>
                        <a:pt x="549111" y="1314230"/>
                        <a:pt x="550077" y="1299558"/>
                        <a:pt x="552153" y="1285024"/>
                      </a:cubicBezTo>
                      <a:cubicBezTo>
                        <a:pt x="553322" y="1276840"/>
                        <a:pt x="555538" y="1268839"/>
                        <a:pt x="557017" y="1260705"/>
                      </a:cubicBezTo>
                      <a:cubicBezTo>
                        <a:pt x="564968" y="1216976"/>
                        <a:pt x="558142" y="1246480"/>
                        <a:pt x="566745" y="1212066"/>
                      </a:cubicBezTo>
                      <a:cubicBezTo>
                        <a:pt x="565124" y="1200717"/>
                        <a:pt x="564129" y="1189261"/>
                        <a:pt x="561881" y="1178019"/>
                      </a:cubicBezTo>
                      <a:cubicBezTo>
                        <a:pt x="560876" y="1172992"/>
                        <a:pt x="557017" y="1168555"/>
                        <a:pt x="557017" y="1163428"/>
                      </a:cubicBezTo>
                      <a:cubicBezTo>
                        <a:pt x="557017" y="1034947"/>
                        <a:pt x="553210" y="1060868"/>
                        <a:pt x="566745" y="993194"/>
                      </a:cubicBezTo>
                      <a:cubicBezTo>
                        <a:pt x="565124" y="964011"/>
                        <a:pt x="563417" y="934833"/>
                        <a:pt x="561881" y="905645"/>
                      </a:cubicBezTo>
                      <a:cubicBezTo>
                        <a:pt x="556441" y="802288"/>
                        <a:pt x="567335" y="839319"/>
                        <a:pt x="552153" y="793777"/>
                      </a:cubicBezTo>
                      <a:cubicBezTo>
                        <a:pt x="550532" y="784049"/>
                        <a:pt x="548513" y="774380"/>
                        <a:pt x="547290" y="764594"/>
                      </a:cubicBezTo>
                      <a:cubicBezTo>
                        <a:pt x="545269" y="748426"/>
                        <a:pt x="544904" y="732060"/>
                        <a:pt x="542426" y="715956"/>
                      </a:cubicBezTo>
                      <a:cubicBezTo>
                        <a:pt x="541646" y="710889"/>
                        <a:pt x="538806" y="706338"/>
                        <a:pt x="537562" y="701364"/>
                      </a:cubicBezTo>
                      <a:cubicBezTo>
                        <a:pt x="530616" y="673583"/>
                        <a:pt x="535326" y="682565"/>
                        <a:pt x="527834" y="657590"/>
                      </a:cubicBezTo>
                      <a:cubicBezTo>
                        <a:pt x="524888" y="647769"/>
                        <a:pt x="521349" y="638135"/>
                        <a:pt x="518107" y="628407"/>
                      </a:cubicBezTo>
                      <a:lnTo>
                        <a:pt x="498651" y="570041"/>
                      </a:lnTo>
                      <a:cubicBezTo>
                        <a:pt x="498648" y="570031"/>
                        <a:pt x="488927" y="540869"/>
                        <a:pt x="488924" y="540858"/>
                      </a:cubicBezTo>
                      <a:cubicBezTo>
                        <a:pt x="487303" y="534373"/>
                        <a:pt x="485981" y="527805"/>
                        <a:pt x="484060" y="521402"/>
                      </a:cubicBezTo>
                      <a:cubicBezTo>
                        <a:pt x="481114" y="511581"/>
                        <a:pt x="480020" y="500751"/>
                        <a:pt x="474332" y="492219"/>
                      </a:cubicBezTo>
                      <a:lnTo>
                        <a:pt x="464604" y="477628"/>
                      </a:lnTo>
                      <a:cubicBezTo>
                        <a:pt x="462983" y="472764"/>
                        <a:pt x="462231" y="467518"/>
                        <a:pt x="459741" y="463036"/>
                      </a:cubicBezTo>
                      <a:cubicBezTo>
                        <a:pt x="454063" y="452816"/>
                        <a:pt x="440285" y="433853"/>
                        <a:pt x="440285" y="433853"/>
                      </a:cubicBezTo>
                      <a:lnTo>
                        <a:pt x="420830" y="375488"/>
                      </a:lnTo>
                      <a:lnTo>
                        <a:pt x="411102" y="346305"/>
                      </a:lnTo>
                      <a:cubicBezTo>
                        <a:pt x="409481" y="341441"/>
                        <a:pt x="409083" y="335979"/>
                        <a:pt x="406239" y="331713"/>
                      </a:cubicBezTo>
                      <a:lnTo>
                        <a:pt x="396511" y="317122"/>
                      </a:lnTo>
                      <a:lnTo>
                        <a:pt x="381919" y="273347"/>
                      </a:lnTo>
                      <a:cubicBezTo>
                        <a:pt x="380298" y="268483"/>
                        <a:pt x="379900" y="263022"/>
                        <a:pt x="377056" y="258756"/>
                      </a:cubicBezTo>
                      <a:cubicBezTo>
                        <a:pt x="373813" y="253892"/>
                        <a:pt x="369702" y="249506"/>
                        <a:pt x="367328" y="244164"/>
                      </a:cubicBezTo>
                      <a:cubicBezTo>
                        <a:pt x="363163" y="234794"/>
                        <a:pt x="360843" y="224709"/>
                        <a:pt x="357600" y="214981"/>
                      </a:cubicBezTo>
                      <a:cubicBezTo>
                        <a:pt x="355979" y="210117"/>
                        <a:pt x="356361" y="204015"/>
                        <a:pt x="352736" y="200390"/>
                      </a:cubicBezTo>
                      <a:cubicBezTo>
                        <a:pt x="347872" y="195526"/>
                        <a:pt x="342368" y="191228"/>
                        <a:pt x="338145" y="185798"/>
                      </a:cubicBezTo>
                      <a:cubicBezTo>
                        <a:pt x="330967" y="176569"/>
                        <a:pt x="328418" y="163100"/>
                        <a:pt x="318690" y="156615"/>
                      </a:cubicBezTo>
                      <a:lnTo>
                        <a:pt x="304098" y="146888"/>
                      </a:lnTo>
                      <a:cubicBezTo>
                        <a:pt x="300855" y="142024"/>
                        <a:pt x="296744" y="137638"/>
                        <a:pt x="294370" y="132296"/>
                      </a:cubicBezTo>
                      <a:cubicBezTo>
                        <a:pt x="290206" y="122926"/>
                        <a:pt x="290331" y="111644"/>
                        <a:pt x="284643" y="103113"/>
                      </a:cubicBezTo>
                      <a:lnTo>
                        <a:pt x="274915" y="88522"/>
                      </a:lnTo>
                      <a:cubicBezTo>
                        <a:pt x="273294" y="83658"/>
                        <a:pt x="272541" y="78412"/>
                        <a:pt x="270051" y="73930"/>
                      </a:cubicBezTo>
                      <a:cubicBezTo>
                        <a:pt x="255506" y="47749"/>
                        <a:pt x="253729" y="47880"/>
                        <a:pt x="236004" y="30156"/>
                      </a:cubicBezTo>
                      <a:cubicBezTo>
                        <a:pt x="230474" y="13564"/>
                        <a:pt x="232743" y="13118"/>
                        <a:pt x="216549" y="973"/>
                      </a:cubicBezTo>
                      <a:cubicBezTo>
                        <a:pt x="215252" y="0"/>
                        <a:pt x="209253" y="4215"/>
                        <a:pt x="211685" y="1070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12000">
                      <a:srgbClr val="EE8800"/>
                    </a:gs>
                    <a:gs pos="100000">
                      <a:srgbClr val="00B050"/>
                    </a:gs>
                    <a:gs pos="0">
                      <a:srgbClr val="FFFFCC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chemeClr val="bg1">
                        <a:lumMod val="95000"/>
                      </a:schemeClr>
                    </a:solidFill>
                    <a:effectLst/>
                    <a:latin typeface="Arial" charset="0"/>
                  </a:endParaRPr>
                </a:p>
              </p:txBody>
            </p:sp>
          </p:grpSp>
        </p:grpSp>
        <p:sp>
          <p:nvSpPr>
            <p:cNvPr id="28" name="Lua 27"/>
            <p:cNvSpPr>
              <a:spLocks noChangeAspect="1"/>
            </p:cNvSpPr>
            <p:nvPr/>
          </p:nvSpPr>
          <p:spPr bwMode="auto">
            <a:xfrm>
              <a:off x="570800" y="2381675"/>
              <a:ext cx="1070270" cy="2199780"/>
            </a:xfrm>
            <a:prstGeom prst="moon">
              <a:avLst>
                <a:gd name="adj" fmla="val 73156"/>
              </a:avLst>
            </a:prstGeom>
            <a:solidFill>
              <a:schemeClr val="tx1">
                <a:alpha val="74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53" name="Grupo 22"/>
          <p:cNvGrpSpPr>
            <a:grpSpLocks noChangeAspect="1"/>
          </p:cNvGrpSpPr>
          <p:nvPr/>
        </p:nvGrpSpPr>
        <p:grpSpPr>
          <a:xfrm>
            <a:off x="6800741" y="3321094"/>
            <a:ext cx="795595" cy="795595"/>
            <a:chOff x="1904305" y="3246310"/>
            <a:chExt cx="329007" cy="327335"/>
          </a:xfrm>
        </p:grpSpPr>
        <p:sp>
          <p:nvSpPr>
            <p:cNvPr id="54" name="Elipse 53"/>
            <p:cNvSpPr/>
            <p:nvPr/>
          </p:nvSpPr>
          <p:spPr bwMode="auto">
            <a:xfrm>
              <a:off x="1907704" y="3249016"/>
              <a:ext cx="325608" cy="324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charset="0"/>
              </a:endParaRPr>
            </a:p>
          </p:txBody>
        </p:sp>
        <p:sp>
          <p:nvSpPr>
            <p:cNvPr id="55" name="Lua 54"/>
            <p:cNvSpPr>
              <a:spLocks noChangeAspect="1"/>
            </p:cNvSpPr>
            <p:nvPr/>
          </p:nvSpPr>
          <p:spPr bwMode="auto">
            <a:xfrm>
              <a:off x="1904305" y="3246310"/>
              <a:ext cx="159258" cy="327335"/>
            </a:xfrm>
            <a:prstGeom prst="moon">
              <a:avLst>
                <a:gd name="adj" fmla="val 73156"/>
              </a:avLst>
            </a:prstGeom>
            <a:solidFill>
              <a:schemeClr val="bg2">
                <a:lumMod val="75000"/>
                <a:alpha val="74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charset="0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4" grpId="1" animBg="1"/>
      <p:bldP spid="24" grpId="2" animBg="1"/>
      <p:bldP spid="47" grpId="0"/>
      <p:bldP spid="4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Elipse 23"/>
          <p:cNvSpPr>
            <a:spLocks noChangeAspect="1"/>
          </p:cNvSpPr>
          <p:nvPr/>
        </p:nvSpPr>
        <p:spPr bwMode="auto">
          <a:xfrm>
            <a:off x="1636297" y="2437513"/>
            <a:ext cx="3744413" cy="3672408"/>
          </a:xfrm>
          <a:prstGeom prst="ellipse">
            <a:avLst/>
          </a:prstGeom>
          <a:gradFill flip="none" rotWithShape="1">
            <a:gsLst>
              <a:gs pos="0">
                <a:srgbClr val="0066FF"/>
              </a:gs>
              <a:gs pos="50000">
                <a:srgbClr val="0000FF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latin typeface="Arial" charset="0"/>
            </a:endParaRPr>
          </a:p>
        </p:txBody>
      </p:sp>
      <p:grpSp>
        <p:nvGrpSpPr>
          <p:cNvPr id="43" name="Grupo 42"/>
          <p:cNvGrpSpPr/>
          <p:nvPr/>
        </p:nvGrpSpPr>
        <p:grpSpPr>
          <a:xfrm>
            <a:off x="3040782" y="1691740"/>
            <a:ext cx="932200" cy="1512168"/>
            <a:chOff x="4989598" y="2348880"/>
            <a:chExt cx="932200" cy="1512168"/>
          </a:xfrm>
        </p:grpSpPr>
        <p:sp>
          <p:nvSpPr>
            <p:cNvPr id="39" name="Retângulo de cantos arredondados 38"/>
            <p:cNvSpPr/>
            <p:nvPr/>
          </p:nvSpPr>
          <p:spPr bwMode="auto">
            <a:xfrm>
              <a:off x="5345038" y="3356992"/>
              <a:ext cx="72008" cy="504056"/>
            </a:xfrm>
            <a:prstGeom prst="roundRect">
              <a:avLst/>
            </a:prstGeom>
            <a:solidFill>
              <a:srgbClr val="FF99FF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charset="0"/>
              </a:endParaRPr>
            </a:p>
          </p:txBody>
        </p:sp>
        <p:sp>
          <p:nvSpPr>
            <p:cNvPr id="40" name="Retângulo de cantos arredondados 39"/>
            <p:cNvSpPr/>
            <p:nvPr/>
          </p:nvSpPr>
          <p:spPr bwMode="auto">
            <a:xfrm>
              <a:off x="5489054" y="3356992"/>
              <a:ext cx="72008" cy="504056"/>
            </a:xfrm>
            <a:prstGeom prst="roundRect">
              <a:avLst/>
            </a:prstGeom>
            <a:solidFill>
              <a:srgbClr val="FF99FF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charset="0"/>
              </a:endParaRPr>
            </a:p>
          </p:txBody>
        </p:sp>
        <p:sp>
          <p:nvSpPr>
            <p:cNvPr id="42" name="Retângulo de cantos arredondados 41"/>
            <p:cNvSpPr/>
            <p:nvPr/>
          </p:nvSpPr>
          <p:spPr bwMode="auto">
            <a:xfrm rot="7440000">
              <a:off x="5633766" y="2708920"/>
              <a:ext cx="72008" cy="504056"/>
            </a:xfrm>
            <a:prstGeom prst="roundRect">
              <a:avLst/>
            </a:prstGeom>
            <a:solidFill>
              <a:srgbClr val="FF99FF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charset="0"/>
              </a:endParaRPr>
            </a:p>
          </p:txBody>
        </p:sp>
        <p:sp>
          <p:nvSpPr>
            <p:cNvPr id="41" name="Retângulo de cantos arredondados 40"/>
            <p:cNvSpPr/>
            <p:nvPr/>
          </p:nvSpPr>
          <p:spPr bwMode="auto">
            <a:xfrm rot="3300000">
              <a:off x="5205622" y="2703994"/>
              <a:ext cx="72008" cy="504056"/>
            </a:xfrm>
            <a:prstGeom prst="roundRect">
              <a:avLst/>
            </a:prstGeom>
            <a:solidFill>
              <a:srgbClr val="FF99FF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charset="0"/>
              </a:endParaRPr>
            </a:p>
          </p:txBody>
        </p:sp>
        <p:sp>
          <p:nvSpPr>
            <p:cNvPr id="38" name="Triângulo isósceles 37"/>
            <p:cNvSpPr/>
            <p:nvPr/>
          </p:nvSpPr>
          <p:spPr bwMode="auto">
            <a:xfrm>
              <a:off x="5123681" y="2708920"/>
              <a:ext cx="648072" cy="720080"/>
            </a:xfrm>
            <a:prstGeom prst="triangle">
              <a:avLst/>
            </a:prstGeom>
            <a:solidFill>
              <a:srgbClr val="FF99FF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charset="0"/>
              </a:endParaRPr>
            </a:p>
          </p:txBody>
        </p:sp>
        <p:sp>
          <p:nvSpPr>
            <p:cNvPr id="37" name="Elipse 36"/>
            <p:cNvSpPr/>
            <p:nvPr/>
          </p:nvSpPr>
          <p:spPr bwMode="auto">
            <a:xfrm>
              <a:off x="5220072" y="2348880"/>
              <a:ext cx="432048" cy="432048"/>
            </a:xfrm>
            <a:prstGeom prst="ellipse">
              <a:avLst/>
            </a:prstGeom>
            <a:solidFill>
              <a:srgbClr val="FF99FF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25" name="Elipse 24"/>
          <p:cNvSpPr/>
          <p:nvPr/>
        </p:nvSpPr>
        <p:spPr bwMode="auto">
          <a:xfrm>
            <a:off x="1754163" y="2934469"/>
            <a:ext cx="3528392" cy="2664296"/>
          </a:xfrm>
          <a:prstGeom prst="ellipse">
            <a:avLst/>
          </a:prstGeom>
          <a:solidFill>
            <a:srgbClr val="00B0F0">
              <a:alpha val="51000"/>
            </a:srgb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latin typeface="Arial" charset="0"/>
            </a:endParaRPr>
          </a:p>
        </p:txBody>
      </p:sp>
      <p:sp>
        <p:nvSpPr>
          <p:cNvPr id="7" name="Subtítulo 2"/>
          <p:cNvSpPr txBox="1">
            <a:spLocks/>
          </p:cNvSpPr>
          <p:nvPr/>
        </p:nvSpPr>
        <p:spPr bwMode="auto">
          <a:xfrm>
            <a:off x="0" y="392399"/>
            <a:ext cx="914399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r>
              <a:rPr lang="pt-BR" sz="3600" kern="0" dirty="0" smtClean="0">
                <a:solidFill>
                  <a:schemeClr val="bg1"/>
                </a:solidFill>
                <a:latin typeface="Century Gothic" pitchFamily="34" charset="0"/>
              </a:rPr>
              <a:t>Com a rotação da Terra:</a:t>
            </a:r>
            <a:endParaRPr lang="pt-BR" sz="3600" kern="0" dirty="0">
              <a:solidFill>
                <a:schemeClr val="bg1"/>
              </a:solidFill>
              <a:latin typeface="Century Gothic" pitchFamily="34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endParaRPr lang="pt-BR" sz="3200" kern="0" dirty="0">
              <a:solidFill>
                <a:schemeClr val="bg1">
                  <a:lumMod val="95000"/>
                </a:schemeClr>
              </a:solidFill>
              <a:latin typeface="+mn-lt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Wingdings" pitchFamily="2" charset="2"/>
              <a:buNone/>
              <a:defRPr/>
            </a:pPr>
            <a:endParaRPr lang="pt-BR" sz="3200" kern="0" dirty="0">
              <a:solidFill>
                <a:schemeClr val="bg1">
                  <a:lumMod val="95000"/>
                </a:schemeClr>
              </a:solidFill>
              <a:latin typeface="+mn-lt"/>
            </a:endParaRPr>
          </a:p>
        </p:txBody>
      </p:sp>
      <p:grpSp>
        <p:nvGrpSpPr>
          <p:cNvPr id="2" name="Group 9"/>
          <p:cNvGrpSpPr>
            <a:grpSpLocks noChangeAspect="1"/>
          </p:cNvGrpSpPr>
          <p:nvPr/>
        </p:nvGrpSpPr>
        <p:grpSpPr bwMode="auto">
          <a:xfrm>
            <a:off x="6685759" y="3745605"/>
            <a:ext cx="766561" cy="769564"/>
            <a:chOff x="2967" y="1935"/>
            <a:chExt cx="498" cy="505"/>
          </a:xfrm>
        </p:grpSpPr>
        <p:sp>
          <p:nvSpPr>
            <p:cNvPr id="8" name="Arc 10"/>
            <p:cNvSpPr>
              <a:spLocks/>
            </p:cNvSpPr>
            <p:nvPr/>
          </p:nvSpPr>
          <p:spPr bwMode="auto">
            <a:xfrm>
              <a:off x="3214" y="1935"/>
              <a:ext cx="251" cy="500"/>
            </a:xfrm>
            <a:custGeom>
              <a:avLst/>
              <a:gdLst>
                <a:gd name="T0" fmla="*/ 0 w 21686"/>
                <a:gd name="T1" fmla="*/ 0 h 43200"/>
                <a:gd name="T2" fmla="*/ 0 w 21686"/>
                <a:gd name="T3" fmla="*/ 0 h 43200"/>
                <a:gd name="T4" fmla="*/ 0 w 21686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86"/>
                <a:gd name="T10" fmla="*/ 0 h 43200"/>
                <a:gd name="T11" fmla="*/ 21686 w 21686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86" h="43200" fill="none" extrusionOk="0">
                  <a:moveTo>
                    <a:pt x="0" y="0"/>
                  </a:moveTo>
                  <a:cubicBezTo>
                    <a:pt x="28" y="0"/>
                    <a:pt x="57" y="-1"/>
                    <a:pt x="86" y="0"/>
                  </a:cubicBezTo>
                  <a:cubicBezTo>
                    <a:pt x="12015" y="0"/>
                    <a:pt x="21686" y="9670"/>
                    <a:pt x="21686" y="21600"/>
                  </a:cubicBezTo>
                  <a:cubicBezTo>
                    <a:pt x="21686" y="33529"/>
                    <a:pt x="12015" y="43199"/>
                    <a:pt x="86" y="43200"/>
                  </a:cubicBezTo>
                </a:path>
                <a:path w="21686" h="43200" stroke="0" extrusionOk="0">
                  <a:moveTo>
                    <a:pt x="0" y="0"/>
                  </a:moveTo>
                  <a:cubicBezTo>
                    <a:pt x="28" y="0"/>
                    <a:pt x="57" y="-1"/>
                    <a:pt x="86" y="0"/>
                  </a:cubicBezTo>
                  <a:cubicBezTo>
                    <a:pt x="12015" y="0"/>
                    <a:pt x="21686" y="9670"/>
                    <a:pt x="21686" y="21600"/>
                  </a:cubicBezTo>
                  <a:cubicBezTo>
                    <a:pt x="21686" y="33529"/>
                    <a:pt x="12015" y="43199"/>
                    <a:pt x="86" y="43200"/>
                  </a:cubicBezTo>
                  <a:lnTo>
                    <a:pt x="86" y="21600"/>
                  </a:lnTo>
                  <a:close/>
                </a:path>
              </a:pathLst>
            </a:custGeom>
            <a:solidFill>
              <a:schemeClr val="accent3">
                <a:lumMod val="65000"/>
              </a:schemeClr>
            </a:solidFill>
            <a:ln w="12700" cap="rnd">
              <a:solidFill>
                <a:schemeClr val="accent3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320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endParaRPr>
            </a:p>
          </p:txBody>
        </p:sp>
        <p:sp>
          <p:nvSpPr>
            <p:cNvPr id="9" name="Arc 11"/>
            <p:cNvSpPr>
              <a:spLocks/>
            </p:cNvSpPr>
            <p:nvPr/>
          </p:nvSpPr>
          <p:spPr bwMode="auto">
            <a:xfrm>
              <a:off x="2967" y="1935"/>
              <a:ext cx="250" cy="505"/>
            </a:xfrm>
            <a:custGeom>
              <a:avLst/>
              <a:gdLst>
                <a:gd name="T0" fmla="*/ 0 w 21600"/>
                <a:gd name="T1" fmla="*/ 0 h 43200"/>
                <a:gd name="T2" fmla="*/ 0 w 21600"/>
                <a:gd name="T3" fmla="*/ 0 h 43200"/>
                <a:gd name="T4" fmla="*/ 0 w 21600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200"/>
                <a:gd name="T11" fmla="*/ 21600 w 216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200" fill="none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</a:path>
                <a:path w="21600" h="43200" stroke="0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320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endParaRPr>
            </a:p>
          </p:txBody>
        </p:sp>
      </p:grpSp>
      <p:grpSp>
        <p:nvGrpSpPr>
          <p:cNvPr id="35" name="Grupo 34"/>
          <p:cNvGrpSpPr>
            <a:grpSpLocks noChangeAspect="1"/>
          </p:cNvGrpSpPr>
          <p:nvPr/>
        </p:nvGrpSpPr>
        <p:grpSpPr>
          <a:xfrm>
            <a:off x="2470479" y="3186353"/>
            <a:ext cx="2170543" cy="2169818"/>
            <a:chOff x="2565365" y="3521941"/>
            <a:chExt cx="1188205" cy="1187808"/>
          </a:xfrm>
        </p:grpSpPr>
        <p:sp>
          <p:nvSpPr>
            <p:cNvPr id="30" name="Oval 44"/>
            <p:cNvSpPr>
              <a:spLocks noChangeArrowheads="1"/>
            </p:cNvSpPr>
            <p:nvPr/>
          </p:nvSpPr>
          <p:spPr bwMode="auto">
            <a:xfrm rot="9480000">
              <a:off x="2565365" y="3521941"/>
              <a:ext cx="1188205" cy="1187808"/>
            </a:xfrm>
            <a:prstGeom prst="ellipse">
              <a:avLst/>
            </a:prstGeom>
            <a:solidFill>
              <a:srgbClr val="0066FF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 sz="320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endParaRPr>
            </a:p>
          </p:txBody>
        </p:sp>
        <p:sp>
          <p:nvSpPr>
            <p:cNvPr id="32" name="Freeform 46"/>
            <p:cNvSpPr>
              <a:spLocks/>
            </p:cNvSpPr>
            <p:nvPr/>
          </p:nvSpPr>
          <p:spPr bwMode="auto">
            <a:xfrm rot="2019861">
              <a:off x="2812614" y="3788922"/>
              <a:ext cx="666744" cy="608882"/>
            </a:xfrm>
            <a:custGeom>
              <a:avLst/>
              <a:gdLst>
                <a:gd name="T0" fmla="*/ 313 w 346"/>
                <a:gd name="T1" fmla="*/ 150 h 190"/>
                <a:gd name="T2" fmla="*/ 328 w 346"/>
                <a:gd name="T3" fmla="*/ 130 h 190"/>
                <a:gd name="T4" fmla="*/ 333 w 346"/>
                <a:gd name="T5" fmla="*/ 142 h 190"/>
                <a:gd name="T6" fmla="*/ 341 w 346"/>
                <a:gd name="T7" fmla="*/ 127 h 190"/>
                <a:gd name="T8" fmla="*/ 340 w 346"/>
                <a:gd name="T9" fmla="*/ 103 h 190"/>
                <a:gd name="T10" fmla="*/ 329 w 346"/>
                <a:gd name="T11" fmla="*/ 90 h 190"/>
                <a:gd name="T12" fmla="*/ 313 w 346"/>
                <a:gd name="T13" fmla="*/ 110 h 190"/>
                <a:gd name="T14" fmla="*/ 295 w 346"/>
                <a:gd name="T15" fmla="*/ 121 h 190"/>
                <a:gd name="T16" fmla="*/ 284 w 346"/>
                <a:gd name="T17" fmla="*/ 131 h 190"/>
                <a:gd name="T18" fmla="*/ 259 w 346"/>
                <a:gd name="T19" fmla="*/ 135 h 190"/>
                <a:gd name="T20" fmla="*/ 248 w 346"/>
                <a:gd name="T21" fmla="*/ 123 h 190"/>
                <a:gd name="T22" fmla="*/ 222 w 346"/>
                <a:gd name="T23" fmla="*/ 130 h 190"/>
                <a:gd name="T24" fmla="*/ 214 w 346"/>
                <a:gd name="T25" fmla="*/ 129 h 190"/>
                <a:gd name="T26" fmla="*/ 201 w 346"/>
                <a:gd name="T27" fmla="*/ 135 h 190"/>
                <a:gd name="T28" fmla="*/ 200 w 346"/>
                <a:gd name="T29" fmla="*/ 130 h 190"/>
                <a:gd name="T30" fmla="*/ 192 w 346"/>
                <a:gd name="T31" fmla="*/ 117 h 190"/>
                <a:gd name="T32" fmla="*/ 184 w 346"/>
                <a:gd name="T33" fmla="*/ 108 h 190"/>
                <a:gd name="T34" fmla="*/ 178 w 346"/>
                <a:gd name="T35" fmla="*/ 99 h 190"/>
                <a:gd name="T36" fmla="*/ 186 w 346"/>
                <a:gd name="T37" fmla="*/ 100 h 190"/>
                <a:gd name="T38" fmla="*/ 193 w 346"/>
                <a:gd name="T39" fmla="*/ 85 h 190"/>
                <a:gd name="T40" fmla="*/ 179 w 346"/>
                <a:gd name="T41" fmla="*/ 72 h 190"/>
                <a:gd name="T42" fmla="*/ 164 w 346"/>
                <a:gd name="T43" fmla="*/ 59 h 190"/>
                <a:gd name="T44" fmla="*/ 153 w 346"/>
                <a:gd name="T45" fmla="*/ 69 h 190"/>
                <a:gd name="T46" fmla="*/ 165 w 346"/>
                <a:gd name="T47" fmla="*/ 76 h 190"/>
                <a:gd name="T48" fmla="*/ 175 w 346"/>
                <a:gd name="T49" fmla="*/ 87 h 190"/>
                <a:gd name="T50" fmla="*/ 163 w 346"/>
                <a:gd name="T51" fmla="*/ 82 h 190"/>
                <a:gd name="T52" fmla="*/ 153 w 346"/>
                <a:gd name="T53" fmla="*/ 82 h 190"/>
                <a:gd name="T54" fmla="*/ 149 w 346"/>
                <a:gd name="T55" fmla="*/ 68 h 190"/>
                <a:gd name="T56" fmla="*/ 154 w 346"/>
                <a:gd name="T57" fmla="*/ 58 h 190"/>
                <a:gd name="T58" fmla="*/ 155 w 346"/>
                <a:gd name="T59" fmla="*/ 57 h 190"/>
                <a:gd name="T60" fmla="*/ 149 w 346"/>
                <a:gd name="T61" fmla="*/ 43 h 190"/>
                <a:gd name="T62" fmla="*/ 147 w 346"/>
                <a:gd name="T63" fmla="*/ 29 h 190"/>
                <a:gd name="T64" fmla="*/ 143 w 346"/>
                <a:gd name="T65" fmla="*/ 11 h 190"/>
                <a:gd name="T66" fmla="*/ 128 w 346"/>
                <a:gd name="T67" fmla="*/ 0 h 190"/>
                <a:gd name="T68" fmla="*/ 118 w 346"/>
                <a:gd name="T69" fmla="*/ 13 h 190"/>
                <a:gd name="T70" fmla="*/ 122 w 346"/>
                <a:gd name="T71" fmla="*/ 25 h 190"/>
                <a:gd name="T72" fmla="*/ 108 w 346"/>
                <a:gd name="T73" fmla="*/ 48 h 190"/>
                <a:gd name="T74" fmla="*/ 110 w 346"/>
                <a:gd name="T75" fmla="*/ 53 h 190"/>
                <a:gd name="T76" fmla="*/ 117 w 346"/>
                <a:gd name="T77" fmla="*/ 53 h 190"/>
                <a:gd name="T78" fmla="*/ 96 w 346"/>
                <a:gd name="T79" fmla="*/ 59 h 190"/>
                <a:gd name="T80" fmla="*/ 96 w 346"/>
                <a:gd name="T81" fmla="*/ 68 h 190"/>
                <a:gd name="T82" fmla="*/ 82 w 346"/>
                <a:gd name="T83" fmla="*/ 75 h 190"/>
                <a:gd name="T84" fmla="*/ 65 w 346"/>
                <a:gd name="T85" fmla="*/ 67 h 190"/>
                <a:gd name="T86" fmla="*/ 43 w 346"/>
                <a:gd name="T87" fmla="*/ 71 h 190"/>
                <a:gd name="T88" fmla="*/ 23 w 346"/>
                <a:gd name="T89" fmla="*/ 70 h 190"/>
                <a:gd name="T90" fmla="*/ 0 w 346"/>
                <a:gd name="T91" fmla="*/ 74 h 190"/>
                <a:gd name="T92" fmla="*/ 6 w 346"/>
                <a:gd name="T93" fmla="*/ 99 h 190"/>
                <a:gd name="T94" fmla="*/ 22 w 346"/>
                <a:gd name="T95" fmla="*/ 122 h 190"/>
                <a:gd name="T96" fmla="*/ 36 w 346"/>
                <a:gd name="T97" fmla="*/ 128 h 190"/>
                <a:gd name="T98" fmla="*/ 34 w 346"/>
                <a:gd name="T99" fmla="*/ 111 h 190"/>
                <a:gd name="T100" fmla="*/ 54 w 346"/>
                <a:gd name="T101" fmla="*/ 111 h 190"/>
                <a:gd name="T102" fmla="*/ 42 w 346"/>
                <a:gd name="T103" fmla="*/ 133 h 190"/>
                <a:gd name="T104" fmla="*/ 71 w 346"/>
                <a:gd name="T105" fmla="*/ 159 h 190"/>
                <a:gd name="T106" fmla="*/ 112 w 346"/>
                <a:gd name="T107" fmla="*/ 176 h 190"/>
                <a:gd name="T108" fmla="*/ 150 w 346"/>
                <a:gd name="T109" fmla="*/ 185 h 190"/>
                <a:gd name="T110" fmla="*/ 195 w 346"/>
                <a:gd name="T111" fmla="*/ 189 h 190"/>
                <a:gd name="T112" fmla="*/ 236 w 346"/>
                <a:gd name="T113" fmla="*/ 184 h 190"/>
                <a:gd name="T114" fmla="*/ 272 w 346"/>
                <a:gd name="T115" fmla="*/ 174 h 19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46"/>
                <a:gd name="T175" fmla="*/ 0 h 190"/>
                <a:gd name="T176" fmla="*/ 346 w 346"/>
                <a:gd name="T177" fmla="*/ 190 h 190"/>
                <a:gd name="connsiteX0" fmla="*/ 8526 w 9971"/>
                <a:gd name="connsiteY0" fmla="*/ 8632 h 9947"/>
                <a:gd name="connsiteX1" fmla="*/ 8873 w 9971"/>
                <a:gd name="connsiteY1" fmla="*/ 8316 h 9947"/>
                <a:gd name="connsiteX2" fmla="*/ 9046 w 9971"/>
                <a:gd name="connsiteY2" fmla="*/ 7895 h 9947"/>
                <a:gd name="connsiteX3" fmla="*/ 9393 w 9971"/>
                <a:gd name="connsiteY3" fmla="*/ 7579 h 9947"/>
                <a:gd name="connsiteX4" fmla="*/ 9277 w 9971"/>
                <a:gd name="connsiteY4" fmla="*/ 7105 h 9947"/>
                <a:gd name="connsiteX5" fmla="*/ 9480 w 9971"/>
                <a:gd name="connsiteY5" fmla="*/ 6842 h 9947"/>
                <a:gd name="connsiteX6" fmla="*/ 9624 w 9971"/>
                <a:gd name="connsiteY6" fmla="*/ 6579 h 9947"/>
                <a:gd name="connsiteX7" fmla="*/ 9682 w 9971"/>
                <a:gd name="connsiteY7" fmla="*/ 7000 h 9947"/>
                <a:gd name="connsiteX8" fmla="*/ 9624 w 9971"/>
                <a:gd name="connsiteY8" fmla="*/ 7474 h 9947"/>
                <a:gd name="connsiteX9" fmla="*/ 9942 w 9971"/>
                <a:gd name="connsiteY9" fmla="*/ 7000 h 9947"/>
                <a:gd name="connsiteX10" fmla="*/ 9971 w 9971"/>
                <a:gd name="connsiteY10" fmla="*/ 6632 h 9947"/>
                <a:gd name="connsiteX11" fmla="*/ 9855 w 9971"/>
                <a:gd name="connsiteY11" fmla="*/ 6684 h 9947"/>
                <a:gd name="connsiteX12" fmla="*/ 9769 w 9971"/>
                <a:gd name="connsiteY12" fmla="*/ 6316 h 9947"/>
                <a:gd name="connsiteX13" fmla="*/ 9884 w 9971"/>
                <a:gd name="connsiteY13" fmla="*/ 5895 h 9947"/>
                <a:gd name="connsiteX14" fmla="*/ 9827 w 9971"/>
                <a:gd name="connsiteY14" fmla="*/ 5421 h 9947"/>
                <a:gd name="connsiteX15" fmla="*/ 9538 w 9971"/>
                <a:gd name="connsiteY15" fmla="*/ 5263 h 9947"/>
                <a:gd name="connsiteX16" fmla="*/ 9913 w 9971"/>
                <a:gd name="connsiteY16" fmla="*/ 4474 h 9947"/>
                <a:gd name="connsiteX17" fmla="*/ 9509 w 9971"/>
                <a:gd name="connsiteY17" fmla="*/ 4737 h 9947"/>
                <a:gd name="connsiteX18" fmla="*/ 9422 w 9971"/>
                <a:gd name="connsiteY18" fmla="*/ 5158 h 9947"/>
                <a:gd name="connsiteX19" fmla="*/ 9075 w 9971"/>
                <a:gd name="connsiteY19" fmla="*/ 5211 h 9947"/>
                <a:gd name="connsiteX20" fmla="*/ 9046 w 9971"/>
                <a:gd name="connsiteY20" fmla="*/ 5789 h 9947"/>
                <a:gd name="connsiteX21" fmla="*/ 9075 w 9971"/>
                <a:gd name="connsiteY21" fmla="*/ 5895 h 9947"/>
                <a:gd name="connsiteX22" fmla="*/ 8902 w 9971"/>
                <a:gd name="connsiteY22" fmla="*/ 6105 h 9947"/>
                <a:gd name="connsiteX23" fmla="*/ 8526 w 9971"/>
                <a:gd name="connsiteY23" fmla="*/ 6368 h 9947"/>
                <a:gd name="connsiteX24" fmla="*/ 8353 w 9971"/>
                <a:gd name="connsiteY24" fmla="*/ 6421 h 9947"/>
                <a:gd name="connsiteX25" fmla="*/ 8064 w 9971"/>
                <a:gd name="connsiteY25" fmla="*/ 6632 h 9947"/>
                <a:gd name="connsiteX26" fmla="*/ 8208 w 9971"/>
                <a:gd name="connsiteY26" fmla="*/ 6895 h 9947"/>
                <a:gd name="connsiteX27" fmla="*/ 7717 w 9971"/>
                <a:gd name="connsiteY27" fmla="*/ 7368 h 9947"/>
                <a:gd name="connsiteX28" fmla="*/ 7659 w 9971"/>
                <a:gd name="connsiteY28" fmla="*/ 6947 h 9947"/>
                <a:gd name="connsiteX29" fmla="*/ 7486 w 9971"/>
                <a:gd name="connsiteY29" fmla="*/ 7105 h 9947"/>
                <a:gd name="connsiteX30" fmla="*/ 7081 w 9971"/>
                <a:gd name="connsiteY30" fmla="*/ 7000 h 9947"/>
                <a:gd name="connsiteX31" fmla="*/ 7341 w 9971"/>
                <a:gd name="connsiteY31" fmla="*/ 6842 h 9947"/>
                <a:gd name="connsiteX32" fmla="*/ 7168 w 9971"/>
                <a:gd name="connsiteY32" fmla="*/ 6474 h 9947"/>
                <a:gd name="connsiteX33" fmla="*/ 6850 w 9971"/>
                <a:gd name="connsiteY33" fmla="*/ 6737 h 9947"/>
                <a:gd name="connsiteX34" fmla="*/ 6561 w 9971"/>
                <a:gd name="connsiteY34" fmla="*/ 6684 h 9947"/>
                <a:gd name="connsiteX35" fmla="*/ 6416 w 9971"/>
                <a:gd name="connsiteY35" fmla="*/ 6842 h 9947"/>
                <a:gd name="connsiteX36" fmla="*/ 6358 w 9971"/>
                <a:gd name="connsiteY36" fmla="*/ 7105 h 9947"/>
                <a:gd name="connsiteX37" fmla="*/ 6329 w 9971"/>
                <a:gd name="connsiteY37" fmla="*/ 6895 h 9947"/>
                <a:gd name="connsiteX38" fmla="*/ 6185 w 9971"/>
                <a:gd name="connsiteY38" fmla="*/ 6789 h 9947"/>
                <a:gd name="connsiteX39" fmla="*/ 6040 w 9971"/>
                <a:gd name="connsiteY39" fmla="*/ 6947 h 9947"/>
                <a:gd name="connsiteX40" fmla="*/ 5983 w 9971"/>
                <a:gd name="connsiteY40" fmla="*/ 7263 h 9947"/>
                <a:gd name="connsiteX41" fmla="*/ 5809 w 9971"/>
                <a:gd name="connsiteY41" fmla="*/ 7105 h 9947"/>
                <a:gd name="connsiteX42" fmla="*/ 5954 w 9971"/>
                <a:gd name="connsiteY42" fmla="*/ 7000 h 9947"/>
                <a:gd name="connsiteX43" fmla="*/ 6214 w 9971"/>
                <a:gd name="connsiteY43" fmla="*/ 6526 h 9947"/>
                <a:gd name="connsiteX44" fmla="*/ 5780 w 9971"/>
                <a:gd name="connsiteY44" fmla="*/ 6842 h 9947"/>
                <a:gd name="connsiteX45" fmla="*/ 5723 w 9971"/>
                <a:gd name="connsiteY45" fmla="*/ 6632 h 9947"/>
                <a:gd name="connsiteX46" fmla="*/ 5751 w 9971"/>
                <a:gd name="connsiteY46" fmla="*/ 6368 h 9947"/>
                <a:gd name="connsiteX47" fmla="*/ 5549 w 9971"/>
                <a:gd name="connsiteY47" fmla="*/ 6158 h 9947"/>
                <a:gd name="connsiteX48" fmla="*/ 5376 w 9971"/>
                <a:gd name="connsiteY48" fmla="*/ 6000 h 9947"/>
                <a:gd name="connsiteX49" fmla="*/ 5318 w 9971"/>
                <a:gd name="connsiteY49" fmla="*/ 5737 h 9947"/>
                <a:gd name="connsiteX50" fmla="*/ 5318 w 9971"/>
                <a:gd name="connsiteY50" fmla="*/ 5684 h 9947"/>
                <a:gd name="connsiteX51" fmla="*/ 5116 w 9971"/>
                <a:gd name="connsiteY51" fmla="*/ 5526 h 9947"/>
                <a:gd name="connsiteX52" fmla="*/ 4942 w 9971"/>
                <a:gd name="connsiteY52" fmla="*/ 5368 h 9947"/>
                <a:gd name="connsiteX53" fmla="*/ 5145 w 9971"/>
                <a:gd name="connsiteY53" fmla="*/ 5211 h 9947"/>
                <a:gd name="connsiteX54" fmla="*/ 5173 w 9971"/>
                <a:gd name="connsiteY54" fmla="*/ 5368 h 9947"/>
                <a:gd name="connsiteX55" fmla="*/ 5318 w 9971"/>
                <a:gd name="connsiteY55" fmla="*/ 5526 h 9947"/>
                <a:gd name="connsiteX56" fmla="*/ 5376 w 9971"/>
                <a:gd name="connsiteY56" fmla="*/ 5263 h 9947"/>
                <a:gd name="connsiteX57" fmla="*/ 5665 w 9971"/>
                <a:gd name="connsiteY57" fmla="*/ 5000 h 9947"/>
                <a:gd name="connsiteX58" fmla="*/ 6930 w 9971"/>
                <a:gd name="connsiteY58" fmla="*/ 3288 h 9947"/>
                <a:gd name="connsiteX59" fmla="*/ 5578 w 9971"/>
                <a:gd name="connsiteY59" fmla="*/ 4474 h 9947"/>
                <a:gd name="connsiteX60" fmla="*/ 5462 w 9971"/>
                <a:gd name="connsiteY60" fmla="*/ 4263 h 9947"/>
                <a:gd name="connsiteX61" fmla="*/ 5260 w 9971"/>
                <a:gd name="connsiteY61" fmla="*/ 3789 h 9947"/>
                <a:gd name="connsiteX62" fmla="*/ 5173 w 9971"/>
                <a:gd name="connsiteY62" fmla="*/ 3789 h 9947"/>
                <a:gd name="connsiteX63" fmla="*/ 5000 w 9971"/>
                <a:gd name="connsiteY63" fmla="*/ 3211 h 9947"/>
                <a:gd name="connsiteX64" fmla="*/ 4884 w 9971"/>
                <a:gd name="connsiteY64" fmla="*/ 3158 h 9947"/>
                <a:gd name="connsiteX65" fmla="*/ 4740 w 9971"/>
                <a:gd name="connsiteY65" fmla="*/ 3105 h 9947"/>
                <a:gd name="connsiteX66" fmla="*/ 4624 w 9971"/>
                <a:gd name="connsiteY66" fmla="*/ 3316 h 9947"/>
                <a:gd name="connsiteX67" fmla="*/ 4451 w 9971"/>
                <a:gd name="connsiteY67" fmla="*/ 3474 h 9947"/>
                <a:gd name="connsiteX68" fmla="*/ 4422 w 9971"/>
                <a:gd name="connsiteY68" fmla="*/ 3632 h 9947"/>
                <a:gd name="connsiteX69" fmla="*/ 4566 w 9971"/>
                <a:gd name="connsiteY69" fmla="*/ 3842 h 9947"/>
                <a:gd name="connsiteX70" fmla="*/ 4624 w 9971"/>
                <a:gd name="connsiteY70" fmla="*/ 4000 h 9947"/>
                <a:gd name="connsiteX71" fmla="*/ 4769 w 9971"/>
                <a:gd name="connsiteY71" fmla="*/ 4000 h 9947"/>
                <a:gd name="connsiteX72" fmla="*/ 4827 w 9971"/>
                <a:gd name="connsiteY72" fmla="*/ 4000 h 9947"/>
                <a:gd name="connsiteX73" fmla="*/ 4913 w 9971"/>
                <a:gd name="connsiteY73" fmla="*/ 4211 h 9947"/>
                <a:gd name="connsiteX74" fmla="*/ 5058 w 9971"/>
                <a:gd name="connsiteY74" fmla="*/ 4579 h 9947"/>
                <a:gd name="connsiteX75" fmla="*/ 4884 w 9971"/>
                <a:gd name="connsiteY75" fmla="*/ 4368 h 9947"/>
                <a:gd name="connsiteX76" fmla="*/ 4798 w 9971"/>
                <a:gd name="connsiteY76" fmla="*/ 4105 h 9947"/>
                <a:gd name="connsiteX77" fmla="*/ 4711 w 9971"/>
                <a:gd name="connsiteY77" fmla="*/ 4316 h 9947"/>
                <a:gd name="connsiteX78" fmla="*/ 4595 w 9971"/>
                <a:gd name="connsiteY78" fmla="*/ 4632 h 9947"/>
                <a:gd name="connsiteX79" fmla="*/ 4595 w 9971"/>
                <a:gd name="connsiteY79" fmla="*/ 4421 h 9947"/>
                <a:gd name="connsiteX80" fmla="*/ 4422 w 9971"/>
                <a:gd name="connsiteY80" fmla="*/ 4316 h 9947"/>
                <a:gd name="connsiteX81" fmla="*/ 4393 w 9971"/>
                <a:gd name="connsiteY81" fmla="*/ 3947 h 9947"/>
                <a:gd name="connsiteX82" fmla="*/ 4249 w 9971"/>
                <a:gd name="connsiteY82" fmla="*/ 4000 h 9947"/>
                <a:gd name="connsiteX83" fmla="*/ 4306 w 9971"/>
                <a:gd name="connsiteY83" fmla="*/ 3579 h 9947"/>
                <a:gd name="connsiteX84" fmla="*/ 4220 w 9971"/>
                <a:gd name="connsiteY84" fmla="*/ 3579 h 9947"/>
                <a:gd name="connsiteX85" fmla="*/ 4306 w 9971"/>
                <a:gd name="connsiteY85" fmla="*/ 3053 h 9947"/>
                <a:gd name="connsiteX86" fmla="*/ 4451 w 9971"/>
                <a:gd name="connsiteY86" fmla="*/ 3053 h 9947"/>
                <a:gd name="connsiteX87" fmla="*/ 4509 w 9971"/>
                <a:gd name="connsiteY87" fmla="*/ 3368 h 9947"/>
                <a:gd name="connsiteX88" fmla="*/ 4538 w 9971"/>
                <a:gd name="connsiteY88" fmla="*/ 3158 h 9947"/>
                <a:gd name="connsiteX89" fmla="*/ 4480 w 9971"/>
                <a:gd name="connsiteY89" fmla="*/ 3000 h 9947"/>
                <a:gd name="connsiteX90" fmla="*/ 4335 w 9971"/>
                <a:gd name="connsiteY90" fmla="*/ 2895 h 9947"/>
                <a:gd name="connsiteX91" fmla="*/ 4364 w 9971"/>
                <a:gd name="connsiteY91" fmla="*/ 2474 h 9947"/>
                <a:gd name="connsiteX92" fmla="*/ 4306 w 9971"/>
                <a:gd name="connsiteY92" fmla="*/ 2263 h 9947"/>
                <a:gd name="connsiteX93" fmla="*/ 4277 w 9971"/>
                <a:gd name="connsiteY93" fmla="*/ 1632 h 9947"/>
                <a:gd name="connsiteX94" fmla="*/ 4335 w 9971"/>
                <a:gd name="connsiteY94" fmla="*/ 1632 h 9947"/>
                <a:gd name="connsiteX95" fmla="*/ 4249 w 9971"/>
                <a:gd name="connsiteY95" fmla="*/ 1526 h 9947"/>
                <a:gd name="connsiteX96" fmla="*/ 3988 w 9971"/>
                <a:gd name="connsiteY96" fmla="*/ 1737 h 9947"/>
                <a:gd name="connsiteX97" fmla="*/ 3931 w 9971"/>
                <a:gd name="connsiteY97" fmla="*/ 1316 h 9947"/>
                <a:gd name="connsiteX98" fmla="*/ 4133 w 9971"/>
                <a:gd name="connsiteY98" fmla="*/ 579 h 9947"/>
                <a:gd name="connsiteX99" fmla="*/ 3960 w 9971"/>
                <a:gd name="connsiteY99" fmla="*/ 316 h 9947"/>
                <a:gd name="connsiteX100" fmla="*/ 3960 w 9971"/>
                <a:gd name="connsiteY100" fmla="*/ 211 h 9947"/>
                <a:gd name="connsiteX101" fmla="*/ 3699 w 9971"/>
                <a:gd name="connsiteY101" fmla="*/ 0 h 9947"/>
                <a:gd name="connsiteX102" fmla="*/ 3613 w 9971"/>
                <a:gd name="connsiteY102" fmla="*/ 211 h 9947"/>
                <a:gd name="connsiteX103" fmla="*/ 3526 w 9971"/>
                <a:gd name="connsiteY103" fmla="*/ 632 h 9947"/>
                <a:gd name="connsiteX104" fmla="*/ 3410 w 9971"/>
                <a:gd name="connsiteY104" fmla="*/ 684 h 9947"/>
                <a:gd name="connsiteX105" fmla="*/ 3584 w 9971"/>
                <a:gd name="connsiteY105" fmla="*/ 895 h 9947"/>
                <a:gd name="connsiteX106" fmla="*/ 3613 w 9971"/>
                <a:gd name="connsiteY106" fmla="*/ 1158 h 9947"/>
                <a:gd name="connsiteX107" fmla="*/ 3526 w 9971"/>
                <a:gd name="connsiteY107" fmla="*/ 1316 h 9947"/>
                <a:gd name="connsiteX108" fmla="*/ 3613 w 9971"/>
                <a:gd name="connsiteY108" fmla="*/ 1789 h 9947"/>
                <a:gd name="connsiteX109" fmla="*/ 3555 w 9971"/>
                <a:gd name="connsiteY109" fmla="*/ 2211 h 9947"/>
                <a:gd name="connsiteX110" fmla="*/ 3121 w 9971"/>
                <a:gd name="connsiteY110" fmla="*/ 2526 h 9947"/>
                <a:gd name="connsiteX111" fmla="*/ 3092 w 9971"/>
                <a:gd name="connsiteY111" fmla="*/ 2368 h 9947"/>
                <a:gd name="connsiteX112" fmla="*/ 3064 w 9971"/>
                <a:gd name="connsiteY112" fmla="*/ 2579 h 9947"/>
                <a:gd name="connsiteX113" fmla="*/ 3179 w 9971"/>
                <a:gd name="connsiteY113" fmla="*/ 2789 h 9947"/>
                <a:gd name="connsiteX114" fmla="*/ 3468 w 9971"/>
                <a:gd name="connsiteY114" fmla="*/ 2579 h 9947"/>
                <a:gd name="connsiteX115" fmla="*/ 3584 w 9971"/>
                <a:gd name="connsiteY115" fmla="*/ 2737 h 9947"/>
                <a:gd name="connsiteX116" fmla="*/ 3382 w 9971"/>
                <a:gd name="connsiteY116" fmla="*/ 2789 h 9947"/>
                <a:gd name="connsiteX117" fmla="*/ 3092 w 9971"/>
                <a:gd name="connsiteY117" fmla="*/ 3053 h 9947"/>
                <a:gd name="connsiteX118" fmla="*/ 2746 w 9971"/>
                <a:gd name="connsiteY118" fmla="*/ 2842 h 9947"/>
                <a:gd name="connsiteX119" fmla="*/ 2775 w 9971"/>
                <a:gd name="connsiteY119" fmla="*/ 3105 h 9947"/>
                <a:gd name="connsiteX120" fmla="*/ 2890 w 9971"/>
                <a:gd name="connsiteY120" fmla="*/ 3526 h 9947"/>
                <a:gd name="connsiteX121" fmla="*/ 2832 w 9971"/>
                <a:gd name="connsiteY121" fmla="*/ 3895 h 9947"/>
                <a:gd name="connsiteX122" fmla="*/ 2775 w 9971"/>
                <a:gd name="connsiteY122" fmla="*/ 3579 h 9947"/>
                <a:gd name="connsiteX123" fmla="*/ 2572 w 9971"/>
                <a:gd name="connsiteY123" fmla="*/ 3421 h 9947"/>
                <a:gd name="connsiteX124" fmla="*/ 2370 w 9971"/>
                <a:gd name="connsiteY124" fmla="*/ 3579 h 9947"/>
                <a:gd name="connsiteX125" fmla="*/ 2370 w 9971"/>
                <a:gd name="connsiteY125" fmla="*/ 3947 h 9947"/>
                <a:gd name="connsiteX126" fmla="*/ 2225 w 9971"/>
                <a:gd name="connsiteY126" fmla="*/ 4421 h 9947"/>
                <a:gd name="connsiteX127" fmla="*/ 1994 w 9971"/>
                <a:gd name="connsiteY127" fmla="*/ 4000 h 9947"/>
                <a:gd name="connsiteX128" fmla="*/ 1879 w 9971"/>
                <a:gd name="connsiteY128" fmla="*/ 3526 h 9947"/>
                <a:gd name="connsiteX129" fmla="*/ 1647 w 9971"/>
                <a:gd name="connsiteY129" fmla="*/ 3526 h 9947"/>
                <a:gd name="connsiteX130" fmla="*/ 1474 w 9971"/>
                <a:gd name="connsiteY130" fmla="*/ 3737 h 9947"/>
                <a:gd name="connsiteX131" fmla="*/ 1243 w 9971"/>
                <a:gd name="connsiteY131" fmla="*/ 3737 h 9947"/>
                <a:gd name="connsiteX132" fmla="*/ 1069 w 9971"/>
                <a:gd name="connsiteY132" fmla="*/ 3947 h 9947"/>
                <a:gd name="connsiteX133" fmla="*/ 954 w 9971"/>
                <a:gd name="connsiteY133" fmla="*/ 3737 h 9947"/>
                <a:gd name="connsiteX134" fmla="*/ 665 w 9971"/>
                <a:gd name="connsiteY134" fmla="*/ 3684 h 9947"/>
                <a:gd name="connsiteX135" fmla="*/ 405 w 9971"/>
                <a:gd name="connsiteY135" fmla="*/ 3684 h 9947"/>
                <a:gd name="connsiteX136" fmla="*/ 29 w 9971"/>
                <a:gd name="connsiteY136" fmla="*/ 3421 h 9947"/>
                <a:gd name="connsiteX137" fmla="*/ 0 w 9971"/>
                <a:gd name="connsiteY137" fmla="*/ 3895 h 9947"/>
                <a:gd name="connsiteX138" fmla="*/ 58 w 9971"/>
                <a:gd name="connsiteY138" fmla="*/ 4579 h 9947"/>
                <a:gd name="connsiteX139" fmla="*/ 116 w 9971"/>
                <a:gd name="connsiteY139" fmla="*/ 4947 h 9947"/>
                <a:gd name="connsiteX140" fmla="*/ 173 w 9971"/>
                <a:gd name="connsiteY140" fmla="*/ 5211 h 9947"/>
                <a:gd name="connsiteX141" fmla="*/ 231 w 9971"/>
                <a:gd name="connsiteY141" fmla="*/ 5579 h 9947"/>
                <a:gd name="connsiteX142" fmla="*/ 405 w 9971"/>
                <a:gd name="connsiteY142" fmla="*/ 5895 h 9947"/>
                <a:gd name="connsiteX143" fmla="*/ 636 w 9971"/>
                <a:gd name="connsiteY143" fmla="*/ 6421 h 9947"/>
                <a:gd name="connsiteX144" fmla="*/ 491 w 9971"/>
                <a:gd name="connsiteY144" fmla="*/ 6316 h 9947"/>
                <a:gd name="connsiteX145" fmla="*/ 838 w 9971"/>
                <a:gd name="connsiteY145" fmla="*/ 6789 h 9947"/>
                <a:gd name="connsiteX146" fmla="*/ 1040 w 9971"/>
                <a:gd name="connsiteY146" fmla="*/ 6737 h 9947"/>
                <a:gd name="connsiteX147" fmla="*/ 1012 w 9971"/>
                <a:gd name="connsiteY147" fmla="*/ 6421 h 9947"/>
                <a:gd name="connsiteX148" fmla="*/ 1185 w 9971"/>
                <a:gd name="connsiteY148" fmla="*/ 6474 h 9947"/>
                <a:gd name="connsiteX149" fmla="*/ 983 w 9971"/>
                <a:gd name="connsiteY149" fmla="*/ 5842 h 9947"/>
                <a:gd name="connsiteX150" fmla="*/ 1358 w 9971"/>
                <a:gd name="connsiteY150" fmla="*/ 5579 h 9947"/>
                <a:gd name="connsiteX151" fmla="*/ 1561 w 9971"/>
                <a:gd name="connsiteY151" fmla="*/ 5579 h 9947"/>
                <a:gd name="connsiteX152" fmla="*/ 1561 w 9971"/>
                <a:gd name="connsiteY152" fmla="*/ 5842 h 9947"/>
                <a:gd name="connsiteX153" fmla="*/ 1387 w 9971"/>
                <a:gd name="connsiteY153" fmla="*/ 6000 h 9947"/>
                <a:gd name="connsiteX154" fmla="*/ 1272 w 9971"/>
                <a:gd name="connsiteY154" fmla="*/ 6684 h 9947"/>
                <a:gd name="connsiteX155" fmla="*/ 1214 w 9971"/>
                <a:gd name="connsiteY155" fmla="*/ 7000 h 9947"/>
                <a:gd name="connsiteX156" fmla="*/ 1301 w 9971"/>
                <a:gd name="connsiteY156" fmla="*/ 7421 h 9947"/>
                <a:gd name="connsiteX157" fmla="*/ 1474 w 9971"/>
                <a:gd name="connsiteY157" fmla="*/ 7737 h 9947"/>
                <a:gd name="connsiteX158" fmla="*/ 2052 w 9971"/>
                <a:gd name="connsiteY158" fmla="*/ 8368 h 9947"/>
                <a:gd name="connsiteX159" fmla="*/ 2514 w 9971"/>
                <a:gd name="connsiteY159" fmla="*/ 8842 h 9947"/>
                <a:gd name="connsiteX160" fmla="*/ 2861 w 9971"/>
                <a:gd name="connsiteY160" fmla="*/ 9053 h 9947"/>
                <a:gd name="connsiteX161" fmla="*/ 3237 w 9971"/>
                <a:gd name="connsiteY161" fmla="*/ 9263 h 9947"/>
                <a:gd name="connsiteX162" fmla="*/ 3613 w 9971"/>
                <a:gd name="connsiteY162" fmla="*/ 9474 h 9947"/>
                <a:gd name="connsiteX163" fmla="*/ 3960 w 9971"/>
                <a:gd name="connsiteY163" fmla="*/ 9579 h 9947"/>
                <a:gd name="connsiteX164" fmla="*/ 4335 w 9971"/>
                <a:gd name="connsiteY164" fmla="*/ 9737 h 9947"/>
                <a:gd name="connsiteX165" fmla="*/ 4769 w 9971"/>
                <a:gd name="connsiteY165" fmla="*/ 9895 h 9947"/>
                <a:gd name="connsiteX166" fmla="*/ 5231 w 9971"/>
                <a:gd name="connsiteY166" fmla="*/ 9947 h 9947"/>
                <a:gd name="connsiteX167" fmla="*/ 5636 w 9971"/>
                <a:gd name="connsiteY167" fmla="*/ 9947 h 9947"/>
                <a:gd name="connsiteX168" fmla="*/ 6127 w 9971"/>
                <a:gd name="connsiteY168" fmla="*/ 9895 h 9947"/>
                <a:gd name="connsiteX169" fmla="*/ 6474 w 9971"/>
                <a:gd name="connsiteY169" fmla="*/ 9789 h 9947"/>
                <a:gd name="connsiteX170" fmla="*/ 6821 w 9971"/>
                <a:gd name="connsiteY170" fmla="*/ 9684 h 9947"/>
                <a:gd name="connsiteX171" fmla="*/ 7197 w 9971"/>
                <a:gd name="connsiteY171" fmla="*/ 9526 h 9947"/>
                <a:gd name="connsiteX172" fmla="*/ 7543 w 9971"/>
                <a:gd name="connsiteY172" fmla="*/ 9368 h 9947"/>
                <a:gd name="connsiteX173" fmla="*/ 7861 w 9971"/>
                <a:gd name="connsiteY173" fmla="*/ 9158 h 9947"/>
                <a:gd name="connsiteX174" fmla="*/ 8208 w 9971"/>
                <a:gd name="connsiteY174" fmla="*/ 8947 h 9947"/>
                <a:gd name="connsiteX175" fmla="*/ 8526 w 9971"/>
                <a:gd name="connsiteY175" fmla="*/ 8632 h 9947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6000 w 10000"/>
                <a:gd name="connsiteY40" fmla="*/ 7302 h 10000"/>
                <a:gd name="connsiteX41" fmla="*/ 5826 w 10000"/>
                <a:gd name="connsiteY41" fmla="*/ 7143 h 10000"/>
                <a:gd name="connsiteX42" fmla="*/ 5971 w 10000"/>
                <a:gd name="connsiteY42" fmla="*/ 7037 h 10000"/>
                <a:gd name="connsiteX43" fmla="*/ 6232 w 10000"/>
                <a:gd name="connsiteY43" fmla="*/ 6561 h 10000"/>
                <a:gd name="connsiteX44" fmla="*/ 5797 w 10000"/>
                <a:gd name="connsiteY44" fmla="*/ 6878 h 10000"/>
                <a:gd name="connsiteX45" fmla="*/ 5740 w 10000"/>
                <a:gd name="connsiteY45" fmla="*/ 6667 h 10000"/>
                <a:gd name="connsiteX46" fmla="*/ 5768 w 10000"/>
                <a:gd name="connsiteY46" fmla="*/ 6402 h 10000"/>
                <a:gd name="connsiteX47" fmla="*/ 5565 w 10000"/>
                <a:gd name="connsiteY47" fmla="*/ 6191 h 10000"/>
                <a:gd name="connsiteX48" fmla="*/ 5392 w 10000"/>
                <a:gd name="connsiteY48" fmla="*/ 6032 h 10000"/>
                <a:gd name="connsiteX49" fmla="*/ 5333 w 10000"/>
                <a:gd name="connsiteY49" fmla="*/ 5768 h 10000"/>
                <a:gd name="connsiteX50" fmla="*/ 5333 w 10000"/>
                <a:gd name="connsiteY50" fmla="*/ 5714 h 10000"/>
                <a:gd name="connsiteX51" fmla="*/ 5131 w 10000"/>
                <a:gd name="connsiteY51" fmla="*/ 5555 h 10000"/>
                <a:gd name="connsiteX52" fmla="*/ 4956 w 10000"/>
                <a:gd name="connsiteY52" fmla="*/ 5397 h 10000"/>
                <a:gd name="connsiteX53" fmla="*/ 5160 w 10000"/>
                <a:gd name="connsiteY53" fmla="*/ 5239 h 10000"/>
                <a:gd name="connsiteX54" fmla="*/ 5188 w 10000"/>
                <a:gd name="connsiteY54" fmla="*/ 5397 h 10000"/>
                <a:gd name="connsiteX55" fmla="*/ 5333 w 10000"/>
                <a:gd name="connsiteY55" fmla="*/ 5555 h 10000"/>
                <a:gd name="connsiteX56" fmla="*/ 5392 w 10000"/>
                <a:gd name="connsiteY56" fmla="*/ 5291 h 10000"/>
                <a:gd name="connsiteX57" fmla="*/ 8069 w 10000"/>
                <a:gd name="connsiteY57" fmla="*/ 4826 h 10000"/>
                <a:gd name="connsiteX58" fmla="*/ 6950 w 10000"/>
                <a:gd name="connsiteY58" fmla="*/ 3306 h 10000"/>
                <a:gd name="connsiteX59" fmla="*/ 5594 w 10000"/>
                <a:gd name="connsiteY59" fmla="*/ 4498 h 10000"/>
                <a:gd name="connsiteX60" fmla="*/ 5478 w 10000"/>
                <a:gd name="connsiteY60" fmla="*/ 4286 h 10000"/>
                <a:gd name="connsiteX61" fmla="*/ 5275 w 10000"/>
                <a:gd name="connsiteY61" fmla="*/ 3809 h 10000"/>
                <a:gd name="connsiteX62" fmla="*/ 5188 w 10000"/>
                <a:gd name="connsiteY62" fmla="*/ 3809 h 10000"/>
                <a:gd name="connsiteX63" fmla="*/ 5015 w 10000"/>
                <a:gd name="connsiteY63" fmla="*/ 3228 h 10000"/>
                <a:gd name="connsiteX64" fmla="*/ 4898 w 10000"/>
                <a:gd name="connsiteY64" fmla="*/ 3175 h 10000"/>
                <a:gd name="connsiteX65" fmla="*/ 4754 w 10000"/>
                <a:gd name="connsiteY65" fmla="*/ 3122 h 10000"/>
                <a:gd name="connsiteX66" fmla="*/ 4637 w 10000"/>
                <a:gd name="connsiteY66" fmla="*/ 3334 h 10000"/>
                <a:gd name="connsiteX67" fmla="*/ 4464 w 10000"/>
                <a:gd name="connsiteY67" fmla="*/ 3493 h 10000"/>
                <a:gd name="connsiteX68" fmla="*/ 4435 w 10000"/>
                <a:gd name="connsiteY68" fmla="*/ 3651 h 10000"/>
                <a:gd name="connsiteX69" fmla="*/ 4579 w 10000"/>
                <a:gd name="connsiteY69" fmla="*/ 3862 h 10000"/>
                <a:gd name="connsiteX70" fmla="*/ 4637 w 10000"/>
                <a:gd name="connsiteY70" fmla="*/ 4021 h 10000"/>
                <a:gd name="connsiteX71" fmla="*/ 4783 w 10000"/>
                <a:gd name="connsiteY71" fmla="*/ 4021 h 10000"/>
                <a:gd name="connsiteX72" fmla="*/ 4841 w 10000"/>
                <a:gd name="connsiteY72" fmla="*/ 4021 h 10000"/>
                <a:gd name="connsiteX73" fmla="*/ 4927 w 10000"/>
                <a:gd name="connsiteY73" fmla="*/ 4233 h 10000"/>
                <a:gd name="connsiteX74" fmla="*/ 5073 w 10000"/>
                <a:gd name="connsiteY74" fmla="*/ 4603 h 10000"/>
                <a:gd name="connsiteX75" fmla="*/ 4898 w 10000"/>
                <a:gd name="connsiteY75" fmla="*/ 4391 h 10000"/>
                <a:gd name="connsiteX76" fmla="*/ 4812 w 10000"/>
                <a:gd name="connsiteY76" fmla="*/ 4127 h 10000"/>
                <a:gd name="connsiteX77" fmla="*/ 4725 w 10000"/>
                <a:gd name="connsiteY77" fmla="*/ 4339 h 10000"/>
                <a:gd name="connsiteX78" fmla="*/ 4608 w 10000"/>
                <a:gd name="connsiteY78" fmla="*/ 4657 h 10000"/>
                <a:gd name="connsiteX79" fmla="*/ 4608 w 10000"/>
                <a:gd name="connsiteY79" fmla="*/ 4445 h 10000"/>
                <a:gd name="connsiteX80" fmla="*/ 4435 w 10000"/>
                <a:gd name="connsiteY80" fmla="*/ 4339 h 10000"/>
                <a:gd name="connsiteX81" fmla="*/ 4406 w 10000"/>
                <a:gd name="connsiteY81" fmla="*/ 3968 h 10000"/>
                <a:gd name="connsiteX82" fmla="*/ 4261 w 10000"/>
                <a:gd name="connsiteY82" fmla="*/ 4021 h 10000"/>
                <a:gd name="connsiteX83" fmla="*/ 4319 w 10000"/>
                <a:gd name="connsiteY83" fmla="*/ 3598 h 10000"/>
                <a:gd name="connsiteX84" fmla="*/ 4232 w 10000"/>
                <a:gd name="connsiteY84" fmla="*/ 3598 h 10000"/>
                <a:gd name="connsiteX85" fmla="*/ 4319 w 10000"/>
                <a:gd name="connsiteY85" fmla="*/ 3069 h 10000"/>
                <a:gd name="connsiteX86" fmla="*/ 4464 w 10000"/>
                <a:gd name="connsiteY86" fmla="*/ 3069 h 10000"/>
                <a:gd name="connsiteX87" fmla="*/ 4522 w 10000"/>
                <a:gd name="connsiteY87" fmla="*/ 3386 h 10000"/>
                <a:gd name="connsiteX88" fmla="*/ 4551 w 10000"/>
                <a:gd name="connsiteY88" fmla="*/ 3175 h 10000"/>
                <a:gd name="connsiteX89" fmla="*/ 4493 w 10000"/>
                <a:gd name="connsiteY89" fmla="*/ 3016 h 10000"/>
                <a:gd name="connsiteX90" fmla="*/ 4348 w 10000"/>
                <a:gd name="connsiteY90" fmla="*/ 2910 h 10000"/>
                <a:gd name="connsiteX91" fmla="*/ 4377 w 10000"/>
                <a:gd name="connsiteY91" fmla="*/ 2487 h 10000"/>
                <a:gd name="connsiteX92" fmla="*/ 4319 w 10000"/>
                <a:gd name="connsiteY92" fmla="*/ 2275 h 10000"/>
                <a:gd name="connsiteX93" fmla="*/ 4289 w 10000"/>
                <a:gd name="connsiteY93" fmla="*/ 1641 h 10000"/>
                <a:gd name="connsiteX94" fmla="*/ 4348 w 10000"/>
                <a:gd name="connsiteY94" fmla="*/ 1641 h 10000"/>
                <a:gd name="connsiteX95" fmla="*/ 4261 w 10000"/>
                <a:gd name="connsiteY95" fmla="*/ 1534 h 10000"/>
                <a:gd name="connsiteX96" fmla="*/ 4000 w 10000"/>
                <a:gd name="connsiteY96" fmla="*/ 1746 h 10000"/>
                <a:gd name="connsiteX97" fmla="*/ 3942 w 10000"/>
                <a:gd name="connsiteY97" fmla="*/ 1323 h 10000"/>
                <a:gd name="connsiteX98" fmla="*/ 4145 w 10000"/>
                <a:gd name="connsiteY98" fmla="*/ 582 h 10000"/>
                <a:gd name="connsiteX99" fmla="*/ 3972 w 10000"/>
                <a:gd name="connsiteY99" fmla="*/ 318 h 10000"/>
                <a:gd name="connsiteX100" fmla="*/ 3972 w 10000"/>
                <a:gd name="connsiteY100" fmla="*/ 212 h 10000"/>
                <a:gd name="connsiteX101" fmla="*/ 3710 w 10000"/>
                <a:gd name="connsiteY101" fmla="*/ 0 h 10000"/>
                <a:gd name="connsiteX102" fmla="*/ 3624 w 10000"/>
                <a:gd name="connsiteY102" fmla="*/ 212 h 10000"/>
                <a:gd name="connsiteX103" fmla="*/ 3536 w 10000"/>
                <a:gd name="connsiteY103" fmla="*/ 635 h 10000"/>
                <a:gd name="connsiteX104" fmla="*/ 3420 w 10000"/>
                <a:gd name="connsiteY104" fmla="*/ 688 h 10000"/>
                <a:gd name="connsiteX105" fmla="*/ 3594 w 10000"/>
                <a:gd name="connsiteY105" fmla="*/ 900 h 10000"/>
                <a:gd name="connsiteX106" fmla="*/ 3624 w 10000"/>
                <a:gd name="connsiteY106" fmla="*/ 1164 h 10000"/>
                <a:gd name="connsiteX107" fmla="*/ 3536 w 10000"/>
                <a:gd name="connsiteY107" fmla="*/ 1323 h 10000"/>
                <a:gd name="connsiteX108" fmla="*/ 3624 w 10000"/>
                <a:gd name="connsiteY108" fmla="*/ 1799 h 10000"/>
                <a:gd name="connsiteX109" fmla="*/ 3565 w 10000"/>
                <a:gd name="connsiteY109" fmla="*/ 2223 h 10000"/>
                <a:gd name="connsiteX110" fmla="*/ 3130 w 10000"/>
                <a:gd name="connsiteY110" fmla="*/ 2539 h 10000"/>
                <a:gd name="connsiteX111" fmla="*/ 3101 w 10000"/>
                <a:gd name="connsiteY111" fmla="*/ 2381 h 10000"/>
                <a:gd name="connsiteX112" fmla="*/ 3073 w 10000"/>
                <a:gd name="connsiteY112" fmla="*/ 2593 h 10000"/>
                <a:gd name="connsiteX113" fmla="*/ 3188 w 10000"/>
                <a:gd name="connsiteY113" fmla="*/ 2804 h 10000"/>
                <a:gd name="connsiteX114" fmla="*/ 3478 w 10000"/>
                <a:gd name="connsiteY114" fmla="*/ 2593 h 10000"/>
                <a:gd name="connsiteX115" fmla="*/ 3594 w 10000"/>
                <a:gd name="connsiteY115" fmla="*/ 2752 h 10000"/>
                <a:gd name="connsiteX116" fmla="*/ 3392 w 10000"/>
                <a:gd name="connsiteY116" fmla="*/ 2804 h 10000"/>
                <a:gd name="connsiteX117" fmla="*/ 3101 w 10000"/>
                <a:gd name="connsiteY117" fmla="*/ 3069 h 10000"/>
                <a:gd name="connsiteX118" fmla="*/ 2754 w 10000"/>
                <a:gd name="connsiteY118" fmla="*/ 2857 h 10000"/>
                <a:gd name="connsiteX119" fmla="*/ 2783 w 10000"/>
                <a:gd name="connsiteY119" fmla="*/ 3122 h 10000"/>
                <a:gd name="connsiteX120" fmla="*/ 2898 w 10000"/>
                <a:gd name="connsiteY120" fmla="*/ 3545 h 10000"/>
                <a:gd name="connsiteX121" fmla="*/ 2840 w 10000"/>
                <a:gd name="connsiteY121" fmla="*/ 3916 h 10000"/>
                <a:gd name="connsiteX122" fmla="*/ 2783 w 10000"/>
                <a:gd name="connsiteY122" fmla="*/ 3598 h 10000"/>
                <a:gd name="connsiteX123" fmla="*/ 2579 w 10000"/>
                <a:gd name="connsiteY123" fmla="*/ 3439 h 10000"/>
                <a:gd name="connsiteX124" fmla="*/ 2377 w 10000"/>
                <a:gd name="connsiteY124" fmla="*/ 3598 h 10000"/>
                <a:gd name="connsiteX125" fmla="*/ 2377 w 10000"/>
                <a:gd name="connsiteY125" fmla="*/ 3968 h 10000"/>
                <a:gd name="connsiteX126" fmla="*/ 2231 w 10000"/>
                <a:gd name="connsiteY126" fmla="*/ 4445 h 10000"/>
                <a:gd name="connsiteX127" fmla="*/ 2000 w 10000"/>
                <a:gd name="connsiteY127" fmla="*/ 4021 h 10000"/>
                <a:gd name="connsiteX128" fmla="*/ 1884 w 10000"/>
                <a:gd name="connsiteY128" fmla="*/ 3545 h 10000"/>
                <a:gd name="connsiteX129" fmla="*/ 1652 w 10000"/>
                <a:gd name="connsiteY129" fmla="*/ 3545 h 10000"/>
                <a:gd name="connsiteX130" fmla="*/ 1478 w 10000"/>
                <a:gd name="connsiteY130" fmla="*/ 3757 h 10000"/>
                <a:gd name="connsiteX131" fmla="*/ 1247 w 10000"/>
                <a:gd name="connsiteY131" fmla="*/ 3757 h 10000"/>
                <a:gd name="connsiteX132" fmla="*/ 1072 w 10000"/>
                <a:gd name="connsiteY132" fmla="*/ 3968 h 10000"/>
                <a:gd name="connsiteX133" fmla="*/ 957 w 10000"/>
                <a:gd name="connsiteY133" fmla="*/ 3757 h 10000"/>
                <a:gd name="connsiteX134" fmla="*/ 667 w 10000"/>
                <a:gd name="connsiteY134" fmla="*/ 3704 h 10000"/>
                <a:gd name="connsiteX135" fmla="*/ 406 w 10000"/>
                <a:gd name="connsiteY135" fmla="*/ 3704 h 10000"/>
                <a:gd name="connsiteX136" fmla="*/ 29 w 10000"/>
                <a:gd name="connsiteY136" fmla="*/ 3439 h 10000"/>
                <a:gd name="connsiteX137" fmla="*/ 0 w 10000"/>
                <a:gd name="connsiteY137" fmla="*/ 3916 h 10000"/>
                <a:gd name="connsiteX138" fmla="*/ 58 w 10000"/>
                <a:gd name="connsiteY138" fmla="*/ 4603 h 10000"/>
                <a:gd name="connsiteX139" fmla="*/ 116 w 10000"/>
                <a:gd name="connsiteY139" fmla="*/ 4973 h 10000"/>
                <a:gd name="connsiteX140" fmla="*/ 174 w 10000"/>
                <a:gd name="connsiteY140" fmla="*/ 5239 h 10000"/>
                <a:gd name="connsiteX141" fmla="*/ 232 w 10000"/>
                <a:gd name="connsiteY141" fmla="*/ 5609 h 10000"/>
                <a:gd name="connsiteX142" fmla="*/ 406 w 10000"/>
                <a:gd name="connsiteY142" fmla="*/ 5926 h 10000"/>
                <a:gd name="connsiteX143" fmla="*/ 638 w 10000"/>
                <a:gd name="connsiteY143" fmla="*/ 6455 h 10000"/>
                <a:gd name="connsiteX144" fmla="*/ 492 w 10000"/>
                <a:gd name="connsiteY144" fmla="*/ 6350 h 10000"/>
                <a:gd name="connsiteX145" fmla="*/ 840 w 10000"/>
                <a:gd name="connsiteY145" fmla="*/ 6825 h 10000"/>
                <a:gd name="connsiteX146" fmla="*/ 1043 w 10000"/>
                <a:gd name="connsiteY146" fmla="*/ 6773 h 10000"/>
                <a:gd name="connsiteX147" fmla="*/ 1015 w 10000"/>
                <a:gd name="connsiteY147" fmla="*/ 6455 h 10000"/>
                <a:gd name="connsiteX148" fmla="*/ 1188 w 10000"/>
                <a:gd name="connsiteY148" fmla="*/ 6508 h 10000"/>
                <a:gd name="connsiteX149" fmla="*/ 986 w 10000"/>
                <a:gd name="connsiteY149" fmla="*/ 5873 h 10000"/>
                <a:gd name="connsiteX150" fmla="*/ 1362 w 10000"/>
                <a:gd name="connsiteY150" fmla="*/ 5609 h 10000"/>
                <a:gd name="connsiteX151" fmla="*/ 1566 w 10000"/>
                <a:gd name="connsiteY151" fmla="*/ 5609 h 10000"/>
                <a:gd name="connsiteX152" fmla="*/ 1566 w 10000"/>
                <a:gd name="connsiteY152" fmla="*/ 5873 h 10000"/>
                <a:gd name="connsiteX153" fmla="*/ 1391 w 10000"/>
                <a:gd name="connsiteY153" fmla="*/ 6032 h 10000"/>
                <a:gd name="connsiteX154" fmla="*/ 1276 w 10000"/>
                <a:gd name="connsiteY154" fmla="*/ 6720 h 10000"/>
                <a:gd name="connsiteX155" fmla="*/ 1218 w 10000"/>
                <a:gd name="connsiteY155" fmla="*/ 7037 h 10000"/>
                <a:gd name="connsiteX156" fmla="*/ 1305 w 10000"/>
                <a:gd name="connsiteY156" fmla="*/ 7461 h 10000"/>
                <a:gd name="connsiteX157" fmla="*/ 1478 w 10000"/>
                <a:gd name="connsiteY157" fmla="*/ 7778 h 10000"/>
                <a:gd name="connsiteX158" fmla="*/ 2058 w 10000"/>
                <a:gd name="connsiteY158" fmla="*/ 8413 h 10000"/>
                <a:gd name="connsiteX159" fmla="*/ 2521 w 10000"/>
                <a:gd name="connsiteY159" fmla="*/ 8889 h 10000"/>
                <a:gd name="connsiteX160" fmla="*/ 2869 w 10000"/>
                <a:gd name="connsiteY160" fmla="*/ 9101 h 10000"/>
                <a:gd name="connsiteX161" fmla="*/ 3246 w 10000"/>
                <a:gd name="connsiteY161" fmla="*/ 9312 h 10000"/>
                <a:gd name="connsiteX162" fmla="*/ 3624 w 10000"/>
                <a:gd name="connsiteY162" fmla="*/ 9524 h 10000"/>
                <a:gd name="connsiteX163" fmla="*/ 3972 w 10000"/>
                <a:gd name="connsiteY163" fmla="*/ 9630 h 10000"/>
                <a:gd name="connsiteX164" fmla="*/ 4348 w 10000"/>
                <a:gd name="connsiteY164" fmla="*/ 9789 h 10000"/>
                <a:gd name="connsiteX165" fmla="*/ 4783 w 10000"/>
                <a:gd name="connsiteY165" fmla="*/ 9948 h 10000"/>
                <a:gd name="connsiteX166" fmla="*/ 5246 w 10000"/>
                <a:gd name="connsiteY166" fmla="*/ 10000 h 10000"/>
                <a:gd name="connsiteX167" fmla="*/ 5652 w 10000"/>
                <a:gd name="connsiteY167" fmla="*/ 10000 h 10000"/>
                <a:gd name="connsiteX168" fmla="*/ 6145 w 10000"/>
                <a:gd name="connsiteY168" fmla="*/ 9948 h 10000"/>
                <a:gd name="connsiteX169" fmla="*/ 6493 w 10000"/>
                <a:gd name="connsiteY169" fmla="*/ 9841 h 10000"/>
                <a:gd name="connsiteX170" fmla="*/ 6841 w 10000"/>
                <a:gd name="connsiteY170" fmla="*/ 9736 h 10000"/>
                <a:gd name="connsiteX171" fmla="*/ 7218 w 10000"/>
                <a:gd name="connsiteY171" fmla="*/ 9577 h 10000"/>
                <a:gd name="connsiteX172" fmla="*/ 7565 w 10000"/>
                <a:gd name="connsiteY172" fmla="*/ 9418 h 10000"/>
                <a:gd name="connsiteX173" fmla="*/ 7884 w 10000"/>
                <a:gd name="connsiteY173" fmla="*/ 9207 h 10000"/>
                <a:gd name="connsiteX174" fmla="*/ 8232 w 10000"/>
                <a:gd name="connsiteY174" fmla="*/ 8995 h 10000"/>
                <a:gd name="connsiteX175" fmla="*/ 8551 w 10000"/>
                <a:gd name="connsiteY175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6000 w 10000"/>
                <a:gd name="connsiteY40" fmla="*/ 7302 h 10000"/>
                <a:gd name="connsiteX41" fmla="*/ 5826 w 10000"/>
                <a:gd name="connsiteY41" fmla="*/ 7143 h 10000"/>
                <a:gd name="connsiteX42" fmla="*/ 5971 w 10000"/>
                <a:gd name="connsiteY42" fmla="*/ 7037 h 10000"/>
                <a:gd name="connsiteX43" fmla="*/ 6232 w 10000"/>
                <a:gd name="connsiteY43" fmla="*/ 6561 h 10000"/>
                <a:gd name="connsiteX44" fmla="*/ 5797 w 10000"/>
                <a:gd name="connsiteY44" fmla="*/ 6878 h 10000"/>
                <a:gd name="connsiteX45" fmla="*/ 5740 w 10000"/>
                <a:gd name="connsiteY45" fmla="*/ 6667 h 10000"/>
                <a:gd name="connsiteX46" fmla="*/ 5768 w 10000"/>
                <a:gd name="connsiteY46" fmla="*/ 6402 h 10000"/>
                <a:gd name="connsiteX47" fmla="*/ 5565 w 10000"/>
                <a:gd name="connsiteY47" fmla="*/ 6191 h 10000"/>
                <a:gd name="connsiteX48" fmla="*/ 5392 w 10000"/>
                <a:gd name="connsiteY48" fmla="*/ 6032 h 10000"/>
                <a:gd name="connsiteX49" fmla="*/ 5333 w 10000"/>
                <a:gd name="connsiteY49" fmla="*/ 5768 h 10000"/>
                <a:gd name="connsiteX50" fmla="*/ 5333 w 10000"/>
                <a:gd name="connsiteY50" fmla="*/ 5714 h 10000"/>
                <a:gd name="connsiteX51" fmla="*/ 5131 w 10000"/>
                <a:gd name="connsiteY51" fmla="*/ 5555 h 10000"/>
                <a:gd name="connsiteX52" fmla="*/ 4956 w 10000"/>
                <a:gd name="connsiteY52" fmla="*/ 5397 h 10000"/>
                <a:gd name="connsiteX53" fmla="*/ 5160 w 10000"/>
                <a:gd name="connsiteY53" fmla="*/ 5239 h 10000"/>
                <a:gd name="connsiteX54" fmla="*/ 5188 w 10000"/>
                <a:gd name="connsiteY54" fmla="*/ 5397 h 10000"/>
                <a:gd name="connsiteX55" fmla="*/ 5333 w 10000"/>
                <a:gd name="connsiteY55" fmla="*/ 5555 h 10000"/>
                <a:gd name="connsiteX56" fmla="*/ 5392 w 10000"/>
                <a:gd name="connsiteY56" fmla="*/ 5291 h 10000"/>
                <a:gd name="connsiteX57" fmla="*/ 8069 w 10000"/>
                <a:gd name="connsiteY57" fmla="*/ 4826 h 10000"/>
                <a:gd name="connsiteX58" fmla="*/ 6950 w 10000"/>
                <a:gd name="connsiteY58" fmla="*/ 3306 h 10000"/>
                <a:gd name="connsiteX59" fmla="*/ 5594 w 10000"/>
                <a:gd name="connsiteY59" fmla="*/ 4498 h 10000"/>
                <a:gd name="connsiteX60" fmla="*/ 5478 w 10000"/>
                <a:gd name="connsiteY60" fmla="*/ 4286 h 10000"/>
                <a:gd name="connsiteX61" fmla="*/ 5275 w 10000"/>
                <a:gd name="connsiteY61" fmla="*/ 3809 h 10000"/>
                <a:gd name="connsiteX62" fmla="*/ 5188 w 10000"/>
                <a:gd name="connsiteY62" fmla="*/ 3809 h 10000"/>
                <a:gd name="connsiteX63" fmla="*/ 5015 w 10000"/>
                <a:gd name="connsiteY63" fmla="*/ 3228 h 10000"/>
                <a:gd name="connsiteX64" fmla="*/ 4898 w 10000"/>
                <a:gd name="connsiteY64" fmla="*/ 3175 h 10000"/>
                <a:gd name="connsiteX65" fmla="*/ 4754 w 10000"/>
                <a:gd name="connsiteY65" fmla="*/ 3122 h 10000"/>
                <a:gd name="connsiteX66" fmla="*/ 4637 w 10000"/>
                <a:gd name="connsiteY66" fmla="*/ 3334 h 10000"/>
                <a:gd name="connsiteX67" fmla="*/ 4464 w 10000"/>
                <a:gd name="connsiteY67" fmla="*/ 3493 h 10000"/>
                <a:gd name="connsiteX68" fmla="*/ 4435 w 10000"/>
                <a:gd name="connsiteY68" fmla="*/ 3651 h 10000"/>
                <a:gd name="connsiteX69" fmla="*/ 4579 w 10000"/>
                <a:gd name="connsiteY69" fmla="*/ 3862 h 10000"/>
                <a:gd name="connsiteX70" fmla="*/ 4637 w 10000"/>
                <a:gd name="connsiteY70" fmla="*/ 4021 h 10000"/>
                <a:gd name="connsiteX71" fmla="*/ 4783 w 10000"/>
                <a:gd name="connsiteY71" fmla="*/ 4021 h 10000"/>
                <a:gd name="connsiteX72" fmla="*/ 4841 w 10000"/>
                <a:gd name="connsiteY72" fmla="*/ 4021 h 10000"/>
                <a:gd name="connsiteX73" fmla="*/ 4927 w 10000"/>
                <a:gd name="connsiteY73" fmla="*/ 4233 h 10000"/>
                <a:gd name="connsiteX74" fmla="*/ 5073 w 10000"/>
                <a:gd name="connsiteY74" fmla="*/ 4603 h 10000"/>
                <a:gd name="connsiteX75" fmla="*/ 4898 w 10000"/>
                <a:gd name="connsiteY75" fmla="*/ 4391 h 10000"/>
                <a:gd name="connsiteX76" fmla="*/ 4812 w 10000"/>
                <a:gd name="connsiteY76" fmla="*/ 4127 h 10000"/>
                <a:gd name="connsiteX77" fmla="*/ 4725 w 10000"/>
                <a:gd name="connsiteY77" fmla="*/ 4339 h 10000"/>
                <a:gd name="connsiteX78" fmla="*/ 4608 w 10000"/>
                <a:gd name="connsiteY78" fmla="*/ 4657 h 10000"/>
                <a:gd name="connsiteX79" fmla="*/ 4608 w 10000"/>
                <a:gd name="connsiteY79" fmla="*/ 4445 h 10000"/>
                <a:gd name="connsiteX80" fmla="*/ 4435 w 10000"/>
                <a:gd name="connsiteY80" fmla="*/ 4339 h 10000"/>
                <a:gd name="connsiteX81" fmla="*/ 4406 w 10000"/>
                <a:gd name="connsiteY81" fmla="*/ 3968 h 10000"/>
                <a:gd name="connsiteX82" fmla="*/ 4261 w 10000"/>
                <a:gd name="connsiteY82" fmla="*/ 4021 h 10000"/>
                <a:gd name="connsiteX83" fmla="*/ 4319 w 10000"/>
                <a:gd name="connsiteY83" fmla="*/ 3598 h 10000"/>
                <a:gd name="connsiteX84" fmla="*/ 4232 w 10000"/>
                <a:gd name="connsiteY84" fmla="*/ 3598 h 10000"/>
                <a:gd name="connsiteX85" fmla="*/ 4319 w 10000"/>
                <a:gd name="connsiteY85" fmla="*/ 3069 h 10000"/>
                <a:gd name="connsiteX86" fmla="*/ 4464 w 10000"/>
                <a:gd name="connsiteY86" fmla="*/ 3069 h 10000"/>
                <a:gd name="connsiteX87" fmla="*/ 4522 w 10000"/>
                <a:gd name="connsiteY87" fmla="*/ 3386 h 10000"/>
                <a:gd name="connsiteX88" fmla="*/ 4551 w 10000"/>
                <a:gd name="connsiteY88" fmla="*/ 3175 h 10000"/>
                <a:gd name="connsiteX89" fmla="*/ 4493 w 10000"/>
                <a:gd name="connsiteY89" fmla="*/ 3016 h 10000"/>
                <a:gd name="connsiteX90" fmla="*/ 4348 w 10000"/>
                <a:gd name="connsiteY90" fmla="*/ 2910 h 10000"/>
                <a:gd name="connsiteX91" fmla="*/ 4377 w 10000"/>
                <a:gd name="connsiteY91" fmla="*/ 2487 h 10000"/>
                <a:gd name="connsiteX92" fmla="*/ 4319 w 10000"/>
                <a:gd name="connsiteY92" fmla="*/ 2275 h 10000"/>
                <a:gd name="connsiteX93" fmla="*/ 4289 w 10000"/>
                <a:gd name="connsiteY93" fmla="*/ 1641 h 10000"/>
                <a:gd name="connsiteX94" fmla="*/ 4348 w 10000"/>
                <a:gd name="connsiteY94" fmla="*/ 1641 h 10000"/>
                <a:gd name="connsiteX95" fmla="*/ 4261 w 10000"/>
                <a:gd name="connsiteY95" fmla="*/ 1534 h 10000"/>
                <a:gd name="connsiteX96" fmla="*/ 4000 w 10000"/>
                <a:gd name="connsiteY96" fmla="*/ 1746 h 10000"/>
                <a:gd name="connsiteX97" fmla="*/ 3942 w 10000"/>
                <a:gd name="connsiteY97" fmla="*/ 1323 h 10000"/>
                <a:gd name="connsiteX98" fmla="*/ 4145 w 10000"/>
                <a:gd name="connsiteY98" fmla="*/ 582 h 10000"/>
                <a:gd name="connsiteX99" fmla="*/ 3972 w 10000"/>
                <a:gd name="connsiteY99" fmla="*/ 318 h 10000"/>
                <a:gd name="connsiteX100" fmla="*/ 3972 w 10000"/>
                <a:gd name="connsiteY100" fmla="*/ 212 h 10000"/>
                <a:gd name="connsiteX101" fmla="*/ 3710 w 10000"/>
                <a:gd name="connsiteY101" fmla="*/ 0 h 10000"/>
                <a:gd name="connsiteX102" fmla="*/ 3624 w 10000"/>
                <a:gd name="connsiteY102" fmla="*/ 212 h 10000"/>
                <a:gd name="connsiteX103" fmla="*/ 3536 w 10000"/>
                <a:gd name="connsiteY103" fmla="*/ 635 h 10000"/>
                <a:gd name="connsiteX104" fmla="*/ 3420 w 10000"/>
                <a:gd name="connsiteY104" fmla="*/ 688 h 10000"/>
                <a:gd name="connsiteX105" fmla="*/ 3594 w 10000"/>
                <a:gd name="connsiteY105" fmla="*/ 900 h 10000"/>
                <a:gd name="connsiteX106" fmla="*/ 3624 w 10000"/>
                <a:gd name="connsiteY106" fmla="*/ 1164 h 10000"/>
                <a:gd name="connsiteX107" fmla="*/ 3536 w 10000"/>
                <a:gd name="connsiteY107" fmla="*/ 1323 h 10000"/>
                <a:gd name="connsiteX108" fmla="*/ 3624 w 10000"/>
                <a:gd name="connsiteY108" fmla="*/ 1799 h 10000"/>
                <a:gd name="connsiteX109" fmla="*/ 3565 w 10000"/>
                <a:gd name="connsiteY109" fmla="*/ 2223 h 10000"/>
                <a:gd name="connsiteX110" fmla="*/ 3130 w 10000"/>
                <a:gd name="connsiteY110" fmla="*/ 2539 h 10000"/>
                <a:gd name="connsiteX111" fmla="*/ 3101 w 10000"/>
                <a:gd name="connsiteY111" fmla="*/ 2381 h 10000"/>
                <a:gd name="connsiteX112" fmla="*/ 3073 w 10000"/>
                <a:gd name="connsiteY112" fmla="*/ 2593 h 10000"/>
                <a:gd name="connsiteX113" fmla="*/ 3188 w 10000"/>
                <a:gd name="connsiteY113" fmla="*/ 2804 h 10000"/>
                <a:gd name="connsiteX114" fmla="*/ 3478 w 10000"/>
                <a:gd name="connsiteY114" fmla="*/ 2593 h 10000"/>
                <a:gd name="connsiteX115" fmla="*/ 3594 w 10000"/>
                <a:gd name="connsiteY115" fmla="*/ 2752 h 10000"/>
                <a:gd name="connsiteX116" fmla="*/ 3392 w 10000"/>
                <a:gd name="connsiteY116" fmla="*/ 2804 h 10000"/>
                <a:gd name="connsiteX117" fmla="*/ 3101 w 10000"/>
                <a:gd name="connsiteY117" fmla="*/ 3069 h 10000"/>
                <a:gd name="connsiteX118" fmla="*/ 2754 w 10000"/>
                <a:gd name="connsiteY118" fmla="*/ 2857 h 10000"/>
                <a:gd name="connsiteX119" fmla="*/ 2783 w 10000"/>
                <a:gd name="connsiteY119" fmla="*/ 3122 h 10000"/>
                <a:gd name="connsiteX120" fmla="*/ 2898 w 10000"/>
                <a:gd name="connsiteY120" fmla="*/ 3545 h 10000"/>
                <a:gd name="connsiteX121" fmla="*/ 2840 w 10000"/>
                <a:gd name="connsiteY121" fmla="*/ 3916 h 10000"/>
                <a:gd name="connsiteX122" fmla="*/ 2783 w 10000"/>
                <a:gd name="connsiteY122" fmla="*/ 3598 h 10000"/>
                <a:gd name="connsiteX123" fmla="*/ 1349 w 10000"/>
                <a:gd name="connsiteY123" fmla="*/ 2289 h 10000"/>
                <a:gd name="connsiteX124" fmla="*/ 2377 w 10000"/>
                <a:gd name="connsiteY124" fmla="*/ 3598 h 10000"/>
                <a:gd name="connsiteX125" fmla="*/ 2377 w 10000"/>
                <a:gd name="connsiteY125" fmla="*/ 3968 h 10000"/>
                <a:gd name="connsiteX126" fmla="*/ 2231 w 10000"/>
                <a:gd name="connsiteY126" fmla="*/ 4445 h 10000"/>
                <a:gd name="connsiteX127" fmla="*/ 2000 w 10000"/>
                <a:gd name="connsiteY127" fmla="*/ 4021 h 10000"/>
                <a:gd name="connsiteX128" fmla="*/ 1884 w 10000"/>
                <a:gd name="connsiteY128" fmla="*/ 3545 h 10000"/>
                <a:gd name="connsiteX129" fmla="*/ 1652 w 10000"/>
                <a:gd name="connsiteY129" fmla="*/ 3545 h 10000"/>
                <a:gd name="connsiteX130" fmla="*/ 1478 w 10000"/>
                <a:gd name="connsiteY130" fmla="*/ 3757 h 10000"/>
                <a:gd name="connsiteX131" fmla="*/ 1247 w 10000"/>
                <a:gd name="connsiteY131" fmla="*/ 3757 h 10000"/>
                <a:gd name="connsiteX132" fmla="*/ 1072 w 10000"/>
                <a:gd name="connsiteY132" fmla="*/ 3968 h 10000"/>
                <a:gd name="connsiteX133" fmla="*/ 957 w 10000"/>
                <a:gd name="connsiteY133" fmla="*/ 3757 h 10000"/>
                <a:gd name="connsiteX134" fmla="*/ 667 w 10000"/>
                <a:gd name="connsiteY134" fmla="*/ 3704 h 10000"/>
                <a:gd name="connsiteX135" fmla="*/ 406 w 10000"/>
                <a:gd name="connsiteY135" fmla="*/ 3704 h 10000"/>
                <a:gd name="connsiteX136" fmla="*/ 29 w 10000"/>
                <a:gd name="connsiteY136" fmla="*/ 3439 h 10000"/>
                <a:gd name="connsiteX137" fmla="*/ 0 w 10000"/>
                <a:gd name="connsiteY137" fmla="*/ 3916 h 10000"/>
                <a:gd name="connsiteX138" fmla="*/ 58 w 10000"/>
                <a:gd name="connsiteY138" fmla="*/ 4603 h 10000"/>
                <a:gd name="connsiteX139" fmla="*/ 116 w 10000"/>
                <a:gd name="connsiteY139" fmla="*/ 4973 h 10000"/>
                <a:gd name="connsiteX140" fmla="*/ 174 w 10000"/>
                <a:gd name="connsiteY140" fmla="*/ 5239 h 10000"/>
                <a:gd name="connsiteX141" fmla="*/ 232 w 10000"/>
                <a:gd name="connsiteY141" fmla="*/ 5609 h 10000"/>
                <a:gd name="connsiteX142" fmla="*/ 406 w 10000"/>
                <a:gd name="connsiteY142" fmla="*/ 5926 h 10000"/>
                <a:gd name="connsiteX143" fmla="*/ 638 w 10000"/>
                <a:gd name="connsiteY143" fmla="*/ 6455 h 10000"/>
                <a:gd name="connsiteX144" fmla="*/ 492 w 10000"/>
                <a:gd name="connsiteY144" fmla="*/ 6350 h 10000"/>
                <a:gd name="connsiteX145" fmla="*/ 840 w 10000"/>
                <a:gd name="connsiteY145" fmla="*/ 6825 h 10000"/>
                <a:gd name="connsiteX146" fmla="*/ 1043 w 10000"/>
                <a:gd name="connsiteY146" fmla="*/ 6773 h 10000"/>
                <a:gd name="connsiteX147" fmla="*/ 1015 w 10000"/>
                <a:gd name="connsiteY147" fmla="*/ 6455 h 10000"/>
                <a:gd name="connsiteX148" fmla="*/ 1188 w 10000"/>
                <a:gd name="connsiteY148" fmla="*/ 6508 h 10000"/>
                <a:gd name="connsiteX149" fmla="*/ 986 w 10000"/>
                <a:gd name="connsiteY149" fmla="*/ 5873 h 10000"/>
                <a:gd name="connsiteX150" fmla="*/ 1362 w 10000"/>
                <a:gd name="connsiteY150" fmla="*/ 5609 h 10000"/>
                <a:gd name="connsiteX151" fmla="*/ 1566 w 10000"/>
                <a:gd name="connsiteY151" fmla="*/ 5609 h 10000"/>
                <a:gd name="connsiteX152" fmla="*/ 1566 w 10000"/>
                <a:gd name="connsiteY152" fmla="*/ 5873 h 10000"/>
                <a:gd name="connsiteX153" fmla="*/ 1391 w 10000"/>
                <a:gd name="connsiteY153" fmla="*/ 6032 h 10000"/>
                <a:gd name="connsiteX154" fmla="*/ 1276 w 10000"/>
                <a:gd name="connsiteY154" fmla="*/ 6720 h 10000"/>
                <a:gd name="connsiteX155" fmla="*/ 1218 w 10000"/>
                <a:gd name="connsiteY155" fmla="*/ 7037 h 10000"/>
                <a:gd name="connsiteX156" fmla="*/ 1305 w 10000"/>
                <a:gd name="connsiteY156" fmla="*/ 7461 h 10000"/>
                <a:gd name="connsiteX157" fmla="*/ 1478 w 10000"/>
                <a:gd name="connsiteY157" fmla="*/ 7778 h 10000"/>
                <a:gd name="connsiteX158" fmla="*/ 2058 w 10000"/>
                <a:gd name="connsiteY158" fmla="*/ 8413 h 10000"/>
                <a:gd name="connsiteX159" fmla="*/ 2521 w 10000"/>
                <a:gd name="connsiteY159" fmla="*/ 8889 h 10000"/>
                <a:gd name="connsiteX160" fmla="*/ 2869 w 10000"/>
                <a:gd name="connsiteY160" fmla="*/ 9101 h 10000"/>
                <a:gd name="connsiteX161" fmla="*/ 3246 w 10000"/>
                <a:gd name="connsiteY161" fmla="*/ 9312 h 10000"/>
                <a:gd name="connsiteX162" fmla="*/ 3624 w 10000"/>
                <a:gd name="connsiteY162" fmla="*/ 9524 h 10000"/>
                <a:gd name="connsiteX163" fmla="*/ 3972 w 10000"/>
                <a:gd name="connsiteY163" fmla="*/ 9630 h 10000"/>
                <a:gd name="connsiteX164" fmla="*/ 4348 w 10000"/>
                <a:gd name="connsiteY164" fmla="*/ 9789 h 10000"/>
                <a:gd name="connsiteX165" fmla="*/ 4783 w 10000"/>
                <a:gd name="connsiteY165" fmla="*/ 9948 h 10000"/>
                <a:gd name="connsiteX166" fmla="*/ 5246 w 10000"/>
                <a:gd name="connsiteY166" fmla="*/ 10000 h 10000"/>
                <a:gd name="connsiteX167" fmla="*/ 5652 w 10000"/>
                <a:gd name="connsiteY167" fmla="*/ 10000 h 10000"/>
                <a:gd name="connsiteX168" fmla="*/ 6145 w 10000"/>
                <a:gd name="connsiteY168" fmla="*/ 9948 h 10000"/>
                <a:gd name="connsiteX169" fmla="*/ 6493 w 10000"/>
                <a:gd name="connsiteY169" fmla="*/ 9841 h 10000"/>
                <a:gd name="connsiteX170" fmla="*/ 6841 w 10000"/>
                <a:gd name="connsiteY170" fmla="*/ 9736 h 10000"/>
                <a:gd name="connsiteX171" fmla="*/ 7218 w 10000"/>
                <a:gd name="connsiteY171" fmla="*/ 9577 h 10000"/>
                <a:gd name="connsiteX172" fmla="*/ 7565 w 10000"/>
                <a:gd name="connsiteY172" fmla="*/ 9418 h 10000"/>
                <a:gd name="connsiteX173" fmla="*/ 7884 w 10000"/>
                <a:gd name="connsiteY173" fmla="*/ 9207 h 10000"/>
                <a:gd name="connsiteX174" fmla="*/ 8232 w 10000"/>
                <a:gd name="connsiteY174" fmla="*/ 8995 h 10000"/>
                <a:gd name="connsiteX175" fmla="*/ 8551 w 10000"/>
                <a:gd name="connsiteY175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6000 w 10000"/>
                <a:gd name="connsiteY40" fmla="*/ 7302 h 10000"/>
                <a:gd name="connsiteX41" fmla="*/ 5826 w 10000"/>
                <a:gd name="connsiteY41" fmla="*/ 7143 h 10000"/>
                <a:gd name="connsiteX42" fmla="*/ 5971 w 10000"/>
                <a:gd name="connsiteY42" fmla="*/ 7037 h 10000"/>
                <a:gd name="connsiteX43" fmla="*/ 6232 w 10000"/>
                <a:gd name="connsiteY43" fmla="*/ 6561 h 10000"/>
                <a:gd name="connsiteX44" fmla="*/ 5797 w 10000"/>
                <a:gd name="connsiteY44" fmla="*/ 6878 h 10000"/>
                <a:gd name="connsiteX45" fmla="*/ 5740 w 10000"/>
                <a:gd name="connsiteY45" fmla="*/ 6667 h 10000"/>
                <a:gd name="connsiteX46" fmla="*/ 5768 w 10000"/>
                <a:gd name="connsiteY46" fmla="*/ 6402 h 10000"/>
                <a:gd name="connsiteX47" fmla="*/ 5565 w 10000"/>
                <a:gd name="connsiteY47" fmla="*/ 6191 h 10000"/>
                <a:gd name="connsiteX48" fmla="*/ 5392 w 10000"/>
                <a:gd name="connsiteY48" fmla="*/ 6032 h 10000"/>
                <a:gd name="connsiteX49" fmla="*/ 5333 w 10000"/>
                <a:gd name="connsiteY49" fmla="*/ 5768 h 10000"/>
                <a:gd name="connsiteX50" fmla="*/ 5333 w 10000"/>
                <a:gd name="connsiteY50" fmla="*/ 5714 h 10000"/>
                <a:gd name="connsiteX51" fmla="*/ 5131 w 10000"/>
                <a:gd name="connsiteY51" fmla="*/ 5555 h 10000"/>
                <a:gd name="connsiteX52" fmla="*/ 4956 w 10000"/>
                <a:gd name="connsiteY52" fmla="*/ 5397 h 10000"/>
                <a:gd name="connsiteX53" fmla="*/ 5160 w 10000"/>
                <a:gd name="connsiteY53" fmla="*/ 5239 h 10000"/>
                <a:gd name="connsiteX54" fmla="*/ 5188 w 10000"/>
                <a:gd name="connsiteY54" fmla="*/ 5397 h 10000"/>
                <a:gd name="connsiteX55" fmla="*/ 5333 w 10000"/>
                <a:gd name="connsiteY55" fmla="*/ 5555 h 10000"/>
                <a:gd name="connsiteX56" fmla="*/ 5392 w 10000"/>
                <a:gd name="connsiteY56" fmla="*/ 5291 h 10000"/>
                <a:gd name="connsiteX57" fmla="*/ 8069 w 10000"/>
                <a:gd name="connsiteY57" fmla="*/ 4826 h 10000"/>
                <a:gd name="connsiteX58" fmla="*/ 6950 w 10000"/>
                <a:gd name="connsiteY58" fmla="*/ 3306 h 10000"/>
                <a:gd name="connsiteX59" fmla="*/ 5594 w 10000"/>
                <a:gd name="connsiteY59" fmla="*/ 4498 h 10000"/>
                <a:gd name="connsiteX60" fmla="*/ 5478 w 10000"/>
                <a:gd name="connsiteY60" fmla="*/ 4286 h 10000"/>
                <a:gd name="connsiteX61" fmla="*/ 5275 w 10000"/>
                <a:gd name="connsiteY61" fmla="*/ 3809 h 10000"/>
                <a:gd name="connsiteX62" fmla="*/ 5188 w 10000"/>
                <a:gd name="connsiteY62" fmla="*/ 3809 h 10000"/>
                <a:gd name="connsiteX63" fmla="*/ 5015 w 10000"/>
                <a:gd name="connsiteY63" fmla="*/ 3228 h 10000"/>
                <a:gd name="connsiteX64" fmla="*/ 4898 w 10000"/>
                <a:gd name="connsiteY64" fmla="*/ 3175 h 10000"/>
                <a:gd name="connsiteX65" fmla="*/ 4754 w 10000"/>
                <a:gd name="connsiteY65" fmla="*/ 3122 h 10000"/>
                <a:gd name="connsiteX66" fmla="*/ 4637 w 10000"/>
                <a:gd name="connsiteY66" fmla="*/ 3334 h 10000"/>
                <a:gd name="connsiteX67" fmla="*/ 4464 w 10000"/>
                <a:gd name="connsiteY67" fmla="*/ 3493 h 10000"/>
                <a:gd name="connsiteX68" fmla="*/ 4435 w 10000"/>
                <a:gd name="connsiteY68" fmla="*/ 3651 h 10000"/>
                <a:gd name="connsiteX69" fmla="*/ 4579 w 10000"/>
                <a:gd name="connsiteY69" fmla="*/ 3862 h 10000"/>
                <a:gd name="connsiteX70" fmla="*/ 4637 w 10000"/>
                <a:gd name="connsiteY70" fmla="*/ 4021 h 10000"/>
                <a:gd name="connsiteX71" fmla="*/ 4783 w 10000"/>
                <a:gd name="connsiteY71" fmla="*/ 4021 h 10000"/>
                <a:gd name="connsiteX72" fmla="*/ 4841 w 10000"/>
                <a:gd name="connsiteY72" fmla="*/ 4021 h 10000"/>
                <a:gd name="connsiteX73" fmla="*/ 4927 w 10000"/>
                <a:gd name="connsiteY73" fmla="*/ 4233 h 10000"/>
                <a:gd name="connsiteX74" fmla="*/ 5073 w 10000"/>
                <a:gd name="connsiteY74" fmla="*/ 4603 h 10000"/>
                <a:gd name="connsiteX75" fmla="*/ 4898 w 10000"/>
                <a:gd name="connsiteY75" fmla="*/ 4391 h 10000"/>
                <a:gd name="connsiteX76" fmla="*/ 4812 w 10000"/>
                <a:gd name="connsiteY76" fmla="*/ 4127 h 10000"/>
                <a:gd name="connsiteX77" fmla="*/ 4725 w 10000"/>
                <a:gd name="connsiteY77" fmla="*/ 4339 h 10000"/>
                <a:gd name="connsiteX78" fmla="*/ 4608 w 10000"/>
                <a:gd name="connsiteY78" fmla="*/ 4657 h 10000"/>
                <a:gd name="connsiteX79" fmla="*/ 4608 w 10000"/>
                <a:gd name="connsiteY79" fmla="*/ 4445 h 10000"/>
                <a:gd name="connsiteX80" fmla="*/ 4435 w 10000"/>
                <a:gd name="connsiteY80" fmla="*/ 4339 h 10000"/>
                <a:gd name="connsiteX81" fmla="*/ 4406 w 10000"/>
                <a:gd name="connsiteY81" fmla="*/ 3968 h 10000"/>
                <a:gd name="connsiteX82" fmla="*/ 4261 w 10000"/>
                <a:gd name="connsiteY82" fmla="*/ 4021 h 10000"/>
                <a:gd name="connsiteX83" fmla="*/ 4319 w 10000"/>
                <a:gd name="connsiteY83" fmla="*/ 3598 h 10000"/>
                <a:gd name="connsiteX84" fmla="*/ 4232 w 10000"/>
                <a:gd name="connsiteY84" fmla="*/ 3598 h 10000"/>
                <a:gd name="connsiteX85" fmla="*/ 4319 w 10000"/>
                <a:gd name="connsiteY85" fmla="*/ 3069 h 10000"/>
                <a:gd name="connsiteX86" fmla="*/ 4464 w 10000"/>
                <a:gd name="connsiteY86" fmla="*/ 3069 h 10000"/>
                <a:gd name="connsiteX87" fmla="*/ 4522 w 10000"/>
                <a:gd name="connsiteY87" fmla="*/ 3386 h 10000"/>
                <a:gd name="connsiteX88" fmla="*/ 4551 w 10000"/>
                <a:gd name="connsiteY88" fmla="*/ 3175 h 10000"/>
                <a:gd name="connsiteX89" fmla="*/ 4493 w 10000"/>
                <a:gd name="connsiteY89" fmla="*/ 3016 h 10000"/>
                <a:gd name="connsiteX90" fmla="*/ 4348 w 10000"/>
                <a:gd name="connsiteY90" fmla="*/ 2910 h 10000"/>
                <a:gd name="connsiteX91" fmla="*/ 4377 w 10000"/>
                <a:gd name="connsiteY91" fmla="*/ 2487 h 10000"/>
                <a:gd name="connsiteX92" fmla="*/ 4319 w 10000"/>
                <a:gd name="connsiteY92" fmla="*/ 2275 h 10000"/>
                <a:gd name="connsiteX93" fmla="*/ 4289 w 10000"/>
                <a:gd name="connsiteY93" fmla="*/ 1641 h 10000"/>
                <a:gd name="connsiteX94" fmla="*/ 4348 w 10000"/>
                <a:gd name="connsiteY94" fmla="*/ 1641 h 10000"/>
                <a:gd name="connsiteX95" fmla="*/ 4261 w 10000"/>
                <a:gd name="connsiteY95" fmla="*/ 1534 h 10000"/>
                <a:gd name="connsiteX96" fmla="*/ 4000 w 10000"/>
                <a:gd name="connsiteY96" fmla="*/ 1746 h 10000"/>
                <a:gd name="connsiteX97" fmla="*/ 3942 w 10000"/>
                <a:gd name="connsiteY97" fmla="*/ 1323 h 10000"/>
                <a:gd name="connsiteX98" fmla="*/ 4145 w 10000"/>
                <a:gd name="connsiteY98" fmla="*/ 582 h 10000"/>
                <a:gd name="connsiteX99" fmla="*/ 3972 w 10000"/>
                <a:gd name="connsiteY99" fmla="*/ 318 h 10000"/>
                <a:gd name="connsiteX100" fmla="*/ 3972 w 10000"/>
                <a:gd name="connsiteY100" fmla="*/ 212 h 10000"/>
                <a:gd name="connsiteX101" fmla="*/ 3710 w 10000"/>
                <a:gd name="connsiteY101" fmla="*/ 0 h 10000"/>
                <a:gd name="connsiteX102" fmla="*/ 3624 w 10000"/>
                <a:gd name="connsiteY102" fmla="*/ 212 h 10000"/>
                <a:gd name="connsiteX103" fmla="*/ 3536 w 10000"/>
                <a:gd name="connsiteY103" fmla="*/ 635 h 10000"/>
                <a:gd name="connsiteX104" fmla="*/ 3420 w 10000"/>
                <a:gd name="connsiteY104" fmla="*/ 688 h 10000"/>
                <a:gd name="connsiteX105" fmla="*/ 3594 w 10000"/>
                <a:gd name="connsiteY105" fmla="*/ 900 h 10000"/>
                <a:gd name="connsiteX106" fmla="*/ 3624 w 10000"/>
                <a:gd name="connsiteY106" fmla="*/ 1164 h 10000"/>
                <a:gd name="connsiteX107" fmla="*/ 3536 w 10000"/>
                <a:gd name="connsiteY107" fmla="*/ 1323 h 10000"/>
                <a:gd name="connsiteX108" fmla="*/ 3624 w 10000"/>
                <a:gd name="connsiteY108" fmla="*/ 1799 h 10000"/>
                <a:gd name="connsiteX109" fmla="*/ 3565 w 10000"/>
                <a:gd name="connsiteY109" fmla="*/ 2223 h 10000"/>
                <a:gd name="connsiteX110" fmla="*/ 3130 w 10000"/>
                <a:gd name="connsiteY110" fmla="*/ 2539 h 10000"/>
                <a:gd name="connsiteX111" fmla="*/ 3101 w 10000"/>
                <a:gd name="connsiteY111" fmla="*/ 2381 h 10000"/>
                <a:gd name="connsiteX112" fmla="*/ 3073 w 10000"/>
                <a:gd name="connsiteY112" fmla="*/ 2593 h 10000"/>
                <a:gd name="connsiteX113" fmla="*/ 3188 w 10000"/>
                <a:gd name="connsiteY113" fmla="*/ 2804 h 10000"/>
                <a:gd name="connsiteX114" fmla="*/ 3478 w 10000"/>
                <a:gd name="connsiteY114" fmla="*/ 2593 h 10000"/>
                <a:gd name="connsiteX115" fmla="*/ 3594 w 10000"/>
                <a:gd name="connsiteY115" fmla="*/ 2752 h 10000"/>
                <a:gd name="connsiteX116" fmla="*/ 3392 w 10000"/>
                <a:gd name="connsiteY116" fmla="*/ 2804 h 10000"/>
                <a:gd name="connsiteX117" fmla="*/ 3101 w 10000"/>
                <a:gd name="connsiteY117" fmla="*/ 3069 h 10000"/>
                <a:gd name="connsiteX118" fmla="*/ 2754 w 10000"/>
                <a:gd name="connsiteY118" fmla="*/ 2857 h 10000"/>
                <a:gd name="connsiteX119" fmla="*/ 2783 w 10000"/>
                <a:gd name="connsiteY119" fmla="*/ 3122 h 10000"/>
                <a:gd name="connsiteX120" fmla="*/ 2898 w 10000"/>
                <a:gd name="connsiteY120" fmla="*/ 3545 h 10000"/>
                <a:gd name="connsiteX121" fmla="*/ 2840 w 10000"/>
                <a:gd name="connsiteY121" fmla="*/ 3916 h 10000"/>
                <a:gd name="connsiteX122" fmla="*/ 1349 w 10000"/>
                <a:gd name="connsiteY122" fmla="*/ 2289 h 10000"/>
                <a:gd name="connsiteX123" fmla="*/ 1349 w 10000"/>
                <a:gd name="connsiteY123" fmla="*/ 2289 h 10000"/>
                <a:gd name="connsiteX124" fmla="*/ 2377 w 10000"/>
                <a:gd name="connsiteY124" fmla="*/ 3598 h 10000"/>
                <a:gd name="connsiteX125" fmla="*/ 2377 w 10000"/>
                <a:gd name="connsiteY125" fmla="*/ 3968 h 10000"/>
                <a:gd name="connsiteX126" fmla="*/ 2231 w 10000"/>
                <a:gd name="connsiteY126" fmla="*/ 4445 h 10000"/>
                <a:gd name="connsiteX127" fmla="*/ 2000 w 10000"/>
                <a:gd name="connsiteY127" fmla="*/ 4021 h 10000"/>
                <a:gd name="connsiteX128" fmla="*/ 1884 w 10000"/>
                <a:gd name="connsiteY128" fmla="*/ 3545 h 10000"/>
                <a:gd name="connsiteX129" fmla="*/ 1652 w 10000"/>
                <a:gd name="connsiteY129" fmla="*/ 3545 h 10000"/>
                <a:gd name="connsiteX130" fmla="*/ 1478 w 10000"/>
                <a:gd name="connsiteY130" fmla="*/ 3757 h 10000"/>
                <a:gd name="connsiteX131" fmla="*/ 1247 w 10000"/>
                <a:gd name="connsiteY131" fmla="*/ 3757 h 10000"/>
                <a:gd name="connsiteX132" fmla="*/ 1072 w 10000"/>
                <a:gd name="connsiteY132" fmla="*/ 3968 h 10000"/>
                <a:gd name="connsiteX133" fmla="*/ 957 w 10000"/>
                <a:gd name="connsiteY133" fmla="*/ 3757 h 10000"/>
                <a:gd name="connsiteX134" fmla="*/ 667 w 10000"/>
                <a:gd name="connsiteY134" fmla="*/ 3704 h 10000"/>
                <a:gd name="connsiteX135" fmla="*/ 406 w 10000"/>
                <a:gd name="connsiteY135" fmla="*/ 3704 h 10000"/>
                <a:gd name="connsiteX136" fmla="*/ 29 w 10000"/>
                <a:gd name="connsiteY136" fmla="*/ 3439 h 10000"/>
                <a:gd name="connsiteX137" fmla="*/ 0 w 10000"/>
                <a:gd name="connsiteY137" fmla="*/ 3916 h 10000"/>
                <a:gd name="connsiteX138" fmla="*/ 58 w 10000"/>
                <a:gd name="connsiteY138" fmla="*/ 4603 h 10000"/>
                <a:gd name="connsiteX139" fmla="*/ 116 w 10000"/>
                <a:gd name="connsiteY139" fmla="*/ 4973 h 10000"/>
                <a:gd name="connsiteX140" fmla="*/ 174 w 10000"/>
                <a:gd name="connsiteY140" fmla="*/ 5239 h 10000"/>
                <a:gd name="connsiteX141" fmla="*/ 232 w 10000"/>
                <a:gd name="connsiteY141" fmla="*/ 5609 h 10000"/>
                <a:gd name="connsiteX142" fmla="*/ 406 w 10000"/>
                <a:gd name="connsiteY142" fmla="*/ 5926 h 10000"/>
                <a:gd name="connsiteX143" fmla="*/ 638 w 10000"/>
                <a:gd name="connsiteY143" fmla="*/ 6455 h 10000"/>
                <a:gd name="connsiteX144" fmla="*/ 492 w 10000"/>
                <a:gd name="connsiteY144" fmla="*/ 6350 h 10000"/>
                <a:gd name="connsiteX145" fmla="*/ 840 w 10000"/>
                <a:gd name="connsiteY145" fmla="*/ 6825 h 10000"/>
                <a:gd name="connsiteX146" fmla="*/ 1043 w 10000"/>
                <a:gd name="connsiteY146" fmla="*/ 6773 h 10000"/>
                <a:gd name="connsiteX147" fmla="*/ 1015 w 10000"/>
                <a:gd name="connsiteY147" fmla="*/ 6455 h 10000"/>
                <a:gd name="connsiteX148" fmla="*/ 1188 w 10000"/>
                <a:gd name="connsiteY148" fmla="*/ 6508 h 10000"/>
                <a:gd name="connsiteX149" fmla="*/ 986 w 10000"/>
                <a:gd name="connsiteY149" fmla="*/ 5873 h 10000"/>
                <a:gd name="connsiteX150" fmla="*/ 1362 w 10000"/>
                <a:gd name="connsiteY150" fmla="*/ 5609 h 10000"/>
                <a:gd name="connsiteX151" fmla="*/ 1566 w 10000"/>
                <a:gd name="connsiteY151" fmla="*/ 5609 h 10000"/>
                <a:gd name="connsiteX152" fmla="*/ 1566 w 10000"/>
                <a:gd name="connsiteY152" fmla="*/ 5873 h 10000"/>
                <a:gd name="connsiteX153" fmla="*/ 1391 w 10000"/>
                <a:gd name="connsiteY153" fmla="*/ 6032 h 10000"/>
                <a:gd name="connsiteX154" fmla="*/ 1276 w 10000"/>
                <a:gd name="connsiteY154" fmla="*/ 6720 h 10000"/>
                <a:gd name="connsiteX155" fmla="*/ 1218 w 10000"/>
                <a:gd name="connsiteY155" fmla="*/ 7037 h 10000"/>
                <a:gd name="connsiteX156" fmla="*/ 1305 w 10000"/>
                <a:gd name="connsiteY156" fmla="*/ 7461 h 10000"/>
                <a:gd name="connsiteX157" fmla="*/ 1478 w 10000"/>
                <a:gd name="connsiteY157" fmla="*/ 7778 h 10000"/>
                <a:gd name="connsiteX158" fmla="*/ 2058 w 10000"/>
                <a:gd name="connsiteY158" fmla="*/ 8413 h 10000"/>
                <a:gd name="connsiteX159" fmla="*/ 2521 w 10000"/>
                <a:gd name="connsiteY159" fmla="*/ 8889 h 10000"/>
                <a:gd name="connsiteX160" fmla="*/ 2869 w 10000"/>
                <a:gd name="connsiteY160" fmla="*/ 9101 h 10000"/>
                <a:gd name="connsiteX161" fmla="*/ 3246 w 10000"/>
                <a:gd name="connsiteY161" fmla="*/ 9312 h 10000"/>
                <a:gd name="connsiteX162" fmla="*/ 3624 w 10000"/>
                <a:gd name="connsiteY162" fmla="*/ 9524 h 10000"/>
                <a:gd name="connsiteX163" fmla="*/ 3972 w 10000"/>
                <a:gd name="connsiteY163" fmla="*/ 9630 h 10000"/>
                <a:gd name="connsiteX164" fmla="*/ 4348 w 10000"/>
                <a:gd name="connsiteY164" fmla="*/ 9789 h 10000"/>
                <a:gd name="connsiteX165" fmla="*/ 4783 w 10000"/>
                <a:gd name="connsiteY165" fmla="*/ 9948 h 10000"/>
                <a:gd name="connsiteX166" fmla="*/ 5246 w 10000"/>
                <a:gd name="connsiteY166" fmla="*/ 10000 h 10000"/>
                <a:gd name="connsiteX167" fmla="*/ 5652 w 10000"/>
                <a:gd name="connsiteY167" fmla="*/ 10000 h 10000"/>
                <a:gd name="connsiteX168" fmla="*/ 6145 w 10000"/>
                <a:gd name="connsiteY168" fmla="*/ 9948 h 10000"/>
                <a:gd name="connsiteX169" fmla="*/ 6493 w 10000"/>
                <a:gd name="connsiteY169" fmla="*/ 9841 h 10000"/>
                <a:gd name="connsiteX170" fmla="*/ 6841 w 10000"/>
                <a:gd name="connsiteY170" fmla="*/ 9736 h 10000"/>
                <a:gd name="connsiteX171" fmla="*/ 7218 w 10000"/>
                <a:gd name="connsiteY171" fmla="*/ 9577 h 10000"/>
                <a:gd name="connsiteX172" fmla="*/ 7565 w 10000"/>
                <a:gd name="connsiteY172" fmla="*/ 9418 h 10000"/>
                <a:gd name="connsiteX173" fmla="*/ 7884 w 10000"/>
                <a:gd name="connsiteY173" fmla="*/ 9207 h 10000"/>
                <a:gd name="connsiteX174" fmla="*/ 8232 w 10000"/>
                <a:gd name="connsiteY174" fmla="*/ 8995 h 10000"/>
                <a:gd name="connsiteX175" fmla="*/ 8551 w 10000"/>
                <a:gd name="connsiteY175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6000 w 10000"/>
                <a:gd name="connsiteY40" fmla="*/ 7302 h 10000"/>
                <a:gd name="connsiteX41" fmla="*/ 5826 w 10000"/>
                <a:gd name="connsiteY41" fmla="*/ 7143 h 10000"/>
                <a:gd name="connsiteX42" fmla="*/ 5971 w 10000"/>
                <a:gd name="connsiteY42" fmla="*/ 7037 h 10000"/>
                <a:gd name="connsiteX43" fmla="*/ 6232 w 10000"/>
                <a:gd name="connsiteY43" fmla="*/ 6561 h 10000"/>
                <a:gd name="connsiteX44" fmla="*/ 5797 w 10000"/>
                <a:gd name="connsiteY44" fmla="*/ 6878 h 10000"/>
                <a:gd name="connsiteX45" fmla="*/ 5740 w 10000"/>
                <a:gd name="connsiteY45" fmla="*/ 6667 h 10000"/>
                <a:gd name="connsiteX46" fmla="*/ 5768 w 10000"/>
                <a:gd name="connsiteY46" fmla="*/ 6402 h 10000"/>
                <a:gd name="connsiteX47" fmla="*/ 5565 w 10000"/>
                <a:gd name="connsiteY47" fmla="*/ 6191 h 10000"/>
                <a:gd name="connsiteX48" fmla="*/ 5392 w 10000"/>
                <a:gd name="connsiteY48" fmla="*/ 6032 h 10000"/>
                <a:gd name="connsiteX49" fmla="*/ 5333 w 10000"/>
                <a:gd name="connsiteY49" fmla="*/ 5768 h 10000"/>
                <a:gd name="connsiteX50" fmla="*/ 5333 w 10000"/>
                <a:gd name="connsiteY50" fmla="*/ 5714 h 10000"/>
                <a:gd name="connsiteX51" fmla="*/ 5131 w 10000"/>
                <a:gd name="connsiteY51" fmla="*/ 5555 h 10000"/>
                <a:gd name="connsiteX52" fmla="*/ 4956 w 10000"/>
                <a:gd name="connsiteY52" fmla="*/ 5397 h 10000"/>
                <a:gd name="connsiteX53" fmla="*/ 5160 w 10000"/>
                <a:gd name="connsiteY53" fmla="*/ 5239 h 10000"/>
                <a:gd name="connsiteX54" fmla="*/ 5188 w 10000"/>
                <a:gd name="connsiteY54" fmla="*/ 5397 h 10000"/>
                <a:gd name="connsiteX55" fmla="*/ 5333 w 10000"/>
                <a:gd name="connsiteY55" fmla="*/ 5555 h 10000"/>
                <a:gd name="connsiteX56" fmla="*/ 5392 w 10000"/>
                <a:gd name="connsiteY56" fmla="*/ 5291 h 10000"/>
                <a:gd name="connsiteX57" fmla="*/ 8069 w 10000"/>
                <a:gd name="connsiteY57" fmla="*/ 4826 h 10000"/>
                <a:gd name="connsiteX58" fmla="*/ 6950 w 10000"/>
                <a:gd name="connsiteY58" fmla="*/ 3306 h 10000"/>
                <a:gd name="connsiteX59" fmla="*/ 5594 w 10000"/>
                <a:gd name="connsiteY59" fmla="*/ 4498 h 10000"/>
                <a:gd name="connsiteX60" fmla="*/ 5478 w 10000"/>
                <a:gd name="connsiteY60" fmla="*/ 4286 h 10000"/>
                <a:gd name="connsiteX61" fmla="*/ 5275 w 10000"/>
                <a:gd name="connsiteY61" fmla="*/ 3809 h 10000"/>
                <a:gd name="connsiteX62" fmla="*/ 5188 w 10000"/>
                <a:gd name="connsiteY62" fmla="*/ 3809 h 10000"/>
                <a:gd name="connsiteX63" fmla="*/ 5015 w 10000"/>
                <a:gd name="connsiteY63" fmla="*/ 3228 h 10000"/>
                <a:gd name="connsiteX64" fmla="*/ 4898 w 10000"/>
                <a:gd name="connsiteY64" fmla="*/ 3175 h 10000"/>
                <a:gd name="connsiteX65" fmla="*/ 4754 w 10000"/>
                <a:gd name="connsiteY65" fmla="*/ 3122 h 10000"/>
                <a:gd name="connsiteX66" fmla="*/ 4637 w 10000"/>
                <a:gd name="connsiteY66" fmla="*/ 3334 h 10000"/>
                <a:gd name="connsiteX67" fmla="*/ 4464 w 10000"/>
                <a:gd name="connsiteY67" fmla="*/ 3493 h 10000"/>
                <a:gd name="connsiteX68" fmla="*/ 4435 w 10000"/>
                <a:gd name="connsiteY68" fmla="*/ 3651 h 10000"/>
                <a:gd name="connsiteX69" fmla="*/ 4579 w 10000"/>
                <a:gd name="connsiteY69" fmla="*/ 3862 h 10000"/>
                <a:gd name="connsiteX70" fmla="*/ 4637 w 10000"/>
                <a:gd name="connsiteY70" fmla="*/ 4021 h 10000"/>
                <a:gd name="connsiteX71" fmla="*/ 4783 w 10000"/>
                <a:gd name="connsiteY71" fmla="*/ 4021 h 10000"/>
                <a:gd name="connsiteX72" fmla="*/ 4841 w 10000"/>
                <a:gd name="connsiteY72" fmla="*/ 4021 h 10000"/>
                <a:gd name="connsiteX73" fmla="*/ 4927 w 10000"/>
                <a:gd name="connsiteY73" fmla="*/ 4233 h 10000"/>
                <a:gd name="connsiteX74" fmla="*/ 5073 w 10000"/>
                <a:gd name="connsiteY74" fmla="*/ 4603 h 10000"/>
                <a:gd name="connsiteX75" fmla="*/ 4898 w 10000"/>
                <a:gd name="connsiteY75" fmla="*/ 4391 h 10000"/>
                <a:gd name="connsiteX76" fmla="*/ 4812 w 10000"/>
                <a:gd name="connsiteY76" fmla="*/ 4127 h 10000"/>
                <a:gd name="connsiteX77" fmla="*/ 4725 w 10000"/>
                <a:gd name="connsiteY77" fmla="*/ 4339 h 10000"/>
                <a:gd name="connsiteX78" fmla="*/ 4608 w 10000"/>
                <a:gd name="connsiteY78" fmla="*/ 4657 h 10000"/>
                <a:gd name="connsiteX79" fmla="*/ 4608 w 10000"/>
                <a:gd name="connsiteY79" fmla="*/ 4445 h 10000"/>
                <a:gd name="connsiteX80" fmla="*/ 4435 w 10000"/>
                <a:gd name="connsiteY80" fmla="*/ 4339 h 10000"/>
                <a:gd name="connsiteX81" fmla="*/ 4406 w 10000"/>
                <a:gd name="connsiteY81" fmla="*/ 3968 h 10000"/>
                <a:gd name="connsiteX82" fmla="*/ 4261 w 10000"/>
                <a:gd name="connsiteY82" fmla="*/ 4021 h 10000"/>
                <a:gd name="connsiteX83" fmla="*/ 4319 w 10000"/>
                <a:gd name="connsiteY83" fmla="*/ 3598 h 10000"/>
                <a:gd name="connsiteX84" fmla="*/ 4232 w 10000"/>
                <a:gd name="connsiteY84" fmla="*/ 3598 h 10000"/>
                <a:gd name="connsiteX85" fmla="*/ 4319 w 10000"/>
                <a:gd name="connsiteY85" fmla="*/ 3069 h 10000"/>
                <a:gd name="connsiteX86" fmla="*/ 4464 w 10000"/>
                <a:gd name="connsiteY86" fmla="*/ 3069 h 10000"/>
                <a:gd name="connsiteX87" fmla="*/ 4522 w 10000"/>
                <a:gd name="connsiteY87" fmla="*/ 3386 h 10000"/>
                <a:gd name="connsiteX88" fmla="*/ 4551 w 10000"/>
                <a:gd name="connsiteY88" fmla="*/ 3175 h 10000"/>
                <a:gd name="connsiteX89" fmla="*/ 4493 w 10000"/>
                <a:gd name="connsiteY89" fmla="*/ 3016 h 10000"/>
                <a:gd name="connsiteX90" fmla="*/ 4348 w 10000"/>
                <a:gd name="connsiteY90" fmla="*/ 2910 h 10000"/>
                <a:gd name="connsiteX91" fmla="*/ 4377 w 10000"/>
                <a:gd name="connsiteY91" fmla="*/ 2487 h 10000"/>
                <a:gd name="connsiteX92" fmla="*/ 4319 w 10000"/>
                <a:gd name="connsiteY92" fmla="*/ 2275 h 10000"/>
                <a:gd name="connsiteX93" fmla="*/ 4289 w 10000"/>
                <a:gd name="connsiteY93" fmla="*/ 1641 h 10000"/>
                <a:gd name="connsiteX94" fmla="*/ 4348 w 10000"/>
                <a:gd name="connsiteY94" fmla="*/ 1641 h 10000"/>
                <a:gd name="connsiteX95" fmla="*/ 4261 w 10000"/>
                <a:gd name="connsiteY95" fmla="*/ 1534 h 10000"/>
                <a:gd name="connsiteX96" fmla="*/ 4000 w 10000"/>
                <a:gd name="connsiteY96" fmla="*/ 1746 h 10000"/>
                <a:gd name="connsiteX97" fmla="*/ 3942 w 10000"/>
                <a:gd name="connsiteY97" fmla="*/ 1323 h 10000"/>
                <a:gd name="connsiteX98" fmla="*/ 4145 w 10000"/>
                <a:gd name="connsiteY98" fmla="*/ 582 h 10000"/>
                <a:gd name="connsiteX99" fmla="*/ 3972 w 10000"/>
                <a:gd name="connsiteY99" fmla="*/ 318 h 10000"/>
                <a:gd name="connsiteX100" fmla="*/ 3972 w 10000"/>
                <a:gd name="connsiteY100" fmla="*/ 212 h 10000"/>
                <a:gd name="connsiteX101" fmla="*/ 3710 w 10000"/>
                <a:gd name="connsiteY101" fmla="*/ 0 h 10000"/>
                <a:gd name="connsiteX102" fmla="*/ 3624 w 10000"/>
                <a:gd name="connsiteY102" fmla="*/ 212 h 10000"/>
                <a:gd name="connsiteX103" fmla="*/ 3536 w 10000"/>
                <a:gd name="connsiteY103" fmla="*/ 635 h 10000"/>
                <a:gd name="connsiteX104" fmla="*/ 3420 w 10000"/>
                <a:gd name="connsiteY104" fmla="*/ 688 h 10000"/>
                <a:gd name="connsiteX105" fmla="*/ 3594 w 10000"/>
                <a:gd name="connsiteY105" fmla="*/ 900 h 10000"/>
                <a:gd name="connsiteX106" fmla="*/ 3624 w 10000"/>
                <a:gd name="connsiteY106" fmla="*/ 1164 h 10000"/>
                <a:gd name="connsiteX107" fmla="*/ 3536 w 10000"/>
                <a:gd name="connsiteY107" fmla="*/ 1323 h 10000"/>
                <a:gd name="connsiteX108" fmla="*/ 3624 w 10000"/>
                <a:gd name="connsiteY108" fmla="*/ 1799 h 10000"/>
                <a:gd name="connsiteX109" fmla="*/ 3565 w 10000"/>
                <a:gd name="connsiteY109" fmla="*/ 2223 h 10000"/>
                <a:gd name="connsiteX110" fmla="*/ 3130 w 10000"/>
                <a:gd name="connsiteY110" fmla="*/ 2539 h 10000"/>
                <a:gd name="connsiteX111" fmla="*/ 3101 w 10000"/>
                <a:gd name="connsiteY111" fmla="*/ 2381 h 10000"/>
                <a:gd name="connsiteX112" fmla="*/ 3073 w 10000"/>
                <a:gd name="connsiteY112" fmla="*/ 2593 h 10000"/>
                <a:gd name="connsiteX113" fmla="*/ 3188 w 10000"/>
                <a:gd name="connsiteY113" fmla="*/ 2804 h 10000"/>
                <a:gd name="connsiteX114" fmla="*/ 3478 w 10000"/>
                <a:gd name="connsiteY114" fmla="*/ 2593 h 10000"/>
                <a:gd name="connsiteX115" fmla="*/ 3594 w 10000"/>
                <a:gd name="connsiteY115" fmla="*/ 2752 h 10000"/>
                <a:gd name="connsiteX116" fmla="*/ 3392 w 10000"/>
                <a:gd name="connsiteY116" fmla="*/ 2804 h 10000"/>
                <a:gd name="connsiteX117" fmla="*/ 3101 w 10000"/>
                <a:gd name="connsiteY117" fmla="*/ 3069 h 10000"/>
                <a:gd name="connsiteX118" fmla="*/ 2754 w 10000"/>
                <a:gd name="connsiteY118" fmla="*/ 2857 h 10000"/>
                <a:gd name="connsiteX119" fmla="*/ 1630 w 10000"/>
                <a:gd name="connsiteY119" fmla="*/ 1022 h 10000"/>
                <a:gd name="connsiteX120" fmla="*/ 2898 w 10000"/>
                <a:gd name="connsiteY120" fmla="*/ 3545 h 10000"/>
                <a:gd name="connsiteX121" fmla="*/ 2840 w 10000"/>
                <a:gd name="connsiteY121" fmla="*/ 3916 h 10000"/>
                <a:gd name="connsiteX122" fmla="*/ 1349 w 10000"/>
                <a:gd name="connsiteY122" fmla="*/ 2289 h 10000"/>
                <a:gd name="connsiteX123" fmla="*/ 1349 w 10000"/>
                <a:gd name="connsiteY123" fmla="*/ 2289 h 10000"/>
                <a:gd name="connsiteX124" fmla="*/ 2377 w 10000"/>
                <a:gd name="connsiteY124" fmla="*/ 3598 h 10000"/>
                <a:gd name="connsiteX125" fmla="*/ 2377 w 10000"/>
                <a:gd name="connsiteY125" fmla="*/ 3968 h 10000"/>
                <a:gd name="connsiteX126" fmla="*/ 2231 w 10000"/>
                <a:gd name="connsiteY126" fmla="*/ 4445 h 10000"/>
                <a:gd name="connsiteX127" fmla="*/ 2000 w 10000"/>
                <a:gd name="connsiteY127" fmla="*/ 4021 h 10000"/>
                <a:gd name="connsiteX128" fmla="*/ 1884 w 10000"/>
                <a:gd name="connsiteY128" fmla="*/ 3545 h 10000"/>
                <a:gd name="connsiteX129" fmla="*/ 1652 w 10000"/>
                <a:gd name="connsiteY129" fmla="*/ 3545 h 10000"/>
                <a:gd name="connsiteX130" fmla="*/ 1478 w 10000"/>
                <a:gd name="connsiteY130" fmla="*/ 3757 h 10000"/>
                <a:gd name="connsiteX131" fmla="*/ 1247 w 10000"/>
                <a:gd name="connsiteY131" fmla="*/ 3757 h 10000"/>
                <a:gd name="connsiteX132" fmla="*/ 1072 w 10000"/>
                <a:gd name="connsiteY132" fmla="*/ 3968 h 10000"/>
                <a:gd name="connsiteX133" fmla="*/ 957 w 10000"/>
                <a:gd name="connsiteY133" fmla="*/ 3757 h 10000"/>
                <a:gd name="connsiteX134" fmla="*/ 667 w 10000"/>
                <a:gd name="connsiteY134" fmla="*/ 3704 h 10000"/>
                <a:gd name="connsiteX135" fmla="*/ 406 w 10000"/>
                <a:gd name="connsiteY135" fmla="*/ 3704 h 10000"/>
                <a:gd name="connsiteX136" fmla="*/ 29 w 10000"/>
                <a:gd name="connsiteY136" fmla="*/ 3439 h 10000"/>
                <a:gd name="connsiteX137" fmla="*/ 0 w 10000"/>
                <a:gd name="connsiteY137" fmla="*/ 3916 h 10000"/>
                <a:gd name="connsiteX138" fmla="*/ 58 w 10000"/>
                <a:gd name="connsiteY138" fmla="*/ 4603 h 10000"/>
                <a:gd name="connsiteX139" fmla="*/ 116 w 10000"/>
                <a:gd name="connsiteY139" fmla="*/ 4973 h 10000"/>
                <a:gd name="connsiteX140" fmla="*/ 174 w 10000"/>
                <a:gd name="connsiteY140" fmla="*/ 5239 h 10000"/>
                <a:gd name="connsiteX141" fmla="*/ 232 w 10000"/>
                <a:gd name="connsiteY141" fmla="*/ 5609 h 10000"/>
                <a:gd name="connsiteX142" fmla="*/ 406 w 10000"/>
                <a:gd name="connsiteY142" fmla="*/ 5926 h 10000"/>
                <a:gd name="connsiteX143" fmla="*/ 638 w 10000"/>
                <a:gd name="connsiteY143" fmla="*/ 6455 h 10000"/>
                <a:gd name="connsiteX144" fmla="*/ 492 w 10000"/>
                <a:gd name="connsiteY144" fmla="*/ 6350 h 10000"/>
                <a:gd name="connsiteX145" fmla="*/ 840 w 10000"/>
                <a:gd name="connsiteY145" fmla="*/ 6825 h 10000"/>
                <a:gd name="connsiteX146" fmla="*/ 1043 w 10000"/>
                <a:gd name="connsiteY146" fmla="*/ 6773 h 10000"/>
                <a:gd name="connsiteX147" fmla="*/ 1015 w 10000"/>
                <a:gd name="connsiteY147" fmla="*/ 6455 h 10000"/>
                <a:gd name="connsiteX148" fmla="*/ 1188 w 10000"/>
                <a:gd name="connsiteY148" fmla="*/ 6508 h 10000"/>
                <a:gd name="connsiteX149" fmla="*/ 986 w 10000"/>
                <a:gd name="connsiteY149" fmla="*/ 5873 h 10000"/>
                <a:gd name="connsiteX150" fmla="*/ 1362 w 10000"/>
                <a:gd name="connsiteY150" fmla="*/ 5609 h 10000"/>
                <a:gd name="connsiteX151" fmla="*/ 1566 w 10000"/>
                <a:gd name="connsiteY151" fmla="*/ 5609 h 10000"/>
                <a:gd name="connsiteX152" fmla="*/ 1566 w 10000"/>
                <a:gd name="connsiteY152" fmla="*/ 5873 h 10000"/>
                <a:gd name="connsiteX153" fmla="*/ 1391 w 10000"/>
                <a:gd name="connsiteY153" fmla="*/ 6032 h 10000"/>
                <a:gd name="connsiteX154" fmla="*/ 1276 w 10000"/>
                <a:gd name="connsiteY154" fmla="*/ 6720 h 10000"/>
                <a:gd name="connsiteX155" fmla="*/ 1218 w 10000"/>
                <a:gd name="connsiteY155" fmla="*/ 7037 h 10000"/>
                <a:gd name="connsiteX156" fmla="*/ 1305 w 10000"/>
                <a:gd name="connsiteY156" fmla="*/ 7461 h 10000"/>
                <a:gd name="connsiteX157" fmla="*/ 1478 w 10000"/>
                <a:gd name="connsiteY157" fmla="*/ 7778 h 10000"/>
                <a:gd name="connsiteX158" fmla="*/ 2058 w 10000"/>
                <a:gd name="connsiteY158" fmla="*/ 8413 h 10000"/>
                <a:gd name="connsiteX159" fmla="*/ 2521 w 10000"/>
                <a:gd name="connsiteY159" fmla="*/ 8889 h 10000"/>
                <a:gd name="connsiteX160" fmla="*/ 2869 w 10000"/>
                <a:gd name="connsiteY160" fmla="*/ 9101 h 10000"/>
                <a:gd name="connsiteX161" fmla="*/ 3246 w 10000"/>
                <a:gd name="connsiteY161" fmla="*/ 9312 h 10000"/>
                <a:gd name="connsiteX162" fmla="*/ 3624 w 10000"/>
                <a:gd name="connsiteY162" fmla="*/ 9524 h 10000"/>
                <a:gd name="connsiteX163" fmla="*/ 3972 w 10000"/>
                <a:gd name="connsiteY163" fmla="*/ 9630 h 10000"/>
                <a:gd name="connsiteX164" fmla="*/ 4348 w 10000"/>
                <a:gd name="connsiteY164" fmla="*/ 9789 h 10000"/>
                <a:gd name="connsiteX165" fmla="*/ 4783 w 10000"/>
                <a:gd name="connsiteY165" fmla="*/ 9948 h 10000"/>
                <a:gd name="connsiteX166" fmla="*/ 5246 w 10000"/>
                <a:gd name="connsiteY166" fmla="*/ 10000 h 10000"/>
                <a:gd name="connsiteX167" fmla="*/ 5652 w 10000"/>
                <a:gd name="connsiteY167" fmla="*/ 10000 h 10000"/>
                <a:gd name="connsiteX168" fmla="*/ 6145 w 10000"/>
                <a:gd name="connsiteY168" fmla="*/ 9948 h 10000"/>
                <a:gd name="connsiteX169" fmla="*/ 6493 w 10000"/>
                <a:gd name="connsiteY169" fmla="*/ 9841 h 10000"/>
                <a:gd name="connsiteX170" fmla="*/ 6841 w 10000"/>
                <a:gd name="connsiteY170" fmla="*/ 9736 h 10000"/>
                <a:gd name="connsiteX171" fmla="*/ 7218 w 10000"/>
                <a:gd name="connsiteY171" fmla="*/ 9577 h 10000"/>
                <a:gd name="connsiteX172" fmla="*/ 7565 w 10000"/>
                <a:gd name="connsiteY172" fmla="*/ 9418 h 10000"/>
                <a:gd name="connsiteX173" fmla="*/ 7884 w 10000"/>
                <a:gd name="connsiteY173" fmla="*/ 9207 h 10000"/>
                <a:gd name="connsiteX174" fmla="*/ 8232 w 10000"/>
                <a:gd name="connsiteY174" fmla="*/ 8995 h 10000"/>
                <a:gd name="connsiteX175" fmla="*/ 8551 w 10000"/>
                <a:gd name="connsiteY175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6000 w 10000"/>
                <a:gd name="connsiteY40" fmla="*/ 7302 h 10000"/>
                <a:gd name="connsiteX41" fmla="*/ 5826 w 10000"/>
                <a:gd name="connsiteY41" fmla="*/ 7143 h 10000"/>
                <a:gd name="connsiteX42" fmla="*/ 5971 w 10000"/>
                <a:gd name="connsiteY42" fmla="*/ 7037 h 10000"/>
                <a:gd name="connsiteX43" fmla="*/ 6232 w 10000"/>
                <a:gd name="connsiteY43" fmla="*/ 6561 h 10000"/>
                <a:gd name="connsiteX44" fmla="*/ 5797 w 10000"/>
                <a:gd name="connsiteY44" fmla="*/ 6878 h 10000"/>
                <a:gd name="connsiteX45" fmla="*/ 5740 w 10000"/>
                <a:gd name="connsiteY45" fmla="*/ 6667 h 10000"/>
                <a:gd name="connsiteX46" fmla="*/ 5768 w 10000"/>
                <a:gd name="connsiteY46" fmla="*/ 6402 h 10000"/>
                <a:gd name="connsiteX47" fmla="*/ 5565 w 10000"/>
                <a:gd name="connsiteY47" fmla="*/ 6191 h 10000"/>
                <a:gd name="connsiteX48" fmla="*/ 5392 w 10000"/>
                <a:gd name="connsiteY48" fmla="*/ 6032 h 10000"/>
                <a:gd name="connsiteX49" fmla="*/ 5333 w 10000"/>
                <a:gd name="connsiteY49" fmla="*/ 5768 h 10000"/>
                <a:gd name="connsiteX50" fmla="*/ 5333 w 10000"/>
                <a:gd name="connsiteY50" fmla="*/ 5714 h 10000"/>
                <a:gd name="connsiteX51" fmla="*/ 5131 w 10000"/>
                <a:gd name="connsiteY51" fmla="*/ 5555 h 10000"/>
                <a:gd name="connsiteX52" fmla="*/ 4956 w 10000"/>
                <a:gd name="connsiteY52" fmla="*/ 5397 h 10000"/>
                <a:gd name="connsiteX53" fmla="*/ 5160 w 10000"/>
                <a:gd name="connsiteY53" fmla="*/ 5239 h 10000"/>
                <a:gd name="connsiteX54" fmla="*/ 5188 w 10000"/>
                <a:gd name="connsiteY54" fmla="*/ 5397 h 10000"/>
                <a:gd name="connsiteX55" fmla="*/ 5333 w 10000"/>
                <a:gd name="connsiteY55" fmla="*/ 5555 h 10000"/>
                <a:gd name="connsiteX56" fmla="*/ 5392 w 10000"/>
                <a:gd name="connsiteY56" fmla="*/ 5291 h 10000"/>
                <a:gd name="connsiteX57" fmla="*/ 8069 w 10000"/>
                <a:gd name="connsiteY57" fmla="*/ 4826 h 10000"/>
                <a:gd name="connsiteX58" fmla="*/ 6950 w 10000"/>
                <a:gd name="connsiteY58" fmla="*/ 3306 h 10000"/>
                <a:gd name="connsiteX59" fmla="*/ 5594 w 10000"/>
                <a:gd name="connsiteY59" fmla="*/ 4498 h 10000"/>
                <a:gd name="connsiteX60" fmla="*/ 5478 w 10000"/>
                <a:gd name="connsiteY60" fmla="*/ 4286 h 10000"/>
                <a:gd name="connsiteX61" fmla="*/ 5275 w 10000"/>
                <a:gd name="connsiteY61" fmla="*/ 3809 h 10000"/>
                <a:gd name="connsiteX62" fmla="*/ 5188 w 10000"/>
                <a:gd name="connsiteY62" fmla="*/ 3809 h 10000"/>
                <a:gd name="connsiteX63" fmla="*/ 5015 w 10000"/>
                <a:gd name="connsiteY63" fmla="*/ 3228 h 10000"/>
                <a:gd name="connsiteX64" fmla="*/ 4898 w 10000"/>
                <a:gd name="connsiteY64" fmla="*/ 3175 h 10000"/>
                <a:gd name="connsiteX65" fmla="*/ 4754 w 10000"/>
                <a:gd name="connsiteY65" fmla="*/ 3122 h 10000"/>
                <a:gd name="connsiteX66" fmla="*/ 4637 w 10000"/>
                <a:gd name="connsiteY66" fmla="*/ 3334 h 10000"/>
                <a:gd name="connsiteX67" fmla="*/ 4464 w 10000"/>
                <a:gd name="connsiteY67" fmla="*/ 3493 h 10000"/>
                <a:gd name="connsiteX68" fmla="*/ 4435 w 10000"/>
                <a:gd name="connsiteY68" fmla="*/ 3651 h 10000"/>
                <a:gd name="connsiteX69" fmla="*/ 4579 w 10000"/>
                <a:gd name="connsiteY69" fmla="*/ 3862 h 10000"/>
                <a:gd name="connsiteX70" fmla="*/ 4637 w 10000"/>
                <a:gd name="connsiteY70" fmla="*/ 4021 h 10000"/>
                <a:gd name="connsiteX71" fmla="*/ 4783 w 10000"/>
                <a:gd name="connsiteY71" fmla="*/ 4021 h 10000"/>
                <a:gd name="connsiteX72" fmla="*/ 4841 w 10000"/>
                <a:gd name="connsiteY72" fmla="*/ 4021 h 10000"/>
                <a:gd name="connsiteX73" fmla="*/ 4927 w 10000"/>
                <a:gd name="connsiteY73" fmla="*/ 4233 h 10000"/>
                <a:gd name="connsiteX74" fmla="*/ 5073 w 10000"/>
                <a:gd name="connsiteY74" fmla="*/ 4603 h 10000"/>
                <a:gd name="connsiteX75" fmla="*/ 4898 w 10000"/>
                <a:gd name="connsiteY75" fmla="*/ 4391 h 10000"/>
                <a:gd name="connsiteX76" fmla="*/ 4812 w 10000"/>
                <a:gd name="connsiteY76" fmla="*/ 4127 h 10000"/>
                <a:gd name="connsiteX77" fmla="*/ 4725 w 10000"/>
                <a:gd name="connsiteY77" fmla="*/ 4339 h 10000"/>
                <a:gd name="connsiteX78" fmla="*/ 4608 w 10000"/>
                <a:gd name="connsiteY78" fmla="*/ 4657 h 10000"/>
                <a:gd name="connsiteX79" fmla="*/ 4608 w 10000"/>
                <a:gd name="connsiteY79" fmla="*/ 4445 h 10000"/>
                <a:gd name="connsiteX80" fmla="*/ 4435 w 10000"/>
                <a:gd name="connsiteY80" fmla="*/ 4339 h 10000"/>
                <a:gd name="connsiteX81" fmla="*/ 4406 w 10000"/>
                <a:gd name="connsiteY81" fmla="*/ 3968 h 10000"/>
                <a:gd name="connsiteX82" fmla="*/ 4261 w 10000"/>
                <a:gd name="connsiteY82" fmla="*/ 4021 h 10000"/>
                <a:gd name="connsiteX83" fmla="*/ 4319 w 10000"/>
                <a:gd name="connsiteY83" fmla="*/ 3598 h 10000"/>
                <a:gd name="connsiteX84" fmla="*/ 4232 w 10000"/>
                <a:gd name="connsiteY84" fmla="*/ 3598 h 10000"/>
                <a:gd name="connsiteX85" fmla="*/ 4319 w 10000"/>
                <a:gd name="connsiteY85" fmla="*/ 3069 h 10000"/>
                <a:gd name="connsiteX86" fmla="*/ 4464 w 10000"/>
                <a:gd name="connsiteY86" fmla="*/ 3069 h 10000"/>
                <a:gd name="connsiteX87" fmla="*/ 4522 w 10000"/>
                <a:gd name="connsiteY87" fmla="*/ 3386 h 10000"/>
                <a:gd name="connsiteX88" fmla="*/ 4551 w 10000"/>
                <a:gd name="connsiteY88" fmla="*/ 3175 h 10000"/>
                <a:gd name="connsiteX89" fmla="*/ 4493 w 10000"/>
                <a:gd name="connsiteY89" fmla="*/ 3016 h 10000"/>
                <a:gd name="connsiteX90" fmla="*/ 4348 w 10000"/>
                <a:gd name="connsiteY90" fmla="*/ 2910 h 10000"/>
                <a:gd name="connsiteX91" fmla="*/ 4377 w 10000"/>
                <a:gd name="connsiteY91" fmla="*/ 2487 h 10000"/>
                <a:gd name="connsiteX92" fmla="*/ 4319 w 10000"/>
                <a:gd name="connsiteY92" fmla="*/ 2275 h 10000"/>
                <a:gd name="connsiteX93" fmla="*/ 4289 w 10000"/>
                <a:gd name="connsiteY93" fmla="*/ 1641 h 10000"/>
                <a:gd name="connsiteX94" fmla="*/ 4348 w 10000"/>
                <a:gd name="connsiteY94" fmla="*/ 1641 h 10000"/>
                <a:gd name="connsiteX95" fmla="*/ 4261 w 10000"/>
                <a:gd name="connsiteY95" fmla="*/ 1534 h 10000"/>
                <a:gd name="connsiteX96" fmla="*/ 4000 w 10000"/>
                <a:gd name="connsiteY96" fmla="*/ 1746 h 10000"/>
                <a:gd name="connsiteX97" fmla="*/ 3942 w 10000"/>
                <a:gd name="connsiteY97" fmla="*/ 1323 h 10000"/>
                <a:gd name="connsiteX98" fmla="*/ 4145 w 10000"/>
                <a:gd name="connsiteY98" fmla="*/ 582 h 10000"/>
                <a:gd name="connsiteX99" fmla="*/ 3972 w 10000"/>
                <a:gd name="connsiteY99" fmla="*/ 318 h 10000"/>
                <a:gd name="connsiteX100" fmla="*/ 3972 w 10000"/>
                <a:gd name="connsiteY100" fmla="*/ 212 h 10000"/>
                <a:gd name="connsiteX101" fmla="*/ 3710 w 10000"/>
                <a:gd name="connsiteY101" fmla="*/ 0 h 10000"/>
                <a:gd name="connsiteX102" fmla="*/ 3624 w 10000"/>
                <a:gd name="connsiteY102" fmla="*/ 212 h 10000"/>
                <a:gd name="connsiteX103" fmla="*/ 3536 w 10000"/>
                <a:gd name="connsiteY103" fmla="*/ 635 h 10000"/>
                <a:gd name="connsiteX104" fmla="*/ 3420 w 10000"/>
                <a:gd name="connsiteY104" fmla="*/ 688 h 10000"/>
                <a:gd name="connsiteX105" fmla="*/ 3594 w 10000"/>
                <a:gd name="connsiteY105" fmla="*/ 900 h 10000"/>
                <a:gd name="connsiteX106" fmla="*/ 3624 w 10000"/>
                <a:gd name="connsiteY106" fmla="*/ 1164 h 10000"/>
                <a:gd name="connsiteX107" fmla="*/ 3536 w 10000"/>
                <a:gd name="connsiteY107" fmla="*/ 1323 h 10000"/>
                <a:gd name="connsiteX108" fmla="*/ 3624 w 10000"/>
                <a:gd name="connsiteY108" fmla="*/ 1799 h 10000"/>
                <a:gd name="connsiteX109" fmla="*/ 3565 w 10000"/>
                <a:gd name="connsiteY109" fmla="*/ 2223 h 10000"/>
                <a:gd name="connsiteX110" fmla="*/ 3130 w 10000"/>
                <a:gd name="connsiteY110" fmla="*/ 2539 h 10000"/>
                <a:gd name="connsiteX111" fmla="*/ 3101 w 10000"/>
                <a:gd name="connsiteY111" fmla="*/ 2381 h 10000"/>
                <a:gd name="connsiteX112" fmla="*/ 3073 w 10000"/>
                <a:gd name="connsiteY112" fmla="*/ 2593 h 10000"/>
                <a:gd name="connsiteX113" fmla="*/ 3188 w 10000"/>
                <a:gd name="connsiteY113" fmla="*/ 2804 h 10000"/>
                <a:gd name="connsiteX114" fmla="*/ 3478 w 10000"/>
                <a:gd name="connsiteY114" fmla="*/ 2593 h 10000"/>
                <a:gd name="connsiteX115" fmla="*/ 3594 w 10000"/>
                <a:gd name="connsiteY115" fmla="*/ 2752 h 10000"/>
                <a:gd name="connsiteX116" fmla="*/ 3392 w 10000"/>
                <a:gd name="connsiteY116" fmla="*/ 2804 h 10000"/>
                <a:gd name="connsiteX117" fmla="*/ 1349 w 10000"/>
                <a:gd name="connsiteY117" fmla="*/ 2289 h 10000"/>
                <a:gd name="connsiteX118" fmla="*/ 2754 w 10000"/>
                <a:gd name="connsiteY118" fmla="*/ 2857 h 10000"/>
                <a:gd name="connsiteX119" fmla="*/ 1630 w 10000"/>
                <a:gd name="connsiteY119" fmla="*/ 1022 h 10000"/>
                <a:gd name="connsiteX120" fmla="*/ 2898 w 10000"/>
                <a:gd name="connsiteY120" fmla="*/ 3545 h 10000"/>
                <a:gd name="connsiteX121" fmla="*/ 2840 w 10000"/>
                <a:gd name="connsiteY121" fmla="*/ 3916 h 10000"/>
                <a:gd name="connsiteX122" fmla="*/ 1349 w 10000"/>
                <a:gd name="connsiteY122" fmla="*/ 2289 h 10000"/>
                <a:gd name="connsiteX123" fmla="*/ 1349 w 10000"/>
                <a:gd name="connsiteY123" fmla="*/ 2289 h 10000"/>
                <a:gd name="connsiteX124" fmla="*/ 2377 w 10000"/>
                <a:gd name="connsiteY124" fmla="*/ 3598 h 10000"/>
                <a:gd name="connsiteX125" fmla="*/ 2377 w 10000"/>
                <a:gd name="connsiteY125" fmla="*/ 3968 h 10000"/>
                <a:gd name="connsiteX126" fmla="*/ 2231 w 10000"/>
                <a:gd name="connsiteY126" fmla="*/ 4445 h 10000"/>
                <a:gd name="connsiteX127" fmla="*/ 2000 w 10000"/>
                <a:gd name="connsiteY127" fmla="*/ 4021 h 10000"/>
                <a:gd name="connsiteX128" fmla="*/ 1884 w 10000"/>
                <a:gd name="connsiteY128" fmla="*/ 3545 h 10000"/>
                <a:gd name="connsiteX129" fmla="*/ 1652 w 10000"/>
                <a:gd name="connsiteY129" fmla="*/ 3545 h 10000"/>
                <a:gd name="connsiteX130" fmla="*/ 1478 w 10000"/>
                <a:gd name="connsiteY130" fmla="*/ 3757 h 10000"/>
                <a:gd name="connsiteX131" fmla="*/ 1247 w 10000"/>
                <a:gd name="connsiteY131" fmla="*/ 3757 h 10000"/>
                <a:gd name="connsiteX132" fmla="*/ 1072 w 10000"/>
                <a:gd name="connsiteY132" fmla="*/ 3968 h 10000"/>
                <a:gd name="connsiteX133" fmla="*/ 957 w 10000"/>
                <a:gd name="connsiteY133" fmla="*/ 3757 h 10000"/>
                <a:gd name="connsiteX134" fmla="*/ 667 w 10000"/>
                <a:gd name="connsiteY134" fmla="*/ 3704 h 10000"/>
                <a:gd name="connsiteX135" fmla="*/ 406 w 10000"/>
                <a:gd name="connsiteY135" fmla="*/ 3704 h 10000"/>
                <a:gd name="connsiteX136" fmla="*/ 29 w 10000"/>
                <a:gd name="connsiteY136" fmla="*/ 3439 h 10000"/>
                <a:gd name="connsiteX137" fmla="*/ 0 w 10000"/>
                <a:gd name="connsiteY137" fmla="*/ 3916 h 10000"/>
                <a:gd name="connsiteX138" fmla="*/ 58 w 10000"/>
                <a:gd name="connsiteY138" fmla="*/ 4603 h 10000"/>
                <a:gd name="connsiteX139" fmla="*/ 116 w 10000"/>
                <a:gd name="connsiteY139" fmla="*/ 4973 h 10000"/>
                <a:gd name="connsiteX140" fmla="*/ 174 w 10000"/>
                <a:gd name="connsiteY140" fmla="*/ 5239 h 10000"/>
                <a:gd name="connsiteX141" fmla="*/ 232 w 10000"/>
                <a:gd name="connsiteY141" fmla="*/ 5609 h 10000"/>
                <a:gd name="connsiteX142" fmla="*/ 406 w 10000"/>
                <a:gd name="connsiteY142" fmla="*/ 5926 h 10000"/>
                <a:gd name="connsiteX143" fmla="*/ 638 w 10000"/>
                <a:gd name="connsiteY143" fmla="*/ 6455 h 10000"/>
                <a:gd name="connsiteX144" fmla="*/ 492 w 10000"/>
                <a:gd name="connsiteY144" fmla="*/ 6350 h 10000"/>
                <a:gd name="connsiteX145" fmla="*/ 840 w 10000"/>
                <a:gd name="connsiteY145" fmla="*/ 6825 h 10000"/>
                <a:gd name="connsiteX146" fmla="*/ 1043 w 10000"/>
                <a:gd name="connsiteY146" fmla="*/ 6773 h 10000"/>
                <a:gd name="connsiteX147" fmla="*/ 1015 w 10000"/>
                <a:gd name="connsiteY147" fmla="*/ 6455 h 10000"/>
                <a:gd name="connsiteX148" fmla="*/ 1188 w 10000"/>
                <a:gd name="connsiteY148" fmla="*/ 6508 h 10000"/>
                <a:gd name="connsiteX149" fmla="*/ 986 w 10000"/>
                <a:gd name="connsiteY149" fmla="*/ 5873 h 10000"/>
                <a:gd name="connsiteX150" fmla="*/ 1362 w 10000"/>
                <a:gd name="connsiteY150" fmla="*/ 5609 h 10000"/>
                <a:gd name="connsiteX151" fmla="*/ 1566 w 10000"/>
                <a:gd name="connsiteY151" fmla="*/ 5609 h 10000"/>
                <a:gd name="connsiteX152" fmla="*/ 1566 w 10000"/>
                <a:gd name="connsiteY152" fmla="*/ 5873 h 10000"/>
                <a:gd name="connsiteX153" fmla="*/ 1391 w 10000"/>
                <a:gd name="connsiteY153" fmla="*/ 6032 h 10000"/>
                <a:gd name="connsiteX154" fmla="*/ 1276 w 10000"/>
                <a:gd name="connsiteY154" fmla="*/ 6720 h 10000"/>
                <a:gd name="connsiteX155" fmla="*/ 1218 w 10000"/>
                <a:gd name="connsiteY155" fmla="*/ 7037 h 10000"/>
                <a:gd name="connsiteX156" fmla="*/ 1305 w 10000"/>
                <a:gd name="connsiteY156" fmla="*/ 7461 h 10000"/>
                <a:gd name="connsiteX157" fmla="*/ 1478 w 10000"/>
                <a:gd name="connsiteY157" fmla="*/ 7778 h 10000"/>
                <a:gd name="connsiteX158" fmla="*/ 2058 w 10000"/>
                <a:gd name="connsiteY158" fmla="*/ 8413 h 10000"/>
                <a:gd name="connsiteX159" fmla="*/ 2521 w 10000"/>
                <a:gd name="connsiteY159" fmla="*/ 8889 h 10000"/>
                <a:gd name="connsiteX160" fmla="*/ 2869 w 10000"/>
                <a:gd name="connsiteY160" fmla="*/ 9101 h 10000"/>
                <a:gd name="connsiteX161" fmla="*/ 3246 w 10000"/>
                <a:gd name="connsiteY161" fmla="*/ 9312 h 10000"/>
                <a:gd name="connsiteX162" fmla="*/ 3624 w 10000"/>
                <a:gd name="connsiteY162" fmla="*/ 9524 h 10000"/>
                <a:gd name="connsiteX163" fmla="*/ 3972 w 10000"/>
                <a:gd name="connsiteY163" fmla="*/ 9630 h 10000"/>
                <a:gd name="connsiteX164" fmla="*/ 4348 w 10000"/>
                <a:gd name="connsiteY164" fmla="*/ 9789 h 10000"/>
                <a:gd name="connsiteX165" fmla="*/ 4783 w 10000"/>
                <a:gd name="connsiteY165" fmla="*/ 9948 h 10000"/>
                <a:gd name="connsiteX166" fmla="*/ 5246 w 10000"/>
                <a:gd name="connsiteY166" fmla="*/ 10000 h 10000"/>
                <a:gd name="connsiteX167" fmla="*/ 5652 w 10000"/>
                <a:gd name="connsiteY167" fmla="*/ 10000 h 10000"/>
                <a:gd name="connsiteX168" fmla="*/ 6145 w 10000"/>
                <a:gd name="connsiteY168" fmla="*/ 9948 h 10000"/>
                <a:gd name="connsiteX169" fmla="*/ 6493 w 10000"/>
                <a:gd name="connsiteY169" fmla="*/ 9841 h 10000"/>
                <a:gd name="connsiteX170" fmla="*/ 6841 w 10000"/>
                <a:gd name="connsiteY170" fmla="*/ 9736 h 10000"/>
                <a:gd name="connsiteX171" fmla="*/ 7218 w 10000"/>
                <a:gd name="connsiteY171" fmla="*/ 9577 h 10000"/>
                <a:gd name="connsiteX172" fmla="*/ 7565 w 10000"/>
                <a:gd name="connsiteY172" fmla="*/ 9418 h 10000"/>
                <a:gd name="connsiteX173" fmla="*/ 7884 w 10000"/>
                <a:gd name="connsiteY173" fmla="*/ 9207 h 10000"/>
                <a:gd name="connsiteX174" fmla="*/ 8232 w 10000"/>
                <a:gd name="connsiteY174" fmla="*/ 8995 h 10000"/>
                <a:gd name="connsiteX175" fmla="*/ 8551 w 10000"/>
                <a:gd name="connsiteY175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6000 w 10000"/>
                <a:gd name="connsiteY40" fmla="*/ 7302 h 10000"/>
                <a:gd name="connsiteX41" fmla="*/ 5826 w 10000"/>
                <a:gd name="connsiteY41" fmla="*/ 7143 h 10000"/>
                <a:gd name="connsiteX42" fmla="*/ 5971 w 10000"/>
                <a:gd name="connsiteY42" fmla="*/ 7037 h 10000"/>
                <a:gd name="connsiteX43" fmla="*/ 6232 w 10000"/>
                <a:gd name="connsiteY43" fmla="*/ 6561 h 10000"/>
                <a:gd name="connsiteX44" fmla="*/ 5797 w 10000"/>
                <a:gd name="connsiteY44" fmla="*/ 6878 h 10000"/>
                <a:gd name="connsiteX45" fmla="*/ 5740 w 10000"/>
                <a:gd name="connsiteY45" fmla="*/ 6667 h 10000"/>
                <a:gd name="connsiteX46" fmla="*/ 5768 w 10000"/>
                <a:gd name="connsiteY46" fmla="*/ 6402 h 10000"/>
                <a:gd name="connsiteX47" fmla="*/ 5565 w 10000"/>
                <a:gd name="connsiteY47" fmla="*/ 6191 h 10000"/>
                <a:gd name="connsiteX48" fmla="*/ 5392 w 10000"/>
                <a:gd name="connsiteY48" fmla="*/ 6032 h 10000"/>
                <a:gd name="connsiteX49" fmla="*/ 5333 w 10000"/>
                <a:gd name="connsiteY49" fmla="*/ 5768 h 10000"/>
                <a:gd name="connsiteX50" fmla="*/ 5333 w 10000"/>
                <a:gd name="connsiteY50" fmla="*/ 5714 h 10000"/>
                <a:gd name="connsiteX51" fmla="*/ 5131 w 10000"/>
                <a:gd name="connsiteY51" fmla="*/ 5555 h 10000"/>
                <a:gd name="connsiteX52" fmla="*/ 4956 w 10000"/>
                <a:gd name="connsiteY52" fmla="*/ 5397 h 10000"/>
                <a:gd name="connsiteX53" fmla="*/ 5160 w 10000"/>
                <a:gd name="connsiteY53" fmla="*/ 5239 h 10000"/>
                <a:gd name="connsiteX54" fmla="*/ 5188 w 10000"/>
                <a:gd name="connsiteY54" fmla="*/ 5397 h 10000"/>
                <a:gd name="connsiteX55" fmla="*/ 5333 w 10000"/>
                <a:gd name="connsiteY55" fmla="*/ 5555 h 10000"/>
                <a:gd name="connsiteX56" fmla="*/ 5392 w 10000"/>
                <a:gd name="connsiteY56" fmla="*/ 5291 h 10000"/>
                <a:gd name="connsiteX57" fmla="*/ 8069 w 10000"/>
                <a:gd name="connsiteY57" fmla="*/ 4826 h 10000"/>
                <a:gd name="connsiteX58" fmla="*/ 6950 w 10000"/>
                <a:gd name="connsiteY58" fmla="*/ 3306 h 10000"/>
                <a:gd name="connsiteX59" fmla="*/ 5594 w 10000"/>
                <a:gd name="connsiteY59" fmla="*/ 4498 h 10000"/>
                <a:gd name="connsiteX60" fmla="*/ 5478 w 10000"/>
                <a:gd name="connsiteY60" fmla="*/ 4286 h 10000"/>
                <a:gd name="connsiteX61" fmla="*/ 5275 w 10000"/>
                <a:gd name="connsiteY61" fmla="*/ 3809 h 10000"/>
                <a:gd name="connsiteX62" fmla="*/ 5188 w 10000"/>
                <a:gd name="connsiteY62" fmla="*/ 3809 h 10000"/>
                <a:gd name="connsiteX63" fmla="*/ 5015 w 10000"/>
                <a:gd name="connsiteY63" fmla="*/ 3228 h 10000"/>
                <a:gd name="connsiteX64" fmla="*/ 4898 w 10000"/>
                <a:gd name="connsiteY64" fmla="*/ 3175 h 10000"/>
                <a:gd name="connsiteX65" fmla="*/ 4754 w 10000"/>
                <a:gd name="connsiteY65" fmla="*/ 3122 h 10000"/>
                <a:gd name="connsiteX66" fmla="*/ 4637 w 10000"/>
                <a:gd name="connsiteY66" fmla="*/ 3334 h 10000"/>
                <a:gd name="connsiteX67" fmla="*/ 4464 w 10000"/>
                <a:gd name="connsiteY67" fmla="*/ 3493 h 10000"/>
                <a:gd name="connsiteX68" fmla="*/ 4435 w 10000"/>
                <a:gd name="connsiteY68" fmla="*/ 3651 h 10000"/>
                <a:gd name="connsiteX69" fmla="*/ 4579 w 10000"/>
                <a:gd name="connsiteY69" fmla="*/ 3862 h 10000"/>
                <a:gd name="connsiteX70" fmla="*/ 4637 w 10000"/>
                <a:gd name="connsiteY70" fmla="*/ 4021 h 10000"/>
                <a:gd name="connsiteX71" fmla="*/ 4783 w 10000"/>
                <a:gd name="connsiteY71" fmla="*/ 4021 h 10000"/>
                <a:gd name="connsiteX72" fmla="*/ 4841 w 10000"/>
                <a:gd name="connsiteY72" fmla="*/ 4021 h 10000"/>
                <a:gd name="connsiteX73" fmla="*/ 4927 w 10000"/>
                <a:gd name="connsiteY73" fmla="*/ 4233 h 10000"/>
                <a:gd name="connsiteX74" fmla="*/ 5073 w 10000"/>
                <a:gd name="connsiteY74" fmla="*/ 4603 h 10000"/>
                <a:gd name="connsiteX75" fmla="*/ 4898 w 10000"/>
                <a:gd name="connsiteY75" fmla="*/ 4391 h 10000"/>
                <a:gd name="connsiteX76" fmla="*/ 4812 w 10000"/>
                <a:gd name="connsiteY76" fmla="*/ 4127 h 10000"/>
                <a:gd name="connsiteX77" fmla="*/ 4725 w 10000"/>
                <a:gd name="connsiteY77" fmla="*/ 4339 h 10000"/>
                <a:gd name="connsiteX78" fmla="*/ 4608 w 10000"/>
                <a:gd name="connsiteY78" fmla="*/ 4657 h 10000"/>
                <a:gd name="connsiteX79" fmla="*/ 4608 w 10000"/>
                <a:gd name="connsiteY79" fmla="*/ 4445 h 10000"/>
                <a:gd name="connsiteX80" fmla="*/ 4435 w 10000"/>
                <a:gd name="connsiteY80" fmla="*/ 4339 h 10000"/>
                <a:gd name="connsiteX81" fmla="*/ 4406 w 10000"/>
                <a:gd name="connsiteY81" fmla="*/ 3968 h 10000"/>
                <a:gd name="connsiteX82" fmla="*/ 4261 w 10000"/>
                <a:gd name="connsiteY82" fmla="*/ 4021 h 10000"/>
                <a:gd name="connsiteX83" fmla="*/ 4319 w 10000"/>
                <a:gd name="connsiteY83" fmla="*/ 3598 h 10000"/>
                <a:gd name="connsiteX84" fmla="*/ 4232 w 10000"/>
                <a:gd name="connsiteY84" fmla="*/ 3598 h 10000"/>
                <a:gd name="connsiteX85" fmla="*/ 4319 w 10000"/>
                <a:gd name="connsiteY85" fmla="*/ 3069 h 10000"/>
                <a:gd name="connsiteX86" fmla="*/ 4464 w 10000"/>
                <a:gd name="connsiteY86" fmla="*/ 3069 h 10000"/>
                <a:gd name="connsiteX87" fmla="*/ 4522 w 10000"/>
                <a:gd name="connsiteY87" fmla="*/ 3386 h 10000"/>
                <a:gd name="connsiteX88" fmla="*/ 4551 w 10000"/>
                <a:gd name="connsiteY88" fmla="*/ 3175 h 10000"/>
                <a:gd name="connsiteX89" fmla="*/ 4493 w 10000"/>
                <a:gd name="connsiteY89" fmla="*/ 3016 h 10000"/>
                <a:gd name="connsiteX90" fmla="*/ 4348 w 10000"/>
                <a:gd name="connsiteY90" fmla="*/ 2910 h 10000"/>
                <a:gd name="connsiteX91" fmla="*/ 4377 w 10000"/>
                <a:gd name="connsiteY91" fmla="*/ 2487 h 10000"/>
                <a:gd name="connsiteX92" fmla="*/ 4319 w 10000"/>
                <a:gd name="connsiteY92" fmla="*/ 2275 h 10000"/>
                <a:gd name="connsiteX93" fmla="*/ 4289 w 10000"/>
                <a:gd name="connsiteY93" fmla="*/ 1641 h 10000"/>
                <a:gd name="connsiteX94" fmla="*/ 4348 w 10000"/>
                <a:gd name="connsiteY94" fmla="*/ 1641 h 10000"/>
                <a:gd name="connsiteX95" fmla="*/ 4261 w 10000"/>
                <a:gd name="connsiteY95" fmla="*/ 1534 h 10000"/>
                <a:gd name="connsiteX96" fmla="*/ 4000 w 10000"/>
                <a:gd name="connsiteY96" fmla="*/ 1746 h 10000"/>
                <a:gd name="connsiteX97" fmla="*/ 3942 w 10000"/>
                <a:gd name="connsiteY97" fmla="*/ 1323 h 10000"/>
                <a:gd name="connsiteX98" fmla="*/ 4145 w 10000"/>
                <a:gd name="connsiteY98" fmla="*/ 582 h 10000"/>
                <a:gd name="connsiteX99" fmla="*/ 3972 w 10000"/>
                <a:gd name="connsiteY99" fmla="*/ 318 h 10000"/>
                <a:gd name="connsiteX100" fmla="*/ 3972 w 10000"/>
                <a:gd name="connsiteY100" fmla="*/ 212 h 10000"/>
                <a:gd name="connsiteX101" fmla="*/ 3710 w 10000"/>
                <a:gd name="connsiteY101" fmla="*/ 0 h 10000"/>
                <a:gd name="connsiteX102" fmla="*/ 3624 w 10000"/>
                <a:gd name="connsiteY102" fmla="*/ 212 h 10000"/>
                <a:gd name="connsiteX103" fmla="*/ 3536 w 10000"/>
                <a:gd name="connsiteY103" fmla="*/ 635 h 10000"/>
                <a:gd name="connsiteX104" fmla="*/ 3420 w 10000"/>
                <a:gd name="connsiteY104" fmla="*/ 688 h 10000"/>
                <a:gd name="connsiteX105" fmla="*/ 3594 w 10000"/>
                <a:gd name="connsiteY105" fmla="*/ 900 h 10000"/>
                <a:gd name="connsiteX106" fmla="*/ 3624 w 10000"/>
                <a:gd name="connsiteY106" fmla="*/ 1164 h 10000"/>
                <a:gd name="connsiteX107" fmla="*/ 3536 w 10000"/>
                <a:gd name="connsiteY107" fmla="*/ 1323 h 10000"/>
                <a:gd name="connsiteX108" fmla="*/ 3624 w 10000"/>
                <a:gd name="connsiteY108" fmla="*/ 1799 h 10000"/>
                <a:gd name="connsiteX109" fmla="*/ 3565 w 10000"/>
                <a:gd name="connsiteY109" fmla="*/ 2223 h 10000"/>
                <a:gd name="connsiteX110" fmla="*/ 3130 w 10000"/>
                <a:gd name="connsiteY110" fmla="*/ 2539 h 10000"/>
                <a:gd name="connsiteX111" fmla="*/ 3101 w 10000"/>
                <a:gd name="connsiteY111" fmla="*/ 2381 h 10000"/>
                <a:gd name="connsiteX112" fmla="*/ 3073 w 10000"/>
                <a:gd name="connsiteY112" fmla="*/ 2593 h 10000"/>
                <a:gd name="connsiteX113" fmla="*/ 3188 w 10000"/>
                <a:gd name="connsiteY113" fmla="*/ 2804 h 10000"/>
                <a:gd name="connsiteX114" fmla="*/ 3478 w 10000"/>
                <a:gd name="connsiteY114" fmla="*/ 2593 h 10000"/>
                <a:gd name="connsiteX115" fmla="*/ 3594 w 10000"/>
                <a:gd name="connsiteY115" fmla="*/ 2752 h 10000"/>
                <a:gd name="connsiteX116" fmla="*/ 3392 w 10000"/>
                <a:gd name="connsiteY116" fmla="*/ 2804 h 10000"/>
                <a:gd name="connsiteX117" fmla="*/ 1349 w 10000"/>
                <a:gd name="connsiteY117" fmla="*/ 2289 h 10000"/>
                <a:gd name="connsiteX118" fmla="*/ 2754 w 10000"/>
                <a:gd name="connsiteY118" fmla="*/ 2857 h 10000"/>
                <a:gd name="connsiteX119" fmla="*/ 1630 w 10000"/>
                <a:gd name="connsiteY119" fmla="*/ 1022 h 10000"/>
                <a:gd name="connsiteX120" fmla="*/ 2656 w 10000"/>
                <a:gd name="connsiteY120" fmla="*/ 2472 h 10000"/>
                <a:gd name="connsiteX121" fmla="*/ 2898 w 10000"/>
                <a:gd name="connsiteY121" fmla="*/ 3545 h 10000"/>
                <a:gd name="connsiteX122" fmla="*/ 2840 w 10000"/>
                <a:gd name="connsiteY122" fmla="*/ 3916 h 10000"/>
                <a:gd name="connsiteX123" fmla="*/ 1349 w 10000"/>
                <a:gd name="connsiteY123" fmla="*/ 2289 h 10000"/>
                <a:gd name="connsiteX124" fmla="*/ 1349 w 10000"/>
                <a:gd name="connsiteY124" fmla="*/ 2289 h 10000"/>
                <a:gd name="connsiteX125" fmla="*/ 2377 w 10000"/>
                <a:gd name="connsiteY125" fmla="*/ 3598 h 10000"/>
                <a:gd name="connsiteX126" fmla="*/ 2377 w 10000"/>
                <a:gd name="connsiteY126" fmla="*/ 3968 h 10000"/>
                <a:gd name="connsiteX127" fmla="*/ 2231 w 10000"/>
                <a:gd name="connsiteY127" fmla="*/ 4445 h 10000"/>
                <a:gd name="connsiteX128" fmla="*/ 2000 w 10000"/>
                <a:gd name="connsiteY128" fmla="*/ 4021 h 10000"/>
                <a:gd name="connsiteX129" fmla="*/ 1884 w 10000"/>
                <a:gd name="connsiteY129" fmla="*/ 3545 h 10000"/>
                <a:gd name="connsiteX130" fmla="*/ 1652 w 10000"/>
                <a:gd name="connsiteY130" fmla="*/ 3545 h 10000"/>
                <a:gd name="connsiteX131" fmla="*/ 1478 w 10000"/>
                <a:gd name="connsiteY131" fmla="*/ 3757 h 10000"/>
                <a:gd name="connsiteX132" fmla="*/ 1247 w 10000"/>
                <a:gd name="connsiteY132" fmla="*/ 3757 h 10000"/>
                <a:gd name="connsiteX133" fmla="*/ 1072 w 10000"/>
                <a:gd name="connsiteY133" fmla="*/ 3968 h 10000"/>
                <a:gd name="connsiteX134" fmla="*/ 957 w 10000"/>
                <a:gd name="connsiteY134" fmla="*/ 3757 h 10000"/>
                <a:gd name="connsiteX135" fmla="*/ 667 w 10000"/>
                <a:gd name="connsiteY135" fmla="*/ 3704 h 10000"/>
                <a:gd name="connsiteX136" fmla="*/ 406 w 10000"/>
                <a:gd name="connsiteY136" fmla="*/ 3704 h 10000"/>
                <a:gd name="connsiteX137" fmla="*/ 29 w 10000"/>
                <a:gd name="connsiteY137" fmla="*/ 3439 h 10000"/>
                <a:gd name="connsiteX138" fmla="*/ 0 w 10000"/>
                <a:gd name="connsiteY138" fmla="*/ 3916 h 10000"/>
                <a:gd name="connsiteX139" fmla="*/ 58 w 10000"/>
                <a:gd name="connsiteY139" fmla="*/ 4603 h 10000"/>
                <a:gd name="connsiteX140" fmla="*/ 116 w 10000"/>
                <a:gd name="connsiteY140" fmla="*/ 4973 h 10000"/>
                <a:gd name="connsiteX141" fmla="*/ 174 w 10000"/>
                <a:gd name="connsiteY141" fmla="*/ 5239 h 10000"/>
                <a:gd name="connsiteX142" fmla="*/ 232 w 10000"/>
                <a:gd name="connsiteY142" fmla="*/ 5609 h 10000"/>
                <a:gd name="connsiteX143" fmla="*/ 406 w 10000"/>
                <a:gd name="connsiteY143" fmla="*/ 5926 h 10000"/>
                <a:gd name="connsiteX144" fmla="*/ 638 w 10000"/>
                <a:gd name="connsiteY144" fmla="*/ 6455 h 10000"/>
                <a:gd name="connsiteX145" fmla="*/ 492 w 10000"/>
                <a:gd name="connsiteY145" fmla="*/ 6350 h 10000"/>
                <a:gd name="connsiteX146" fmla="*/ 840 w 10000"/>
                <a:gd name="connsiteY146" fmla="*/ 6825 h 10000"/>
                <a:gd name="connsiteX147" fmla="*/ 1043 w 10000"/>
                <a:gd name="connsiteY147" fmla="*/ 6773 h 10000"/>
                <a:gd name="connsiteX148" fmla="*/ 1015 w 10000"/>
                <a:gd name="connsiteY148" fmla="*/ 6455 h 10000"/>
                <a:gd name="connsiteX149" fmla="*/ 1188 w 10000"/>
                <a:gd name="connsiteY149" fmla="*/ 6508 h 10000"/>
                <a:gd name="connsiteX150" fmla="*/ 986 w 10000"/>
                <a:gd name="connsiteY150" fmla="*/ 5873 h 10000"/>
                <a:gd name="connsiteX151" fmla="*/ 1362 w 10000"/>
                <a:gd name="connsiteY151" fmla="*/ 5609 h 10000"/>
                <a:gd name="connsiteX152" fmla="*/ 1566 w 10000"/>
                <a:gd name="connsiteY152" fmla="*/ 5609 h 10000"/>
                <a:gd name="connsiteX153" fmla="*/ 1566 w 10000"/>
                <a:gd name="connsiteY153" fmla="*/ 5873 h 10000"/>
                <a:gd name="connsiteX154" fmla="*/ 1391 w 10000"/>
                <a:gd name="connsiteY154" fmla="*/ 6032 h 10000"/>
                <a:gd name="connsiteX155" fmla="*/ 1276 w 10000"/>
                <a:gd name="connsiteY155" fmla="*/ 6720 h 10000"/>
                <a:gd name="connsiteX156" fmla="*/ 1218 w 10000"/>
                <a:gd name="connsiteY156" fmla="*/ 7037 h 10000"/>
                <a:gd name="connsiteX157" fmla="*/ 1305 w 10000"/>
                <a:gd name="connsiteY157" fmla="*/ 7461 h 10000"/>
                <a:gd name="connsiteX158" fmla="*/ 1478 w 10000"/>
                <a:gd name="connsiteY158" fmla="*/ 7778 h 10000"/>
                <a:gd name="connsiteX159" fmla="*/ 2058 w 10000"/>
                <a:gd name="connsiteY159" fmla="*/ 8413 h 10000"/>
                <a:gd name="connsiteX160" fmla="*/ 2521 w 10000"/>
                <a:gd name="connsiteY160" fmla="*/ 8889 h 10000"/>
                <a:gd name="connsiteX161" fmla="*/ 2869 w 10000"/>
                <a:gd name="connsiteY161" fmla="*/ 9101 h 10000"/>
                <a:gd name="connsiteX162" fmla="*/ 3246 w 10000"/>
                <a:gd name="connsiteY162" fmla="*/ 9312 h 10000"/>
                <a:gd name="connsiteX163" fmla="*/ 3624 w 10000"/>
                <a:gd name="connsiteY163" fmla="*/ 9524 h 10000"/>
                <a:gd name="connsiteX164" fmla="*/ 3972 w 10000"/>
                <a:gd name="connsiteY164" fmla="*/ 9630 h 10000"/>
                <a:gd name="connsiteX165" fmla="*/ 4348 w 10000"/>
                <a:gd name="connsiteY165" fmla="*/ 9789 h 10000"/>
                <a:gd name="connsiteX166" fmla="*/ 4783 w 10000"/>
                <a:gd name="connsiteY166" fmla="*/ 9948 h 10000"/>
                <a:gd name="connsiteX167" fmla="*/ 5246 w 10000"/>
                <a:gd name="connsiteY167" fmla="*/ 10000 h 10000"/>
                <a:gd name="connsiteX168" fmla="*/ 5652 w 10000"/>
                <a:gd name="connsiteY168" fmla="*/ 10000 h 10000"/>
                <a:gd name="connsiteX169" fmla="*/ 6145 w 10000"/>
                <a:gd name="connsiteY169" fmla="*/ 9948 h 10000"/>
                <a:gd name="connsiteX170" fmla="*/ 6493 w 10000"/>
                <a:gd name="connsiteY170" fmla="*/ 9841 h 10000"/>
                <a:gd name="connsiteX171" fmla="*/ 6841 w 10000"/>
                <a:gd name="connsiteY171" fmla="*/ 9736 h 10000"/>
                <a:gd name="connsiteX172" fmla="*/ 7218 w 10000"/>
                <a:gd name="connsiteY172" fmla="*/ 9577 h 10000"/>
                <a:gd name="connsiteX173" fmla="*/ 7565 w 10000"/>
                <a:gd name="connsiteY173" fmla="*/ 9418 h 10000"/>
                <a:gd name="connsiteX174" fmla="*/ 7884 w 10000"/>
                <a:gd name="connsiteY174" fmla="*/ 9207 h 10000"/>
                <a:gd name="connsiteX175" fmla="*/ 8232 w 10000"/>
                <a:gd name="connsiteY175" fmla="*/ 8995 h 10000"/>
                <a:gd name="connsiteX176" fmla="*/ 8551 w 10000"/>
                <a:gd name="connsiteY176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6000 w 10000"/>
                <a:gd name="connsiteY40" fmla="*/ 7302 h 10000"/>
                <a:gd name="connsiteX41" fmla="*/ 5826 w 10000"/>
                <a:gd name="connsiteY41" fmla="*/ 7143 h 10000"/>
                <a:gd name="connsiteX42" fmla="*/ 5971 w 10000"/>
                <a:gd name="connsiteY42" fmla="*/ 7037 h 10000"/>
                <a:gd name="connsiteX43" fmla="*/ 6232 w 10000"/>
                <a:gd name="connsiteY43" fmla="*/ 6561 h 10000"/>
                <a:gd name="connsiteX44" fmla="*/ 5797 w 10000"/>
                <a:gd name="connsiteY44" fmla="*/ 6878 h 10000"/>
                <a:gd name="connsiteX45" fmla="*/ 5740 w 10000"/>
                <a:gd name="connsiteY45" fmla="*/ 6667 h 10000"/>
                <a:gd name="connsiteX46" fmla="*/ 5768 w 10000"/>
                <a:gd name="connsiteY46" fmla="*/ 6402 h 10000"/>
                <a:gd name="connsiteX47" fmla="*/ 5565 w 10000"/>
                <a:gd name="connsiteY47" fmla="*/ 6191 h 10000"/>
                <a:gd name="connsiteX48" fmla="*/ 5392 w 10000"/>
                <a:gd name="connsiteY48" fmla="*/ 6032 h 10000"/>
                <a:gd name="connsiteX49" fmla="*/ 5333 w 10000"/>
                <a:gd name="connsiteY49" fmla="*/ 5768 h 10000"/>
                <a:gd name="connsiteX50" fmla="*/ 5333 w 10000"/>
                <a:gd name="connsiteY50" fmla="*/ 5714 h 10000"/>
                <a:gd name="connsiteX51" fmla="*/ 5131 w 10000"/>
                <a:gd name="connsiteY51" fmla="*/ 5555 h 10000"/>
                <a:gd name="connsiteX52" fmla="*/ 4956 w 10000"/>
                <a:gd name="connsiteY52" fmla="*/ 5397 h 10000"/>
                <a:gd name="connsiteX53" fmla="*/ 5160 w 10000"/>
                <a:gd name="connsiteY53" fmla="*/ 5239 h 10000"/>
                <a:gd name="connsiteX54" fmla="*/ 5188 w 10000"/>
                <a:gd name="connsiteY54" fmla="*/ 5397 h 10000"/>
                <a:gd name="connsiteX55" fmla="*/ 5333 w 10000"/>
                <a:gd name="connsiteY55" fmla="*/ 5555 h 10000"/>
                <a:gd name="connsiteX56" fmla="*/ 5392 w 10000"/>
                <a:gd name="connsiteY56" fmla="*/ 5291 h 10000"/>
                <a:gd name="connsiteX57" fmla="*/ 8069 w 10000"/>
                <a:gd name="connsiteY57" fmla="*/ 4826 h 10000"/>
                <a:gd name="connsiteX58" fmla="*/ 6950 w 10000"/>
                <a:gd name="connsiteY58" fmla="*/ 3306 h 10000"/>
                <a:gd name="connsiteX59" fmla="*/ 5594 w 10000"/>
                <a:gd name="connsiteY59" fmla="*/ 4498 h 10000"/>
                <a:gd name="connsiteX60" fmla="*/ 5478 w 10000"/>
                <a:gd name="connsiteY60" fmla="*/ 4286 h 10000"/>
                <a:gd name="connsiteX61" fmla="*/ 5275 w 10000"/>
                <a:gd name="connsiteY61" fmla="*/ 3809 h 10000"/>
                <a:gd name="connsiteX62" fmla="*/ 5949 w 10000"/>
                <a:gd name="connsiteY62" fmla="*/ 2473 h 10000"/>
                <a:gd name="connsiteX63" fmla="*/ 5015 w 10000"/>
                <a:gd name="connsiteY63" fmla="*/ 3228 h 10000"/>
                <a:gd name="connsiteX64" fmla="*/ 4898 w 10000"/>
                <a:gd name="connsiteY64" fmla="*/ 3175 h 10000"/>
                <a:gd name="connsiteX65" fmla="*/ 4754 w 10000"/>
                <a:gd name="connsiteY65" fmla="*/ 3122 h 10000"/>
                <a:gd name="connsiteX66" fmla="*/ 4637 w 10000"/>
                <a:gd name="connsiteY66" fmla="*/ 3334 h 10000"/>
                <a:gd name="connsiteX67" fmla="*/ 4464 w 10000"/>
                <a:gd name="connsiteY67" fmla="*/ 3493 h 10000"/>
                <a:gd name="connsiteX68" fmla="*/ 4435 w 10000"/>
                <a:gd name="connsiteY68" fmla="*/ 3651 h 10000"/>
                <a:gd name="connsiteX69" fmla="*/ 4579 w 10000"/>
                <a:gd name="connsiteY69" fmla="*/ 3862 h 10000"/>
                <a:gd name="connsiteX70" fmla="*/ 4637 w 10000"/>
                <a:gd name="connsiteY70" fmla="*/ 4021 h 10000"/>
                <a:gd name="connsiteX71" fmla="*/ 4783 w 10000"/>
                <a:gd name="connsiteY71" fmla="*/ 4021 h 10000"/>
                <a:gd name="connsiteX72" fmla="*/ 4841 w 10000"/>
                <a:gd name="connsiteY72" fmla="*/ 4021 h 10000"/>
                <a:gd name="connsiteX73" fmla="*/ 4927 w 10000"/>
                <a:gd name="connsiteY73" fmla="*/ 4233 h 10000"/>
                <a:gd name="connsiteX74" fmla="*/ 5073 w 10000"/>
                <a:gd name="connsiteY74" fmla="*/ 4603 h 10000"/>
                <a:gd name="connsiteX75" fmla="*/ 4898 w 10000"/>
                <a:gd name="connsiteY75" fmla="*/ 4391 h 10000"/>
                <a:gd name="connsiteX76" fmla="*/ 4812 w 10000"/>
                <a:gd name="connsiteY76" fmla="*/ 4127 h 10000"/>
                <a:gd name="connsiteX77" fmla="*/ 4725 w 10000"/>
                <a:gd name="connsiteY77" fmla="*/ 4339 h 10000"/>
                <a:gd name="connsiteX78" fmla="*/ 4608 w 10000"/>
                <a:gd name="connsiteY78" fmla="*/ 4657 h 10000"/>
                <a:gd name="connsiteX79" fmla="*/ 4608 w 10000"/>
                <a:gd name="connsiteY79" fmla="*/ 4445 h 10000"/>
                <a:gd name="connsiteX80" fmla="*/ 4435 w 10000"/>
                <a:gd name="connsiteY80" fmla="*/ 4339 h 10000"/>
                <a:gd name="connsiteX81" fmla="*/ 4406 w 10000"/>
                <a:gd name="connsiteY81" fmla="*/ 3968 h 10000"/>
                <a:gd name="connsiteX82" fmla="*/ 4261 w 10000"/>
                <a:gd name="connsiteY82" fmla="*/ 4021 h 10000"/>
                <a:gd name="connsiteX83" fmla="*/ 4319 w 10000"/>
                <a:gd name="connsiteY83" fmla="*/ 3598 h 10000"/>
                <a:gd name="connsiteX84" fmla="*/ 4232 w 10000"/>
                <a:gd name="connsiteY84" fmla="*/ 3598 h 10000"/>
                <a:gd name="connsiteX85" fmla="*/ 4319 w 10000"/>
                <a:gd name="connsiteY85" fmla="*/ 3069 h 10000"/>
                <a:gd name="connsiteX86" fmla="*/ 4464 w 10000"/>
                <a:gd name="connsiteY86" fmla="*/ 3069 h 10000"/>
                <a:gd name="connsiteX87" fmla="*/ 4522 w 10000"/>
                <a:gd name="connsiteY87" fmla="*/ 3386 h 10000"/>
                <a:gd name="connsiteX88" fmla="*/ 4551 w 10000"/>
                <a:gd name="connsiteY88" fmla="*/ 3175 h 10000"/>
                <a:gd name="connsiteX89" fmla="*/ 4493 w 10000"/>
                <a:gd name="connsiteY89" fmla="*/ 3016 h 10000"/>
                <a:gd name="connsiteX90" fmla="*/ 4348 w 10000"/>
                <a:gd name="connsiteY90" fmla="*/ 2910 h 10000"/>
                <a:gd name="connsiteX91" fmla="*/ 4377 w 10000"/>
                <a:gd name="connsiteY91" fmla="*/ 2487 h 10000"/>
                <a:gd name="connsiteX92" fmla="*/ 4319 w 10000"/>
                <a:gd name="connsiteY92" fmla="*/ 2275 h 10000"/>
                <a:gd name="connsiteX93" fmla="*/ 4289 w 10000"/>
                <a:gd name="connsiteY93" fmla="*/ 1641 h 10000"/>
                <a:gd name="connsiteX94" fmla="*/ 4348 w 10000"/>
                <a:gd name="connsiteY94" fmla="*/ 1641 h 10000"/>
                <a:gd name="connsiteX95" fmla="*/ 4261 w 10000"/>
                <a:gd name="connsiteY95" fmla="*/ 1534 h 10000"/>
                <a:gd name="connsiteX96" fmla="*/ 4000 w 10000"/>
                <a:gd name="connsiteY96" fmla="*/ 1746 h 10000"/>
                <a:gd name="connsiteX97" fmla="*/ 3942 w 10000"/>
                <a:gd name="connsiteY97" fmla="*/ 1323 h 10000"/>
                <a:gd name="connsiteX98" fmla="*/ 4145 w 10000"/>
                <a:gd name="connsiteY98" fmla="*/ 582 h 10000"/>
                <a:gd name="connsiteX99" fmla="*/ 3972 w 10000"/>
                <a:gd name="connsiteY99" fmla="*/ 318 h 10000"/>
                <a:gd name="connsiteX100" fmla="*/ 3972 w 10000"/>
                <a:gd name="connsiteY100" fmla="*/ 212 h 10000"/>
                <a:gd name="connsiteX101" fmla="*/ 3710 w 10000"/>
                <a:gd name="connsiteY101" fmla="*/ 0 h 10000"/>
                <a:gd name="connsiteX102" fmla="*/ 3624 w 10000"/>
                <a:gd name="connsiteY102" fmla="*/ 212 h 10000"/>
                <a:gd name="connsiteX103" fmla="*/ 3536 w 10000"/>
                <a:gd name="connsiteY103" fmla="*/ 635 h 10000"/>
                <a:gd name="connsiteX104" fmla="*/ 3420 w 10000"/>
                <a:gd name="connsiteY104" fmla="*/ 688 h 10000"/>
                <a:gd name="connsiteX105" fmla="*/ 3594 w 10000"/>
                <a:gd name="connsiteY105" fmla="*/ 900 h 10000"/>
                <a:gd name="connsiteX106" fmla="*/ 3624 w 10000"/>
                <a:gd name="connsiteY106" fmla="*/ 1164 h 10000"/>
                <a:gd name="connsiteX107" fmla="*/ 3536 w 10000"/>
                <a:gd name="connsiteY107" fmla="*/ 1323 h 10000"/>
                <a:gd name="connsiteX108" fmla="*/ 3624 w 10000"/>
                <a:gd name="connsiteY108" fmla="*/ 1799 h 10000"/>
                <a:gd name="connsiteX109" fmla="*/ 3565 w 10000"/>
                <a:gd name="connsiteY109" fmla="*/ 2223 h 10000"/>
                <a:gd name="connsiteX110" fmla="*/ 3130 w 10000"/>
                <a:gd name="connsiteY110" fmla="*/ 2539 h 10000"/>
                <a:gd name="connsiteX111" fmla="*/ 3101 w 10000"/>
                <a:gd name="connsiteY111" fmla="*/ 2381 h 10000"/>
                <a:gd name="connsiteX112" fmla="*/ 3073 w 10000"/>
                <a:gd name="connsiteY112" fmla="*/ 2593 h 10000"/>
                <a:gd name="connsiteX113" fmla="*/ 3188 w 10000"/>
                <a:gd name="connsiteY113" fmla="*/ 2804 h 10000"/>
                <a:gd name="connsiteX114" fmla="*/ 3478 w 10000"/>
                <a:gd name="connsiteY114" fmla="*/ 2593 h 10000"/>
                <a:gd name="connsiteX115" fmla="*/ 3594 w 10000"/>
                <a:gd name="connsiteY115" fmla="*/ 2752 h 10000"/>
                <a:gd name="connsiteX116" fmla="*/ 3392 w 10000"/>
                <a:gd name="connsiteY116" fmla="*/ 2804 h 10000"/>
                <a:gd name="connsiteX117" fmla="*/ 1349 w 10000"/>
                <a:gd name="connsiteY117" fmla="*/ 2289 h 10000"/>
                <a:gd name="connsiteX118" fmla="*/ 2754 w 10000"/>
                <a:gd name="connsiteY118" fmla="*/ 2857 h 10000"/>
                <a:gd name="connsiteX119" fmla="*/ 1630 w 10000"/>
                <a:gd name="connsiteY119" fmla="*/ 1022 h 10000"/>
                <a:gd name="connsiteX120" fmla="*/ 2656 w 10000"/>
                <a:gd name="connsiteY120" fmla="*/ 2472 h 10000"/>
                <a:gd name="connsiteX121" fmla="*/ 2898 w 10000"/>
                <a:gd name="connsiteY121" fmla="*/ 3545 h 10000"/>
                <a:gd name="connsiteX122" fmla="*/ 2840 w 10000"/>
                <a:gd name="connsiteY122" fmla="*/ 3916 h 10000"/>
                <a:gd name="connsiteX123" fmla="*/ 1349 w 10000"/>
                <a:gd name="connsiteY123" fmla="*/ 2289 h 10000"/>
                <a:gd name="connsiteX124" fmla="*/ 1349 w 10000"/>
                <a:gd name="connsiteY124" fmla="*/ 2289 h 10000"/>
                <a:gd name="connsiteX125" fmla="*/ 2377 w 10000"/>
                <a:gd name="connsiteY125" fmla="*/ 3598 h 10000"/>
                <a:gd name="connsiteX126" fmla="*/ 2377 w 10000"/>
                <a:gd name="connsiteY126" fmla="*/ 3968 h 10000"/>
                <a:gd name="connsiteX127" fmla="*/ 2231 w 10000"/>
                <a:gd name="connsiteY127" fmla="*/ 4445 h 10000"/>
                <a:gd name="connsiteX128" fmla="*/ 2000 w 10000"/>
                <a:gd name="connsiteY128" fmla="*/ 4021 h 10000"/>
                <a:gd name="connsiteX129" fmla="*/ 1884 w 10000"/>
                <a:gd name="connsiteY129" fmla="*/ 3545 h 10000"/>
                <a:gd name="connsiteX130" fmla="*/ 1652 w 10000"/>
                <a:gd name="connsiteY130" fmla="*/ 3545 h 10000"/>
                <a:gd name="connsiteX131" fmla="*/ 1478 w 10000"/>
                <a:gd name="connsiteY131" fmla="*/ 3757 h 10000"/>
                <a:gd name="connsiteX132" fmla="*/ 1247 w 10000"/>
                <a:gd name="connsiteY132" fmla="*/ 3757 h 10000"/>
                <a:gd name="connsiteX133" fmla="*/ 1072 w 10000"/>
                <a:gd name="connsiteY133" fmla="*/ 3968 h 10000"/>
                <a:gd name="connsiteX134" fmla="*/ 957 w 10000"/>
                <a:gd name="connsiteY134" fmla="*/ 3757 h 10000"/>
                <a:gd name="connsiteX135" fmla="*/ 667 w 10000"/>
                <a:gd name="connsiteY135" fmla="*/ 3704 h 10000"/>
                <a:gd name="connsiteX136" fmla="*/ 406 w 10000"/>
                <a:gd name="connsiteY136" fmla="*/ 3704 h 10000"/>
                <a:gd name="connsiteX137" fmla="*/ 29 w 10000"/>
                <a:gd name="connsiteY137" fmla="*/ 3439 h 10000"/>
                <a:gd name="connsiteX138" fmla="*/ 0 w 10000"/>
                <a:gd name="connsiteY138" fmla="*/ 3916 h 10000"/>
                <a:gd name="connsiteX139" fmla="*/ 58 w 10000"/>
                <a:gd name="connsiteY139" fmla="*/ 4603 h 10000"/>
                <a:gd name="connsiteX140" fmla="*/ 116 w 10000"/>
                <a:gd name="connsiteY140" fmla="*/ 4973 h 10000"/>
                <a:gd name="connsiteX141" fmla="*/ 174 w 10000"/>
                <a:gd name="connsiteY141" fmla="*/ 5239 h 10000"/>
                <a:gd name="connsiteX142" fmla="*/ 232 w 10000"/>
                <a:gd name="connsiteY142" fmla="*/ 5609 h 10000"/>
                <a:gd name="connsiteX143" fmla="*/ 406 w 10000"/>
                <a:gd name="connsiteY143" fmla="*/ 5926 h 10000"/>
                <a:gd name="connsiteX144" fmla="*/ 638 w 10000"/>
                <a:gd name="connsiteY144" fmla="*/ 6455 h 10000"/>
                <a:gd name="connsiteX145" fmla="*/ 492 w 10000"/>
                <a:gd name="connsiteY145" fmla="*/ 6350 h 10000"/>
                <a:gd name="connsiteX146" fmla="*/ 840 w 10000"/>
                <a:gd name="connsiteY146" fmla="*/ 6825 h 10000"/>
                <a:gd name="connsiteX147" fmla="*/ 1043 w 10000"/>
                <a:gd name="connsiteY147" fmla="*/ 6773 h 10000"/>
                <a:gd name="connsiteX148" fmla="*/ 1015 w 10000"/>
                <a:gd name="connsiteY148" fmla="*/ 6455 h 10000"/>
                <a:gd name="connsiteX149" fmla="*/ 1188 w 10000"/>
                <a:gd name="connsiteY149" fmla="*/ 6508 h 10000"/>
                <a:gd name="connsiteX150" fmla="*/ 986 w 10000"/>
                <a:gd name="connsiteY150" fmla="*/ 5873 h 10000"/>
                <a:gd name="connsiteX151" fmla="*/ 1362 w 10000"/>
                <a:gd name="connsiteY151" fmla="*/ 5609 h 10000"/>
                <a:gd name="connsiteX152" fmla="*/ 1566 w 10000"/>
                <a:gd name="connsiteY152" fmla="*/ 5609 h 10000"/>
                <a:gd name="connsiteX153" fmla="*/ 1566 w 10000"/>
                <a:gd name="connsiteY153" fmla="*/ 5873 h 10000"/>
                <a:gd name="connsiteX154" fmla="*/ 1391 w 10000"/>
                <a:gd name="connsiteY154" fmla="*/ 6032 h 10000"/>
                <a:gd name="connsiteX155" fmla="*/ 1276 w 10000"/>
                <a:gd name="connsiteY155" fmla="*/ 6720 h 10000"/>
                <a:gd name="connsiteX156" fmla="*/ 1218 w 10000"/>
                <a:gd name="connsiteY156" fmla="*/ 7037 h 10000"/>
                <a:gd name="connsiteX157" fmla="*/ 1305 w 10000"/>
                <a:gd name="connsiteY157" fmla="*/ 7461 h 10000"/>
                <a:gd name="connsiteX158" fmla="*/ 1478 w 10000"/>
                <a:gd name="connsiteY158" fmla="*/ 7778 h 10000"/>
                <a:gd name="connsiteX159" fmla="*/ 2058 w 10000"/>
                <a:gd name="connsiteY159" fmla="*/ 8413 h 10000"/>
                <a:gd name="connsiteX160" fmla="*/ 2521 w 10000"/>
                <a:gd name="connsiteY160" fmla="*/ 8889 h 10000"/>
                <a:gd name="connsiteX161" fmla="*/ 2869 w 10000"/>
                <a:gd name="connsiteY161" fmla="*/ 9101 h 10000"/>
                <a:gd name="connsiteX162" fmla="*/ 3246 w 10000"/>
                <a:gd name="connsiteY162" fmla="*/ 9312 h 10000"/>
                <a:gd name="connsiteX163" fmla="*/ 3624 w 10000"/>
                <a:gd name="connsiteY163" fmla="*/ 9524 h 10000"/>
                <a:gd name="connsiteX164" fmla="*/ 3972 w 10000"/>
                <a:gd name="connsiteY164" fmla="*/ 9630 h 10000"/>
                <a:gd name="connsiteX165" fmla="*/ 4348 w 10000"/>
                <a:gd name="connsiteY165" fmla="*/ 9789 h 10000"/>
                <a:gd name="connsiteX166" fmla="*/ 4783 w 10000"/>
                <a:gd name="connsiteY166" fmla="*/ 9948 h 10000"/>
                <a:gd name="connsiteX167" fmla="*/ 5246 w 10000"/>
                <a:gd name="connsiteY167" fmla="*/ 10000 h 10000"/>
                <a:gd name="connsiteX168" fmla="*/ 5652 w 10000"/>
                <a:gd name="connsiteY168" fmla="*/ 10000 h 10000"/>
                <a:gd name="connsiteX169" fmla="*/ 6145 w 10000"/>
                <a:gd name="connsiteY169" fmla="*/ 9948 h 10000"/>
                <a:gd name="connsiteX170" fmla="*/ 6493 w 10000"/>
                <a:gd name="connsiteY170" fmla="*/ 9841 h 10000"/>
                <a:gd name="connsiteX171" fmla="*/ 6841 w 10000"/>
                <a:gd name="connsiteY171" fmla="*/ 9736 h 10000"/>
                <a:gd name="connsiteX172" fmla="*/ 7218 w 10000"/>
                <a:gd name="connsiteY172" fmla="*/ 9577 h 10000"/>
                <a:gd name="connsiteX173" fmla="*/ 7565 w 10000"/>
                <a:gd name="connsiteY173" fmla="*/ 9418 h 10000"/>
                <a:gd name="connsiteX174" fmla="*/ 7884 w 10000"/>
                <a:gd name="connsiteY174" fmla="*/ 9207 h 10000"/>
                <a:gd name="connsiteX175" fmla="*/ 8232 w 10000"/>
                <a:gd name="connsiteY175" fmla="*/ 8995 h 10000"/>
                <a:gd name="connsiteX176" fmla="*/ 8551 w 10000"/>
                <a:gd name="connsiteY176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6000 w 10000"/>
                <a:gd name="connsiteY40" fmla="*/ 7302 h 10000"/>
                <a:gd name="connsiteX41" fmla="*/ 5826 w 10000"/>
                <a:gd name="connsiteY41" fmla="*/ 7143 h 10000"/>
                <a:gd name="connsiteX42" fmla="*/ 5971 w 10000"/>
                <a:gd name="connsiteY42" fmla="*/ 7037 h 10000"/>
                <a:gd name="connsiteX43" fmla="*/ 6232 w 10000"/>
                <a:gd name="connsiteY43" fmla="*/ 6561 h 10000"/>
                <a:gd name="connsiteX44" fmla="*/ 5797 w 10000"/>
                <a:gd name="connsiteY44" fmla="*/ 6878 h 10000"/>
                <a:gd name="connsiteX45" fmla="*/ 5740 w 10000"/>
                <a:gd name="connsiteY45" fmla="*/ 6667 h 10000"/>
                <a:gd name="connsiteX46" fmla="*/ 5768 w 10000"/>
                <a:gd name="connsiteY46" fmla="*/ 6402 h 10000"/>
                <a:gd name="connsiteX47" fmla="*/ 5565 w 10000"/>
                <a:gd name="connsiteY47" fmla="*/ 6191 h 10000"/>
                <a:gd name="connsiteX48" fmla="*/ 5392 w 10000"/>
                <a:gd name="connsiteY48" fmla="*/ 6032 h 10000"/>
                <a:gd name="connsiteX49" fmla="*/ 5333 w 10000"/>
                <a:gd name="connsiteY49" fmla="*/ 5768 h 10000"/>
                <a:gd name="connsiteX50" fmla="*/ 5333 w 10000"/>
                <a:gd name="connsiteY50" fmla="*/ 5714 h 10000"/>
                <a:gd name="connsiteX51" fmla="*/ 5131 w 10000"/>
                <a:gd name="connsiteY51" fmla="*/ 5555 h 10000"/>
                <a:gd name="connsiteX52" fmla="*/ 4956 w 10000"/>
                <a:gd name="connsiteY52" fmla="*/ 5397 h 10000"/>
                <a:gd name="connsiteX53" fmla="*/ 5160 w 10000"/>
                <a:gd name="connsiteY53" fmla="*/ 5239 h 10000"/>
                <a:gd name="connsiteX54" fmla="*/ 5188 w 10000"/>
                <a:gd name="connsiteY54" fmla="*/ 5397 h 10000"/>
                <a:gd name="connsiteX55" fmla="*/ 5333 w 10000"/>
                <a:gd name="connsiteY55" fmla="*/ 5555 h 10000"/>
                <a:gd name="connsiteX56" fmla="*/ 5392 w 10000"/>
                <a:gd name="connsiteY56" fmla="*/ 5291 h 10000"/>
                <a:gd name="connsiteX57" fmla="*/ 8069 w 10000"/>
                <a:gd name="connsiteY57" fmla="*/ 4826 h 10000"/>
                <a:gd name="connsiteX58" fmla="*/ 6950 w 10000"/>
                <a:gd name="connsiteY58" fmla="*/ 3306 h 10000"/>
                <a:gd name="connsiteX59" fmla="*/ 5594 w 10000"/>
                <a:gd name="connsiteY59" fmla="*/ 4498 h 10000"/>
                <a:gd name="connsiteX60" fmla="*/ 5478 w 10000"/>
                <a:gd name="connsiteY60" fmla="*/ 4286 h 10000"/>
                <a:gd name="connsiteX61" fmla="*/ 6519 w 10000"/>
                <a:gd name="connsiteY61" fmla="*/ 3003 h 10000"/>
                <a:gd name="connsiteX62" fmla="*/ 5949 w 10000"/>
                <a:gd name="connsiteY62" fmla="*/ 2473 h 10000"/>
                <a:gd name="connsiteX63" fmla="*/ 5015 w 10000"/>
                <a:gd name="connsiteY63" fmla="*/ 3228 h 10000"/>
                <a:gd name="connsiteX64" fmla="*/ 4898 w 10000"/>
                <a:gd name="connsiteY64" fmla="*/ 3175 h 10000"/>
                <a:gd name="connsiteX65" fmla="*/ 4754 w 10000"/>
                <a:gd name="connsiteY65" fmla="*/ 3122 h 10000"/>
                <a:gd name="connsiteX66" fmla="*/ 4637 w 10000"/>
                <a:gd name="connsiteY66" fmla="*/ 3334 h 10000"/>
                <a:gd name="connsiteX67" fmla="*/ 4464 w 10000"/>
                <a:gd name="connsiteY67" fmla="*/ 3493 h 10000"/>
                <a:gd name="connsiteX68" fmla="*/ 4435 w 10000"/>
                <a:gd name="connsiteY68" fmla="*/ 3651 h 10000"/>
                <a:gd name="connsiteX69" fmla="*/ 4579 w 10000"/>
                <a:gd name="connsiteY69" fmla="*/ 3862 h 10000"/>
                <a:gd name="connsiteX70" fmla="*/ 4637 w 10000"/>
                <a:gd name="connsiteY70" fmla="*/ 4021 h 10000"/>
                <a:gd name="connsiteX71" fmla="*/ 4783 w 10000"/>
                <a:gd name="connsiteY71" fmla="*/ 4021 h 10000"/>
                <a:gd name="connsiteX72" fmla="*/ 4841 w 10000"/>
                <a:gd name="connsiteY72" fmla="*/ 4021 h 10000"/>
                <a:gd name="connsiteX73" fmla="*/ 4927 w 10000"/>
                <a:gd name="connsiteY73" fmla="*/ 4233 h 10000"/>
                <a:gd name="connsiteX74" fmla="*/ 5073 w 10000"/>
                <a:gd name="connsiteY74" fmla="*/ 4603 h 10000"/>
                <a:gd name="connsiteX75" fmla="*/ 4898 w 10000"/>
                <a:gd name="connsiteY75" fmla="*/ 4391 h 10000"/>
                <a:gd name="connsiteX76" fmla="*/ 4812 w 10000"/>
                <a:gd name="connsiteY76" fmla="*/ 4127 h 10000"/>
                <a:gd name="connsiteX77" fmla="*/ 4725 w 10000"/>
                <a:gd name="connsiteY77" fmla="*/ 4339 h 10000"/>
                <a:gd name="connsiteX78" fmla="*/ 4608 w 10000"/>
                <a:gd name="connsiteY78" fmla="*/ 4657 h 10000"/>
                <a:gd name="connsiteX79" fmla="*/ 4608 w 10000"/>
                <a:gd name="connsiteY79" fmla="*/ 4445 h 10000"/>
                <a:gd name="connsiteX80" fmla="*/ 4435 w 10000"/>
                <a:gd name="connsiteY80" fmla="*/ 4339 h 10000"/>
                <a:gd name="connsiteX81" fmla="*/ 4406 w 10000"/>
                <a:gd name="connsiteY81" fmla="*/ 3968 h 10000"/>
                <a:gd name="connsiteX82" fmla="*/ 4261 w 10000"/>
                <a:gd name="connsiteY82" fmla="*/ 4021 h 10000"/>
                <a:gd name="connsiteX83" fmla="*/ 4319 w 10000"/>
                <a:gd name="connsiteY83" fmla="*/ 3598 h 10000"/>
                <a:gd name="connsiteX84" fmla="*/ 4232 w 10000"/>
                <a:gd name="connsiteY84" fmla="*/ 3598 h 10000"/>
                <a:gd name="connsiteX85" fmla="*/ 4319 w 10000"/>
                <a:gd name="connsiteY85" fmla="*/ 3069 h 10000"/>
                <a:gd name="connsiteX86" fmla="*/ 4464 w 10000"/>
                <a:gd name="connsiteY86" fmla="*/ 3069 h 10000"/>
                <a:gd name="connsiteX87" fmla="*/ 4522 w 10000"/>
                <a:gd name="connsiteY87" fmla="*/ 3386 h 10000"/>
                <a:gd name="connsiteX88" fmla="*/ 4551 w 10000"/>
                <a:gd name="connsiteY88" fmla="*/ 3175 h 10000"/>
                <a:gd name="connsiteX89" fmla="*/ 4493 w 10000"/>
                <a:gd name="connsiteY89" fmla="*/ 3016 h 10000"/>
                <a:gd name="connsiteX90" fmla="*/ 4348 w 10000"/>
                <a:gd name="connsiteY90" fmla="*/ 2910 h 10000"/>
                <a:gd name="connsiteX91" fmla="*/ 4377 w 10000"/>
                <a:gd name="connsiteY91" fmla="*/ 2487 h 10000"/>
                <a:gd name="connsiteX92" fmla="*/ 4319 w 10000"/>
                <a:gd name="connsiteY92" fmla="*/ 2275 h 10000"/>
                <a:gd name="connsiteX93" fmla="*/ 4289 w 10000"/>
                <a:gd name="connsiteY93" fmla="*/ 1641 h 10000"/>
                <a:gd name="connsiteX94" fmla="*/ 4348 w 10000"/>
                <a:gd name="connsiteY94" fmla="*/ 1641 h 10000"/>
                <a:gd name="connsiteX95" fmla="*/ 4261 w 10000"/>
                <a:gd name="connsiteY95" fmla="*/ 1534 h 10000"/>
                <a:gd name="connsiteX96" fmla="*/ 4000 w 10000"/>
                <a:gd name="connsiteY96" fmla="*/ 1746 h 10000"/>
                <a:gd name="connsiteX97" fmla="*/ 3942 w 10000"/>
                <a:gd name="connsiteY97" fmla="*/ 1323 h 10000"/>
                <a:gd name="connsiteX98" fmla="*/ 4145 w 10000"/>
                <a:gd name="connsiteY98" fmla="*/ 582 h 10000"/>
                <a:gd name="connsiteX99" fmla="*/ 3972 w 10000"/>
                <a:gd name="connsiteY99" fmla="*/ 318 h 10000"/>
                <a:gd name="connsiteX100" fmla="*/ 3972 w 10000"/>
                <a:gd name="connsiteY100" fmla="*/ 212 h 10000"/>
                <a:gd name="connsiteX101" fmla="*/ 3710 w 10000"/>
                <a:gd name="connsiteY101" fmla="*/ 0 h 10000"/>
                <a:gd name="connsiteX102" fmla="*/ 3624 w 10000"/>
                <a:gd name="connsiteY102" fmla="*/ 212 h 10000"/>
                <a:gd name="connsiteX103" fmla="*/ 3536 w 10000"/>
                <a:gd name="connsiteY103" fmla="*/ 635 h 10000"/>
                <a:gd name="connsiteX104" fmla="*/ 3420 w 10000"/>
                <a:gd name="connsiteY104" fmla="*/ 688 h 10000"/>
                <a:gd name="connsiteX105" fmla="*/ 3594 w 10000"/>
                <a:gd name="connsiteY105" fmla="*/ 900 h 10000"/>
                <a:gd name="connsiteX106" fmla="*/ 3624 w 10000"/>
                <a:gd name="connsiteY106" fmla="*/ 1164 h 10000"/>
                <a:gd name="connsiteX107" fmla="*/ 3536 w 10000"/>
                <a:gd name="connsiteY107" fmla="*/ 1323 h 10000"/>
                <a:gd name="connsiteX108" fmla="*/ 3624 w 10000"/>
                <a:gd name="connsiteY108" fmla="*/ 1799 h 10000"/>
                <a:gd name="connsiteX109" fmla="*/ 3565 w 10000"/>
                <a:gd name="connsiteY109" fmla="*/ 2223 h 10000"/>
                <a:gd name="connsiteX110" fmla="*/ 3130 w 10000"/>
                <a:gd name="connsiteY110" fmla="*/ 2539 h 10000"/>
                <a:gd name="connsiteX111" fmla="*/ 3101 w 10000"/>
                <a:gd name="connsiteY111" fmla="*/ 2381 h 10000"/>
                <a:gd name="connsiteX112" fmla="*/ 3073 w 10000"/>
                <a:gd name="connsiteY112" fmla="*/ 2593 h 10000"/>
                <a:gd name="connsiteX113" fmla="*/ 3188 w 10000"/>
                <a:gd name="connsiteY113" fmla="*/ 2804 h 10000"/>
                <a:gd name="connsiteX114" fmla="*/ 3478 w 10000"/>
                <a:gd name="connsiteY114" fmla="*/ 2593 h 10000"/>
                <a:gd name="connsiteX115" fmla="*/ 3594 w 10000"/>
                <a:gd name="connsiteY115" fmla="*/ 2752 h 10000"/>
                <a:gd name="connsiteX116" fmla="*/ 3392 w 10000"/>
                <a:gd name="connsiteY116" fmla="*/ 2804 h 10000"/>
                <a:gd name="connsiteX117" fmla="*/ 1349 w 10000"/>
                <a:gd name="connsiteY117" fmla="*/ 2289 h 10000"/>
                <a:gd name="connsiteX118" fmla="*/ 2754 w 10000"/>
                <a:gd name="connsiteY118" fmla="*/ 2857 h 10000"/>
                <a:gd name="connsiteX119" fmla="*/ 1630 w 10000"/>
                <a:gd name="connsiteY119" fmla="*/ 1022 h 10000"/>
                <a:gd name="connsiteX120" fmla="*/ 2656 w 10000"/>
                <a:gd name="connsiteY120" fmla="*/ 2472 h 10000"/>
                <a:gd name="connsiteX121" fmla="*/ 2898 w 10000"/>
                <a:gd name="connsiteY121" fmla="*/ 3545 h 10000"/>
                <a:gd name="connsiteX122" fmla="*/ 2840 w 10000"/>
                <a:gd name="connsiteY122" fmla="*/ 3916 h 10000"/>
                <a:gd name="connsiteX123" fmla="*/ 1349 w 10000"/>
                <a:gd name="connsiteY123" fmla="*/ 2289 h 10000"/>
                <a:gd name="connsiteX124" fmla="*/ 1349 w 10000"/>
                <a:gd name="connsiteY124" fmla="*/ 2289 h 10000"/>
                <a:gd name="connsiteX125" fmla="*/ 2377 w 10000"/>
                <a:gd name="connsiteY125" fmla="*/ 3598 h 10000"/>
                <a:gd name="connsiteX126" fmla="*/ 2377 w 10000"/>
                <a:gd name="connsiteY126" fmla="*/ 3968 h 10000"/>
                <a:gd name="connsiteX127" fmla="*/ 2231 w 10000"/>
                <a:gd name="connsiteY127" fmla="*/ 4445 h 10000"/>
                <a:gd name="connsiteX128" fmla="*/ 2000 w 10000"/>
                <a:gd name="connsiteY128" fmla="*/ 4021 h 10000"/>
                <a:gd name="connsiteX129" fmla="*/ 1884 w 10000"/>
                <a:gd name="connsiteY129" fmla="*/ 3545 h 10000"/>
                <a:gd name="connsiteX130" fmla="*/ 1652 w 10000"/>
                <a:gd name="connsiteY130" fmla="*/ 3545 h 10000"/>
                <a:gd name="connsiteX131" fmla="*/ 1478 w 10000"/>
                <a:gd name="connsiteY131" fmla="*/ 3757 h 10000"/>
                <a:gd name="connsiteX132" fmla="*/ 1247 w 10000"/>
                <a:gd name="connsiteY132" fmla="*/ 3757 h 10000"/>
                <a:gd name="connsiteX133" fmla="*/ 1072 w 10000"/>
                <a:gd name="connsiteY133" fmla="*/ 3968 h 10000"/>
                <a:gd name="connsiteX134" fmla="*/ 957 w 10000"/>
                <a:gd name="connsiteY134" fmla="*/ 3757 h 10000"/>
                <a:gd name="connsiteX135" fmla="*/ 667 w 10000"/>
                <a:gd name="connsiteY135" fmla="*/ 3704 h 10000"/>
                <a:gd name="connsiteX136" fmla="*/ 406 w 10000"/>
                <a:gd name="connsiteY136" fmla="*/ 3704 h 10000"/>
                <a:gd name="connsiteX137" fmla="*/ 29 w 10000"/>
                <a:gd name="connsiteY137" fmla="*/ 3439 h 10000"/>
                <a:gd name="connsiteX138" fmla="*/ 0 w 10000"/>
                <a:gd name="connsiteY138" fmla="*/ 3916 h 10000"/>
                <a:gd name="connsiteX139" fmla="*/ 58 w 10000"/>
                <a:gd name="connsiteY139" fmla="*/ 4603 h 10000"/>
                <a:gd name="connsiteX140" fmla="*/ 116 w 10000"/>
                <a:gd name="connsiteY140" fmla="*/ 4973 h 10000"/>
                <a:gd name="connsiteX141" fmla="*/ 174 w 10000"/>
                <a:gd name="connsiteY141" fmla="*/ 5239 h 10000"/>
                <a:gd name="connsiteX142" fmla="*/ 232 w 10000"/>
                <a:gd name="connsiteY142" fmla="*/ 5609 h 10000"/>
                <a:gd name="connsiteX143" fmla="*/ 406 w 10000"/>
                <a:gd name="connsiteY143" fmla="*/ 5926 h 10000"/>
                <a:gd name="connsiteX144" fmla="*/ 638 w 10000"/>
                <a:gd name="connsiteY144" fmla="*/ 6455 h 10000"/>
                <a:gd name="connsiteX145" fmla="*/ 492 w 10000"/>
                <a:gd name="connsiteY145" fmla="*/ 6350 h 10000"/>
                <a:gd name="connsiteX146" fmla="*/ 840 w 10000"/>
                <a:gd name="connsiteY146" fmla="*/ 6825 h 10000"/>
                <a:gd name="connsiteX147" fmla="*/ 1043 w 10000"/>
                <a:gd name="connsiteY147" fmla="*/ 6773 h 10000"/>
                <a:gd name="connsiteX148" fmla="*/ 1015 w 10000"/>
                <a:gd name="connsiteY148" fmla="*/ 6455 h 10000"/>
                <a:gd name="connsiteX149" fmla="*/ 1188 w 10000"/>
                <a:gd name="connsiteY149" fmla="*/ 6508 h 10000"/>
                <a:gd name="connsiteX150" fmla="*/ 986 w 10000"/>
                <a:gd name="connsiteY150" fmla="*/ 5873 h 10000"/>
                <a:gd name="connsiteX151" fmla="*/ 1362 w 10000"/>
                <a:gd name="connsiteY151" fmla="*/ 5609 h 10000"/>
                <a:gd name="connsiteX152" fmla="*/ 1566 w 10000"/>
                <a:gd name="connsiteY152" fmla="*/ 5609 h 10000"/>
                <a:gd name="connsiteX153" fmla="*/ 1566 w 10000"/>
                <a:gd name="connsiteY153" fmla="*/ 5873 h 10000"/>
                <a:gd name="connsiteX154" fmla="*/ 1391 w 10000"/>
                <a:gd name="connsiteY154" fmla="*/ 6032 h 10000"/>
                <a:gd name="connsiteX155" fmla="*/ 1276 w 10000"/>
                <a:gd name="connsiteY155" fmla="*/ 6720 h 10000"/>
                <a:gd name="connsiteX156" fmla="*/ 1218 w 10000"/>
                <a:gd name="connsiteY156" fmla="*/ 7037 h 10000"/>
                <a:gd name="connsiteX157" fmla="*/ 1305 w 10000"/>
                <a:gd name="connsiteY157" fmla="*/ 7461 h 10000"/>
                <a:gd name="connsiteX158" fmla="*/ 1478 w 10000"/>
                <a:gd name="connsiteY158" fmla="*/ 7778 h 10000"/>
                <a:gd name="connsiteX159" fmla="*/ 2058 w 10000"/>
                <a:gd name="connsiteY159" fmla="*/ 8413 h 10000"/>
                <a:gd name="connsiteX160" fmla="*/ 2521 w 10000"/>
                <a:gd name="connsiteY160" fmla="*/ 8889 h 10000"/>
                <a:gd name="connsiteX161" fmla="*/ 2869 w 10000"/>
                <a:gd name="connsiteY161" fmla="*/ 9101 h 10000"/>
                <a:gd name="connsiteX162" fmla="*/ 3246 w 10000"/>
                <a:gd name="connsiteY162" fmla="*/ 9312 h 10000"/>
                <a:gd name="connsiteX163" fmla="*/ 3624 w 10000"/>
                <a:gd name="connsiteY163" fmla="*/ 9524 h 10000"/>
                <a:gd name="connsiteX164" fmla="*/ 3972 w 10000"/>
                <a:gd name="connsiteY164" fmla="*/ 9630 h 10000"/>
                <a:gd name="connsiteX165" fmla="*/ 4348 w 10000"/>
                <a:gd name="connsiteY165" fmla="*/ 9789 h 10000"/>
                <a:gd name="connsiteX166" fmla="*/ 4783 w 10000"/>
                <a:gd name="connsiteY166" fmla="*/ 9948 h 10000"/>
                <a:gd name="connsiteX167" fmla="*/ 5246 w 10000"/>
                <a:gd name="connsiteY167" fmla="*/ 10000 h 10000"/>
                <a:gd name="connsiteX168" fmla="*/ 5652 w 10000"/>
                <a:gd name="connsiteY168" fmla="*/ 10000 h 10000"/>
                <a:gd name="connsiteX169" fmla="*/ 6145 w 10000"/>
                <a:gd name="connsiteY169" fmla="*/ 9948 h 10000"/>
                <a:gd name="connsiteX170" fmla="*/ 6493 w 10000"/>
                <a:gd name="connsiteY170" fmla="*/ 9841 h 10000"/>
                <a:gd name="connsiteX171" fmla="*/ 6841 w 10000"/>
                <a:gd name="connsiteY171" fmla="*/ 9736 h 10000"/>
                <a:gd name="connsiteX172" fmla="*/ 7218 w 10000"/>
                <a:gd name="connsiteY172" fmla="*/ 9577 h 10000"/>
                <a:gd name="connsiteX173" fmla="*/ 7565 w 10000"/>
                <a:gd name="connsiteY173" fmla="*/ 9418 h 10000"/>
                <a:gd name="connsiteX174" fmla="*/ 7884 w 10000"/>
                <a:gd name="connsiteY174" fmla="*/ 9207 h 10000"/>
                <a:gd name="connsiteX175" fmla="*/ 8232 w 10000"/>
                <a:gd name="connsiteY175" fmla="*/ 8995 h 10000"/>
                <a:gd name="connsiteX176" fmla="*/ 8551 w 10000"/>
                <a:gd name="connsiteY176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6000 w 10000"/>
                <a:gd name="connsiteY40" fmla="*/ 7302 h 10000"/>
                <a:gd name="connsiteX41" fmla="*/ 5826 w 10000"/>
                <a:gd name="connsiteY41" fmla="*/ 7143 h 10000"/>
                <a:gd name="connsiteX42" fmla="*/ 5971 w 10000"/>
                <a:gd name="connsiteY42" fmla="*/ 7037 h 10000"/>
                <a:gd name="connsiteX43" fmla="*/ 6232 w 10000"/>
                <a:gd name="connsiteY43" fmla="*/ 6561 h 10000"/>
                <a:gd name="connsiteX44" fmla="*/ 5797 w 10000"/>
                <a:gd name="connsiteY44" fmla="*/ 6878 h 10000"/>
                <a:gd name="connsiteX45" fmla="*/ 5740 w 10000"/>
                <a:gd name="connsiteY45" fmla="*/ 6667 h 10000"/>
                <a:gd name="connsiteX46" fmla="*/ 5768 w 10000"/>
                <a:gd name="connsiteY46" fmla="*/ 6402 h 10000"/>
                <a:gd name="connsiteX47" fmla="*/ 5565 w 10000"/>
                <a:gd name="connsiteY47" fmla="*/ 6191 h 10000"/>
                <a:gd name="connsiteX48" fmla="*/ 5392 w 10000"/>
                <a:gd name="connsiteY48" fmla="*/ 6032 h 10000"/>
                <a:gd name="connsiteX49" fmla="*/ 5333 w 10000"/>
                <a:gd name="connsiteY49" fmla="*/ 5768 h 10000"/>
                <a:gd name="connsiteX50" fmla="*/ 5333 w 10000"/>
                <a:gd name="connsiteY50" fmla="*/ 5714 h 10000"/>
                <a:gd name="connsiteX51" fmla="*/ 5131 w 10000"/>
                <a:gd name="connsiteY51" fmla="*/ 5555 h 10000"/>
                <a:gd name="connsiteX52" fmla="*/ 4956 w 10000"/>
                <a:gd name="connsiteY52" fmla="*/ 5397 h 10000"/>
                <a:gd name="connsiteX53" fmla="*/ 5160 w 10000"/>
                <a:gd name="connsiteY53" fmla="*/ 5239 h 10000"/>
                <a:gd name="connsiteX54" fmla="*/ 5188 w 10000"/>
                <a:gd name="connsiteY54" fmla="*/ 5397 h 10000"/>
                <a:gd name="connsiteX55" fmla="*/ 5333 w 10000"/>
                <a:gd name="connsiteY55" fmla="*/ 5555 h 10000"/>
                <a:gd name="connsiteX56" fmla="*/ 5392 w 10000"/>
                <a:gd name="connsiteY56" fmla="*/ 5291 h 10000"/>
                <a:gd name="connsiteX57" fmla="*/ 8069 w 10000"/>
                <a:gd name="connsiteY57" fmla="*/ 4826 h 10000"/>
                <a:gd name="connsiteX58" fmla="*/ 6950 w 10000"/>
                <a:gd name="connsiteY58" fmla="*/ 3306 h 10000"/>
                <a:gd name="connsiteX59" fmla="*/ 5594 w 10000"/>
                <a:gd name="connsiteY59" fmla="*/ 4498 h 10000"/>
                <a:gd name="connsiteX60" fmla="*/ 6645 w 10000"/>
                <a:gd name="connsiteY60" fmla="*/ 3230 h 10000"/>
                <a:gd name="connsiteX61" fmla="*/ 6519 w 10000"/>
                <a:gd name="connsiteY61" fmla="*/ 3003 h 10000"/>
                <a:gd name="connsiteX62" fmla="*/ 5949 w 10000"/>
                <a:gd name="connsiteY62" fmla="*/ 2473 h 10000"/>
                <a:gd name="connsiteX63" fmla="*/ 5015 w 10000"/>
                <a:gd name="connsiteY63" fmla="*/ 3228 h 10000"/>
                <a:gd name="connsiteX64" fmla="*/ 4898 w 10000"/>
                <a:gd name="connsiteY64" fmla="*/ 3175 h 10000"/>
                <a:gd name="connsiteX65" fmla="*/ 4754 w 10000"/>
                <a:gd name="connsiteY65" fmla="*/ 3122 h 10000"/>
                <a:gd name="connsiteX66" fmla="*/ 4637 w 10000"/>
                <a:gd name="connsiteY66" fmla="*/ 3334 h 10000"/>
                <a:gd name="connsiteX67" fmla="*/ 4464 w 10000"/>
                <a:gd name="connsiteY67" fmla="*/ 3493 h 10000"/>
                <a:gd name="connsiteX68" fmla="*/ 4435 w 10000"/>
                <a:gd name="connsiteY68" fmla="*/ 3651 h 10000"/>
                <a:gd name="connsiteX69" fmla="*/ 4579 w 10000"/>
                <a:gd name="connsiteY69" fmla="*/ 3862 h 10000"/>
                <a:gd name="connsiteX70" fmla="*/ 4637 w 10000"/>
                <a:gd name="connsiteY70" fmla="*/ 4021 h 10000"/>
                <a:gd name="connsiteX71" fmla="*/ 4783 w 10000"/>
                <a:gd name="connsiteY71" fmla="*/ 4021 h 10000"/>
                <a:gd name="connsiteX72" fmla="*/ 4841 w 10000"/>
                <a:gd name="connsiteY72" fmla="*/ 4021 h 10000"/>
                <a:gd name="connsiteX73" fmla="*/ 4927 w 10000"/>
                <a:gd name="connsiteY73" fmla="*/ 4233 h 10000"/>
                <a:gd name="connsiteX74" fmla="*/ 5073 w 10000"/>
                <a:gd name="connsiteY74" fmla="*/ 4603 h 10000"/>
                <a:gd name="connsiteX75" fmla="*/ 4898 w 10000"/>
                <a:gd name="connsiteY75" fmla="*/ 4391 h 10000"/>
                <a:gd name="connsiteX76" fmla="*/ 4812 w 10000"/>
                <a:gd name="connsiteY76" fmla="*/ 4127 h 10000"/>
                <a:gd name="connsiteX77" fmla="*/ 4725 w 10000"/>
                <a:gd name="connsiteY77" fmla="*/ 4339 h 10000"/>
                <a:gd name="connsiteX78" fmla="*/ 4608 w 10000"/>
                <a:gd name="connsiteY78" fmla="*/ 4657 h 10000"/>
                <a:gd name="connsiteX79" fmla="*/ 4608 w 10000"/>
                <a:gd name="connsiteY79" fmla="*/ 4445 h 10000"/>
                <a:gd name="connsiteX80" fmla="*/ 4435 w 10000"/>
                <a:gd name="connsiteY80" fmla="*/ 4339 h 10000"/>
                <a:gd name="connsiteX81" fmla="*/ 4406 w 10000"/>
                <a:gd name="connsiteY81" fmla="*/ 3968 h 10000"/>
                <a:gd name="connsiteX82" fmla="*/ 4261 w 10000"/>
                <a:gd name="connsiteY82" fmla="*/ 4021 h 10000"/>
                <a:gd name="connsiteX83" fmla="*/ 4319 w 10000"/>
                <a:gd name="connsiteY83" fmla="*/ 3598 h 10000"/>
                <a:gd name="connsiteX84" fmla="*/ 4232 w 10000"/>
                <a:gd name="connsiteY84" fmla="*/ 3598 h 10000"/>
                <a:gd name="connsiteX85" fmla="*/ 4319 w 10000"/>
                <a:gd name="connsiteY85" fmla="*/ 3069 h 10000"/>
                <a:gd name="connsiteX86" fmla="*/ 4464 w 10000"/>
                <a:gd name="connsiteY86" fmla="*/ 3069 h 10000"/>
                <a:gd name="connsiteX87" fmla="*/ 4522 w 10000"/>
                <a:gd name="connsiteY87" fmla="*/ 3386 h 10000"/>
                <a:gd name="connsiteX88" fmla="*/ 4551 w 10000"/>
                <a:gd name="connsiteY88" fmla="*/ 3175 h 10000"/>
                <a:gd name="connsiteX89" fmla="*/ 4493 w 10000"/>
                <a:gd name="connsiteY89" fmla="*/ 3016 h 10000"/>
                <a:gd name="connsiteX90" fmla="*/ 4348 w 10000"/>
                <a:gd name="connsiteY90" fmla="*/ 2910 h 10000"/>
                <a:gd name="connsiteX91" fmla="*/ 4377 w 10000"/>
                <a:gd name="connsiteY91" fmla="*/ 2487 h 10000"/>
                <a:gd name="connsiteX92" fmla="*/ 4319 w 10000"/>
                <a:gd name="connsiteY92" fmla="*/ 2275 h 10000"/>
                <a:gd name="connsiteX93" fmla="*/ 4289 w 10000"/>
                <a:gd name="connsiteY93" fmla="*/ 1641 h 10000"/>
                <a:gd name="connsiteX94" fmla="*/ 4348 w 10000"/>
                <a:gd name="connsiteY94" fmla="*/ 1641 h 10000"/>
                <a:gd name="connsiteX95" fmla="*/ 4261 w 10000"/>
                <a:gd name="connsiteY95" fmla="*/ 1534 h 10000"/>
                <a:gd name="connsiteX96" fmla="*/ 4000 w 10000"/>
                <a:gd name="connsiteY96" fmla="*/ 1746 h 10000"/>
                <a:gd name="connsiteX97" fmla="*/ 3942 w 10000"/>
                <a:gd name="connsiteY97" fmla="*/ 1323 h 10000"/>
                <a:gd name="connsiteX98" fmla="*/ 4145 w 10000"/>
                <a:gd name="connsiteY98" fmla="*/ 582 h 10000"/>
                <a:gd name="connsiteX99" fmla="*/ 3972 w 10000"/>
                <a:gd name="connsiteY99" fmla="*/ 318 h 10000"/>
                <a:gd name="connsiteX100" fmla="*/ 3972 w 10000"/>
                <a:gd name="connsiteY100" fmla="*/ 212 h 10000"/>
                <a:gd name="connsiteX101" fmla="*/ 3710 w 10000"/>
                <a:gd name="connsiteY101" fmla="*/ 0 h 10000"/>
                <a:gd name="connsiteX102" fmla="*/ 3624 w 10000"/>
                <a:gd name="connsiteY102" fmla="*/ 212 h 10000"/>
                <a:gd name="connsiteX103" fmla="*/ 3536 w 10000"/>
                <a:gd name="connsiteY103" fmla="*/ 635 h 10000"/>
                <a:gd name="connsiteX104" fmla="*/ 3420 w 10000"/>
                <a:gd name="connsiteY104" fmla="*/ 688 h 10000"/>
                <a:gd name="connsiteX105" fmla="*/ 3594 w 10000"/>
                <a:gd name="connsiteY105" fmla="*/ 900 h 10000"/>
                <a:gd name="connsiteX106" fmla="*/ 3624 w 10000"/>
                <a:gd name="connsiteY106" fmla="*/ 1164 h 10000"/>
                <a:gd name="connsiteX107" fmla="*/ 3536 w 10000"/>
                <a:gd name="connsiteY107" fmla="*/ 1323 h 10000"/>
                <a:gd name="connsiteX108" fmla="*/ 3624 w 10000"/>
                <a:gd name="connsiteY108" fmla="*/ 1799 h 10000"/>
                <a:gd name="connsiteX109" fmla="*/ 3565 w 10000"/>
                <a:gd name="connsiteY109" fmla="*/ 2223 h 10000"/>
                <a:gd name="connsiteX110" fmla="*/ 3130 w 10000"/>
                <a:gd name="connsiteY110" fmla="*/ 2539 h 10000"/>
                <a:gd name="connsiteX111" fmla="*/ 3101 w 10000"/>
                <a:gd name="connsiteY111" fmla="*/ 2381 h 10000"/>
                <a:gd name="connsiteX112" fmla="*/ 3073 w 10000"/>
                <a:gd name="connsiteY112" fmla="*/ 2593 h 10000"/>
                <a:gd name="connsiteX113" fmla="*/ 3188 w 10000"/>
                <a:gd name="connsiteY113" fmla="*/ 2804 h 10000"/>
                <a:gd name="connsiteX114" fmla="*/ 3478 w 10000"/>
                <a:gd name="connsiteY114" fmla="*/ 2593 h 10000"/>
                <a:gd name="connsiteX115" fmla="*/ 3594 w 10000"/>
                <a:gd name="connsiteY115" fmla="*/ 2752 h 10000"/>
                <a:gd name="connsiteX116" fmla="*/ 3392 w 10000"/>
                <a:gd name="connsiteY116" fmla="*/ 2804 h 10000"/>
                <a:gd name="connsiteX117" fmla="*/ 1349 w 10000"/>
                <a:gd name="connsiteY117" fmla="*/ 2289 h 10000"/>
                <a:gd name="connsiteX118" fmla="*/ 2754 w 10000"/>
                <a:gd name="connsiteY118" fmla="*/ 2857 h 10000"/>
                <a:gd name="connsiteX119" fmla="*/ 1630 w 10000"/>
                <a:gd name="connsiteY119" fmla="*/ 1022 h 10000"/>
                <a:gd name="connsiteX120" fmla="*/ 2656 w 10000"/>
                <a:gd name="connsiteY120" fmla="*/ 2472 h 10000"/>
                <a:gd name="connsiteX121" fmla="*/ 2898 w 10000"/>
                <a:gd name="connsiteY121" fmla="*/ 3545 h 10000"/>
                <a:gd name="connsiteX122" fmla="*/ 2840 w 10000"/>
                <a:gd name="connsiteY122" fmla="*/ 3916 h 10000"/>
                <a:gd name="connsiteX123" fmla="*/ 1349 w 10000"/>
                <a:gd name="connsiteY123" fmla="*/ 2289 h 10000"/>
                <a:gd name="connsiteX124" fmla="*/ 1349 w 10000"/>
                <a:gd name="connsiteY124" fmla="*/ 2289 h 10000"/>
                <a:gd name="connsiteX125" fmla="*/ 2377 w 10000"/>
                <a:gd name="connsiteY125" fmla="*/ 3598 h 10000"/>
                <a:gd name="connsiteX126" fmla="*/ 2377 w 10000"/>
                <a:gd name="connsiteY126" fmla="*/ 3968 h 10000"/>
                <a:gd name="connsiteX127" fmla="*/ 2231 w 10000"/>
                <a:gd name="connsiteY127" fmla="*/ 4445 h 10000"/>
                <a:gd name="connsiteX128" fmla="*/ 2000 w 10000"/>
                <a:gd name="connsiteY128" fmla="*/ 4021 h 10000"/>
                <a:gd name="connsiteX129" fmla="*/ 1884 w 10000"/>
                <a:gd name="connsiteY129" fmla="*/ 3545 h 10000"/>
                <a:gd name="connsiteX130" fmla="*/ 1652 w 10000"/>
                <a:gd name="connsiteY130" fmla="*/ 3545 h 10000"/>
                <a:gd name="connsiteX131" fmla="*/ 1478 w 10000"/>
                <a:gd name="connsiteY131" fmla="*/ 3757 h 10000"/>
                <a:gd name="connsiteX132" fmla="*/ 1247 w 10000"/>
                <a:gd name="connsiteY132" fmla="*/ 3757 h 10000"/>
                <a:gd name="connsiteX133" fmla="*/ 1072 w 10000"/>
                <a:gd name="connsiteY133" fmla="*/ 3968 h 10000"/>
                <a:gd name="connsiteX134" fmla="*/ 957 w 10000"/>
                <a:gd name="connsiteY134" fmla="*/ 3757 h 10000"/>
                <a:gd name="connsiteX135" fmla="*/ 667 w 10000"/>
                <a:gd name="connsiteY135" fmla="*/ 3704 h 10000"/>
                <a:gd name="connsiteX136" fmla="*/ 406 w 10000"/>
                <a:gd name="connsiteY136" fmla="*/ 3704 h 10000"/>
                <a:gd name="connsiteX137" fmla="*/ 29 w 10000"/>
                <a:gd name="connsiteY137" fmla="*/ 3439 h 10000"/>
                <a:gd name="connsiteX138" fmla="*/ 0 w 10000"/>
                <a:gd name="connsiteY138" fmla="*/ 3916 h 10000"/>
                <a:gd name="connsiteX139" fmla="*/ 58 w 10000"/>
                <a:gd name="connsiteY139" fmla="*/ 4603 h 10000"/>
                <a:gd name="connsiteX140" fmla="*/ 116 w 10000"/>
                <a:gd name="connsiteY140" fmla="*/ 4973 h 10000"/>
                <a:gd name="connsiteX141" fmla="*/ 174 w 10000"/>
                <a:gd name="connsiteY141" fmla="*/ 5239 h 10000"/>
                <a:gd name="connsiteX142" fmla="*/ 232 w 10000"/>
                <a:gd name="connsiteY142" fmla="*/ 5609 h 10000"/>
                <a:gd name="connsiteX143" fmla="*/ 406 w 10000"/>
                <a:gd name="connsiteY143" fmla="*/ 5926 h 10000"/>
                <a:gd name="connsiteX144" fmla="*/ 638 w 10000"/>
                <a:gd name="connsiteY144" fmla="*/ 6455 h 10000"/>
                <a:gd name="connsiteX145" fmla="*/ 492 w 10000"/>
                <a:gd name="connsiteY145" fmla="*/ 6350 h 10000"/>
                <a:gd name="connsiteX146" fmla="*/ 840 w 10000"/>
                <a:gd name="connsiteY146" fmla="*/ 6825 h 10000"/>
                <a:gd name="connsiteX147" fmla="*/ 1043 w 10000"/>
                <a:gd name="connsiteY147" fmla="*/ 6773 h 10000"/>
                <a:gd name="connsiteX148" fmla="*/ 1015 w 10000"/>
                <a:gd name="connsiteY148" fmla="*/ 6455 h 10000"/>
                <a:gd name="connsiteX149" fmla="*/ 1188 w 10000"/>
                <a:gd name="connsiteY149" fmla="*/ 6508 h 10000"/>
                <a:gd name="connsiteX150" fmla="*/ 986 w 10000"/>
                <a:gd name="connsiteY150" fmla="*/ 5873 h 10000"/>
                <a:gd name="connsiteX151" fmla="*/ 1362 w 10000"/>
                <a:gd name="connsiteY151" fmla="*/ 5609 h 10000"/>
                <a:gd name="connsiteX152" fmla="*/ 1566 w 10000"/>
                <a:gd name="connsiteY152" fmla="*/ 5609 h 10000"/>
                <a:gd name="connsiteX153" fmla="*/ 1566 w 10000"/>
                <a:gd name="connsiteY153" fmla="*/ 5873 h 10000"/>
                <a:gd name="connsiteX154" fmla="*/ 1391 w 10000"/>
                <a:gd name="connsiteY154" fmla="*/ 6032 h 10000"/>
                <a:gd name="connsiteX155" fmla="*/ 1276 w 10000"/>
                <a:gd name="connsiteY155" fmla="*/ 6720 h 10000"/>
                <a:gd name="connsiteX156" fmla="*/ 1218 w 10000"/>
                <a:gd name="connsiteY156" fmla="*/ 7037 h 10000"/>
                <a:gd name="connsiteX157" fmla="*/ 1305 w 10000"/>
                <a:gd name="connsiteY157" fmla="*/ 7461 h 10000"/>
                <a:gd name="connsiteX158" fmla="*/ 1478 w 10000"/>
                <a:gd name="connsiteY158" fmla="*/ 7778 h 10000"/>
                <a:gd name="connsiteX159" fmla="*/ 2058 w 10000"/>
                <a:gd name="connsiteY159" fmla="*/ 8413 h 10000"/>
                <a:gd name="connsiteX160" fmla="*/ 2521 w 10000"/>
                <a:gd name="connsiteY160" fmla="*/ 8889 h 10000"/>
                <a:gd name="connsiteX161" fmla="*/ 2869 w 10000"/>
                <a:gd name="connsiteY161" fmla="*/ 9101 h 10000"/>
                <a:gd name="connsiteX162" fmla="*/ 3246 w 10000"/>
                <a:gd name="connsiteY162" fmla="*/ 9312 h 10000"/>
                <a:gd name="connsiteX163" fmla="*/ 3624 w 10000"/>
                <a:gd name="connsiteY163" fmla="*/ 9524 h 10000"/>
                <a:gd name="connsiteX164" fmla="*/ 3972 w 10000"/>
                <a:gd name="connsiteY164" fmla="*/ 9630 h 10000"/>
                <a:gd name="connsiteX165" fmla="*/ 4348 w 10000"/>
                <a:gd name="connsiteY165" fmla="*/ 9789 h 10000"/>
                <a:gd name="connsiteX166" fmla="*/ 4783 w 10000"/>
                <a:gd name="connsiteY166" fmla="*/ 9948 h 10000"/>
                <a:gd name="connsiteX167" fmla="*/ 5246 w 10000"/>
                <a:gd name="connsiteY167" fmla="*/ 10000 h 10000"/>
                <a:gd name="connsiteX168" fmla="*/ 5652 w 10000"/>
                <a:gd name="connsiteY168" fmla="*/ 10000 h 10000"/>
                <a:gd name="connsiteX169" fmla="*/ 6145 w 10000"/>
                <a:gd name="connsiteY169" fmla="*/ 9948 h 10000"/>
                <a:gd name="connsiteX170" fmla="*/ 6493 w 10000"/>
                <a:gd name="connsiteY170" fmla="*/ 9841 h 10000"/>
                <a:gd name="connsiteX171" fmla="*/ 6841 w 10000"/>
                <a:gd name="connsiteY171" fmla="*/ 9736 h 10000"/>
                <a:gd name="connsiteX172" fmla="*/ 7218 w 10000"/>
                <a:gd name="connsiteY172" fmla="*/ 9577 h 10000"/>
                <a:gd name="connsiteX173" fmla="*/ 7565 w 10000"/>
                <a:gd name="connsiteY173" fmla="*/ 9418 h 10000"/>
                <a:gd name="connsiteX174" fmla="*/ 7884 w 10000"/>
                <a:gd name="connsiteY174" fmla="*/ 9207 h 10000"/>
                <a:gd name="connsiteX175" fmla="*/ 8232 w 10000"/>
                <a:gd name="connsiteY175" fmla="*/ 8995 h 10000"/>
                <a:gd name="connsiteX176" fmla="*/ 8551 w 10000"/>
                <a:gd name="connsiteY176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6000 w 10000"/>
                <a:gd name="connsiteY40" fmla="*/ 7302 h 10000"/>
                <a:gd name="connsiteX41" fmla="*/ 5826 w 10000"/>
                <a:gd name="connsiteY41" fmla="*/ 7143 h 10000"/>
                <a:gd name="connsiteX42" fmla="*/ 5971 w 10000"/>
                <a:gd name="connsiteY42" fmla="*/ 7037 h 10000"/>
                <a:gd name="connsiteX43" fmla="*/ 6232 w 10000"/>
                <a:gd name="connsiteY43" fmla="*/ 6561 h 10000"/>
                <a:gd name="connsiteX44" fmla="*/ 5797 w 10000"/>
                <a:gd name="connsiteY44" fmla="*/ 6878 h 10000"/>
                <a:gd name="connsiteX45" fmla="*/ 5740 w 10000"/>
                <a:gd name="connsiteY45" fmla="*/ 6667 h 10000"/>
                <a:gd name="connsiteX46" fmla="*/ 5768 w 10000"/>
                <a:gd name="connsiteY46" fmla="*/ 6402 h 10000"/>
                <a:gd name="connsiteX47" fmla="*/ 5565 w 10000"/>
                <a:gd name="connsiteY47" fmla="*/ 6191 h 10000"/>
                <a:gd name="connsiteX48" fmla="*/ 5392 w 10000"/>
                <a:gd name="connsiteY48" fmla="*/ 6032 h 10000"/>
                <a:gd name="connsiteX49" fmla="*/ 5333 w 10000"/>
                <a:gd name="connsiteY49" fmla="*/ 5768 h 10000"/>
                <a:gd name="connsiteX50" fmla="*/ 5333 w 10000"/>
                <a:gd name="connsiteY50" fmla="*/ 5714 h 10000"/>
                <a:gd name="connsiteX51" fmla="*/ 5131 w 10000"/>
                <a:gd name="connsiteY51" fmla="*/ 5555 h 10000"/>
                <a:gd name="connsiteX52" fmla="*/ 4956 w 10000"/>
                <a:gd name="connsiteY52" fmla="*/ 5397 h 10000"/>
                <a:gd name="connsiteX53" fmla="*/ 5160 w 10000"/>
                <a:gd name="connsiteY53" fmla="*/ 5239 h 10000"/>
                <a:gd name="connsiteX54" fmla="*/ 5188 w 10000"/>
                <a:gd name="connsiteY54" fmla="*/ 5397 h 10000"/>
                <a:gd name="connsiteX55" fmla="*/ 5333 w 10000"/>
                <a:gd name="connsiteY55" fmla="*/ 5555 h 10000"/>
                <a:gd name="connsiteX56" fmla="*/ 5392 w 10000"/>
                <a:gd name="connsiteY56" fmla="*/ 5291 h 10000"/>
                <a:gd name="connsiteX57" fmla="*/ 8069 w 10000"/>
                <a:gd name="connsiteY57" fmla="*/ 4826 h 10000"/>
                <a:gd name="connsiteX58" fmla="*/ 6950 w 10000"/>
                <a:gd name="connsiteY58" fmla="*/ 3306 h 10000"/>
                <a:gd name="connsiteX59" fmla="*/ 6962 w 10000"/>
                <a:gd name="connsiteY59" fmla="*/ 3305 h 10000"/>
                <a:gd name="connsiteX60" fmla="*/ 6645 w 10000"/>
                <a:gd name="connsiteY60" fmla="*/ 3230 h 10000"/>
                <a:gd name="connsiteX61" fmla="*/ 6519 w 10000"/>
                <a:gd name="connsiteY61" fmla="*/ 3003 h 10000"/>
                <a:gd name="connsiteX62" fmla="*/ 5949 w 10000"/>
                <a:gd name="connsiteY62" fmla="*/ 2473 h 10000"/>
                <a:gd name="connsiteX63" fmla="*/ 5015 w 10000"/>
                <a:gd name="connsiteY63" fmla="*/ 3228 h 10000"/>
                <a:gd name="connsiteX64" fmla="*/ 4898 w 10000"/>
                <a:gd name="connsiteY64" fmla="*/ 3175 h 10000"/>
                <a:gd name="connsiteX65" fmla="*/ 4754 w 10000"/>
                <a:gd name="connsiteY65" fmla="*/ 3122 h 10000"/>
                <a:gd name="connsiteX66" fmla="*/ 4637 w 10000"/>
                <a:gd name="connsiteY66" fmla="*/ 3334 h 10000"/>
                <a:gd name="connsiteX67" fmla="*/ 4464 w 10000"/>
                <a:gd name="connsiteY67" fmla="*/ 3493 h 10000"/>
                <a:gd name="connsiteX68" fmla="*/ 4435 w 10000"/>
                <a:gd name="connsiteY68" fmla="*/ 3651 h 10000"/>
                <a:gd name="connsiteX69" fmla="*/ 4579 w 10000"/>
                <a:gd name="connsiteY69" fmla="*/ 3862 h 10000"/>
                <a:gd name="connsiteX70" fmla="*/ 4637 w 10000"/>
                <a:gd name="connsiteY70" fmla="*/ 4021 h 10000"/>
                <a:gd name="connsiteX71" fmla="*/ 4783 w 10000"/>
                <a:gd name="connsiteY71" fmla="*/ 4021 h 10000"/>
                <a:gd name="connsiteX72" fmla="*/ 4841 w 10000"/>
                <a:gd name="connsiteY72" fmla="*/ 4021 h 10000"/>
                <a:gd name="connsiteX73" fmla="*/ 4927 w 10000"/>
                <a:gd name="connsiteY73" fmla="*/ 4233 h 10000"/>
                <a:gd name="connsiteX74" fmla="*/ 5073 w 10000"/>
                <a:gd name="connsiteY74" fmla="*/ 4603 h 10000"/>
                <a:gd name="connsiteX75" fmla="*/ 4898 w 10000"/>
                <a:gd name="connsiteY75" fmla="*/ 4391 h 10000"/>
                <a:gd name="connsiteX76" fmla="*/ 4812 w 10000"/>
                <a:gd name="connsiteY76" fmla="*/ 4127 h 10000"/>
                <a:gd name="connsiteX77" fmla="*/ 4725 w 10000"/>
                <a:gd name="connsiteY77" fmla="*/ 4339 h 10000"/>
                <a:gd name="connsiteX78" fmla="*/ 4608 w 10000"/>
                <a:gd name="connsiteY78" fmla="*/ 4657 h 10000"/>
                <a:gd name="connsiteX79" fmla="*/ 4608 w 10000"/>
                <a:gd name="connsiteY79" fmla="*/ 4445 h 10000"/>
                <a:gd name="connsiteX80" fmla="*/ 4435 w 10000"/>
                <a:gd name="connsiteY80" fmla="*/ 4339 h 10000"/>
                <a:gd name="connsiteX81" fmla="*/ 4406 w 10000"/>
                <a:gd name="connsiteY81" fmla="*/ 3968 h 10000"/>
                <a:gd name="connsiteX82" fmla="*/ 4261 w 10000"/>
                <a:gd name="connsiteY82" fmla="*/ 4021 h 10000"/>
                <a:gd name="connsiteX83" fmla="*/ 4319 w 10000"/>
                <a:gd name="connsiteY83" fmla="*/ 3598 h 10000"/>
                <a:gd name="connsiteX84" fmla="*/ 4232 w 10000"/>
                <a:gd name="connsiteY84" fmla="*/ 3598 h 10000"/>
                <a:gd name="connsiteX85" fmla="*/ 4319 w 10000"/>
                <a:gd name="connsiteY85" fmla="*/ 3069 h 10000"/>
                <a:gd name="connsiteX86" fmla="*/ 4464 w 10000"/>
                <a:gd name="connsiteY86" fmla="*/ 3069 h 10000"/>
                <a:gd name="connsiteX87" fmla="*/ 4522 w 10000"/>
                <a:gd name="connsiteY87" fmla="*/ 3386 h 10000"/>
                <a:gd name="connsiteX88" fmla="*/ 4551 w 10000"/>
                <a:gd name="connsiteY88" fmla="*/ 3175 h 10000"/>
                <a:gd name="connsiteX89" fmla="*/ 4493 w 10000"/>
                <a:gd name="connsiteY89" fmla="*/ 3016 h 10000"/>
                <a:gd name="connsiteX90" fmla="*/ 4348 w 10000"/>
                <a:gd name="connsiteY90" fmla="*/ 2910 h 10000"/>
                <a:gd name="connsiteX91" fmla="*/ 4377 w 10000"/>
                <a:gd name="connsiteY91" fmla="*/ 2487 h 10000"/>
                <a:gd name="connsiteX92" fmla="*/ 4319 w 10000"/>
                <a:gd name="connsiteY92" fmla="*/ 2275 h 10000"/>
                <a:gd name="connsiteX93" fmla="*/ 4289 w 10000"/>
                <a:gd name="connsiteY93" fmla="*/ 1641 h 10000"/>
                <a:gd name="connsiteX94" fmla="*/ 4348 w 10000"/>
                <a:gd name="connsiteY94" fmla="*/ 1641 h 10000"/>
                <a:gd name="connsiteX95" fmla="*/ 4261 w 10000"/>
                <a:gd name="connsiteY95" fmla="*/ 1534 h 10000"/>
                <a:gd name="connsiteX96" fmla="*/ 4000 w 10000"/>
                <a:gd name="connsiteY96" fmla="*/ 1746 h 10000"/>
                <a:gd name="connsiteX97" fmla="*/ 3942 w 10000"/>
                <a:gd name="connsiteY97" fmla="*/ 1323 h 10000"/>
                <a:gd name="connsiteX98" fmla="*/ 4145 w 10000"/>
                <a:gd name="connsiteY98" fmla="*/ 582 h 10000"/>
                <a:gd name="connsiteX99" fmla="*/ 3972 w 10000"/>
                <a:gd name="connsiteY99" fmla="*/ 318 h 10000"/>
                <a:gd name="connsiteX100" fmla="*/ 3972 w 10000"/>
                <a:gd name="connsiteY100" fmla="*/ 212 h 10000"/>
                <a:gd name="connsiteX101" fmla="*/ 3710 w 10000"/>
                <a:gd name="connsiteY101" fmla="*/ 0 h 10000"/>
                <a:gd name="connsiteX102" fmla="*/ 3624 w 10000"/>
                <a:gd name="connsiteY102" fmla="*/ 212 h 10000"/>
                <a:gd name="connsiteX103" fmla="*/ 3536 w 10000"/>
                <a:gd name="connsiteY103" fmla="*/ 635 h 10000"/>
                <a:gd name="connsiteX104" fmla="*/ 3420 w 10000"/>
                <a:gd name="connsiteY104" fmla="*/ 688 h 10000"/>
                <a:gd name="connsiteX105" fmla="*/ 3594 w 10000"/>
                <a:gd name="connsiteY105" fmla="*/ 900 h 10000"/>
                <a:gd name="connsiteX106" fmla="*/ 3624 w 10000"/>
                <a:gd name="connsiteY106" fmla="*/ 1164 h 10000"/>
                <a:gd name="connsiteX107" fmla="*/ 3536 w 10000"/>
                <a:gd name="connsiteY107" fmla="*/ 1323 h 10000"/>
                <a:gd name="connsiteX108" fmla="*/ 3624 w 10000"/>
                <a:gd name="connsiteY108" fmla="*/ 1799 h 10000"/>
                <a:gd name="connsiteX109" fmla="*/ 3565 w 10000"/>
                <a:gd name="connsiteY109" fmla="*/ 2223 h 10000"/>
                <a:gd name="connsiteX110" fmla="*/ 3130 w 10000"/>
                <a:gd name="connsiteY110" fmla="*/ 2539 h 10000"/>
                <a:gd name="connsiteX111" fmla="*/ 3101 w 10000"/>
                <a:gd name="connsiteY111" fmla="*/ 2381 h 10000"/>
                <a:gd name="connsiteX112" fmla="*/ 3073 w 10000"/>
                <a:gd name="connsiteY112" fmla="*/ 2593 h 10000"/>
                <a:gd name="connsiteX113" fmla="*/ 3188 w 10000"/>
                <a:gd name="connsiteY113" fmla="*/ 2804 h 10000"/>
                <a:gd name="connsiteX114" fmla="*/ 3478 w 10000"/>
                <a:gd name="connsiteY114" fmla="*/ 2593 h 10000"/>
                <a:gd name="connsiteX115" fmla="*/ 3594 w 10000"/>
                <a:gd name="connsiteY115" fmla="*/ 2752 h 10000"/>
                <a:gd name="connsiteX116" fmla="*/ 3392 w 10000"/>
                <a:gd name="connsiteY116" fmla="*/ 2804 h 10000"/>
                <a:gd name="connsiteX117" fmla="*/ 1349 w 10000"/>
                <a:gd name="connsiteY117" fmla="*/ 2289 h 10000"/>
                <a:gd name="connsiteX118" fmla="*/ 2754 w 10000"/>
                <a:gd name="connsiteY118" fmla="*/ 2857 h 10000"/>
                <a:gd name="connsiteX119" fmla="*/ 1630 w 10000"/>
                <a:gd name="connsiteY119" fmla="*/ 1022 h 10000"/>
                <a:gd name="connsiteX120" fmla="*/ 2656 w 10000"/>
                <a:gd name="connsiteY120" fmla="*/ 2472 h 10000"/>
                <a:gd name="connsiteX121" fmla="*/ 2898 w 10000"/>
                <a:gd name="connsiteY121" fmla="*/ 3545 h 10000"/>
                <a:gd name="connsiteX122" fmla="*/ 2840 w 10000"/>
                <a:gd name="connsiteY122" fmla="*/ 3916 h 10000"/>
                <a:gd name="connsiteX123" fmla="*/ 1349 w 10000"/>
                <a:gd name="connsiteY123" fmla="*/ 2289 h 10000"/>
                <a:gd name="connsiteX124" fmla="*/ 1349 w 10000"/>
                <a:gd name="connsiteY124" fmla="*/ 2289 h 10000"/>
                <a:gd name="connsiteX125" fmla="*/ 2377 w 10000"/>
                <a:gd name="connsiteY125" fmla="*/ 3598 h 10000"/>
                <a:gd name="connsiteX126" fmla="*/ 2377 w 10000"/>
                <a:gd name="connsiteY126" fmla="*/ 3968 h 10000"/>
                <a:gd name="connsiteX127" fmla="*/ 2231 w 10000"/>
                <a:gd name="connsiteY127" fmla="*/ 4445 h 10000"/>
                <a:gd name="connsiteX128" fmla="*/ 2000 w 10000"/>
                <a:gd name="connsiteY128" fmla="*/ 4021 h 10000"/>
                <a:gd name="connsiteX129" fmla="*/ 1884 w 10000"/>
                <a:gd name="connsiteY129" fmla="*/ 3545 h 10000"/>
                <a:gd name="connsiteX130" fmla="*/ 1652 w 10000"/>
                <a:gd name="connsiteY130" fmla="*/ 3545 h 10000"/>
                <a:gd name="connsiteX131" fmla="*/ 1478 w 10000"/>
                <a:gd name="connsiteY131" fmla="*/ 3757 h 10000"/>
                <a:gd name="connsiteX132" fmla="*/ 1247 w 10000"/>
                <a:gd name="connsiteY132" fmla="*/ 3757 h 10000"/>
                <a:gd name="connsiteX133" fmla="*/ 1072 w 10000"/>
                <a:gd name="connsiteY133" fmla="*/ 3968 h 10000"/>
                <a:gd name="connsiteX134" fmla="*/ 957 w 10000"/>
                <a:gd name="connsiteY134" fmla="*/ 3757 h 10000"/>
                <a:gd name="connsiteX135" fmla="*/ 667 w 10000"/>
                <a:gd name="connsiteY135" fmla="*/ 3704 h 10000"/>
                <a:gd name="connsiteX136" fmla="*/ 406 w 10000"/>
                <a:gd name="connsiteY136" fmla="*/ 3704 h 10000"/>
                <a:gd name="connsiteX137" fmla="*/ 29 w 10000"/>
                <a:gd name="connsiteY137" fmla="*/ 3439 h 10000"/>
                <a:gd name="connsiteX138" fmla="*/ 0 w 10000"/>
                <a:gd name="connsiteY138" fmla="*/ 3916 h 10000"/>
                <a:gd name="connsiteX139" fmla="*/ 58 w 10000"/>
                <a:gd name="connsiteY139" fmla="*/ 4603 h 10000"/>
                <a:gd name="connsiteX140" fmla="*/ 116 w 10000"/>
                <a:gd name="connsiteY140" fmla="*/ 4973 h 10000"/>
                <a:gd name="connsiteX141" fmla="*/ 174 w 10000"/>
                <a:gd name="connsiteY141" fmla="*/ 5239 h 10000"/>
                <a:gd name="connsiteX142" fmla="*/ 232 w 10000"/>
                <a:gd name="connsiteY142" fmla="*/ 5609 h 10000"/>
                <a:gd name="connsiteX143" fmla="*/ 406 w 10000"/>
                <a:gd name="connsiteY143" fmla="*/ 5926 h 10000"/>
                <a:gd name="connsiteX144" fmla="*/ 638 w 10000"/>
                <a:gd name="connsiteY144" fmla="*/ 6455 h 10000"/>
                <a:gd name="connsiteX145" fmla="*/ 492 w 10000"/>
                <a:gd name="connsiteY145" fmla="*/ 6350 h 10000"/>
                <a:gd name="connsiteX146" fmla="*/ 840 w 10000"/>
                <a:gd name="connsiteY146" fmla="*/ 6825 h 10000"/>
                <a:gd name="connsiteX147" fmla="*/ 1043 w 10000"/>
                <a:gd name="connsiteY147" fmla="*/ 6773 h 10000"/>
                <a:gd name="connsiteX148" fmla="*/ 1015 w 10000"/>
                <a:gd name="connsiteY148" fmla="*/ 6455 h 10000"/>
                <a:gd name="connsiteX149" fmla="*/ 1188 w 10000"/>
                <a:gd name="connsiteY149" fmla="*/ 6508 h 10000"/>
                <a:gd name="connsiteX150" fmla="*/ 986 w 10000"/>
                <a:gd name="connsiteY150" fmla="*/ 5873 h 10000"/>
                <a:gd name="connsiteX151" fmla="*/ 1362 w 10000"/>
                <a:gd name="connsiteY151" fmla="*/ 5609 h 10000"/>
                <a:gd name="connsiteX152" fmla="*/ 1566 w 10000"/>
                <a:gd name="connsiteY152" fmla="*/ 5609 h 10000"/>
                <a:gd name="connsiteX153" fmla="*/ 1566 w 10000"/>
                <a:gd name="connsiteY153" fmla="*/ 5873 h 10000"/>
                <a:gd name="connsiteX154" fmla="*/ 1391 w 10000"/>
                <a:gd name="connsiteY154" fmla="*/ 6032 h 10000"/>
                <a:gd name="connsiteX155" fmla="*/ 1276 w 10000"/>
                <a:gd name="connsiteY155" fmla="*/ 6720 h 10000"/>
                <a:gd name="connsiteX156" fmla="*/ 1218 w 10000"/>
                <a:gd name="connsiteY156" fmla="*/ 7037 h 10000"/>
                <a:gd name="connsiteX157" fmla="*/ 1305 w 10000"/>
                <a:gd name="connsiteY157" fmla="*/ 7461 h 10000"/>
                <a:gd name="connsiteX158" fmla="*/ 1478 w 10000"/>
                <a:gd name="connsiteY158" fmla="*/ 7778 h 10000"/>
                <a:gd name="connsiteX159" fmla="*/ 2058 w 10000"/>
                <a:gd name="connsiteY159" fmla="*/ 8413 h 10000"/>
                <a:gd name="connsiteX160" fmla="*/ 2521 w 10000"/>
                <a:gd name="connsiteY160" fmla="*/ 8889 h 10000"/>
                <a:gd name="connsiteX161" fmla="*/ 2869 w 10000"/>
                <a:gd name="connsiteY161" fmla="*/ 9101 h 10000"/>
                <a:gd name="connsiteX162" fmla="*/ 3246 w 10000"/>
                <a:gd name="connsiteY162" fmla="*/ 9312 h 10000"/>
                <a:gd name="connsiteX163" fmla="*/ 3624 w 10000"/>
                <a:gd name="connsiteY163" fmla="*/ 9524 h 10000"/>
                <a:gd name="connsiteX164" fmla="*/ 3972 w 10000"/>
                <a:gd name="connsiteY164" fmla="*/ 9630 h 10000"/>
                <a:gd name="connsiteX165" fmla="*/ 4348 w 10000"/>
                <a:gd name="connsiteY165" fmla="*/ 9789 h 10000"/>
                <a:gd name="connsiteX166" fmla="*/ 4783 w 10000"/>
                <a:gd name="connsiteY166" fmla="*/ 9948 h 10000"/>
                <a:gd name="connsiteX167" fmla="*/ 5246 w 10000"/>
                <a:gd name="connsiteY167" fmla="*/ 10000 h 10000"/>
                <a:gd name="connsiteX168" fmla="*/ 5652 w 10000"/>
                <a:gd name="connsiteY168" fmla="*/ 10000 h 10000"/>
                <a:gd name="connsiteX169" fmla="*/ 6145 w 10000"/>
                <a:gd name="connsiteY169" fmla="*/ 9948 h 10000"/>
                <a:gd name="connsiteX170" fmla="*/ 6493 w 10000"/>
                <a:gd name="connsiteY170" fmla="*/ 9841 h 10000"/>
                <a:gd name="connsiteX171" fmla="*/ 6841 w 10000"/>
                <a:gd name="connsiteY171" fmla="*/ 9736 h 10000"/>
                <a:gd name="connsiteX172" fmla="*/ 7218 w 10000"/>
                <a:gd name="connsiteY172" fmla="*/ 9577 h 10000"/>
                <a:gd name="connsiteX173" fmla="*/ 7565 w 10000"/>
                <a:gd name="connsiteY173" fmla="*/ 9418 h 10000"/>
                <a:gd name="connsiteX174" fmla="*/ 7884 w 10000"/>
                <a:gd name="connsiteY174" fmla="*/ 9207 h 10000"/>
                <a:gd name="connsiteX175" fmla="*/ 8232 w 10000"/>
                <a:gd name="connsiteY175" fmla="*/ 8995 h 10000"/>
                <a:gd name="connsiteX176" fmla="*/ 8551 w 10000"/>
                <a:gd name="connsiteY176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6000 w 10000"/>
                <a:gd name="connsiteY40" fmla="*/ 7302 h 10000"/>
                <a:gd name="connsiteX41" fmla="*/ 5826 w 10000"/>
                <a:gd name="connsiteY41" fmla="*/ 7143 h 10000"/>
                <a:gd name="connsiteX42" fmla="*/ 5971 w 10000"/>
                <a:gd name="connsiteY42" fmla="*/ 7037 h 10000"/>
                <a:gd name="connsiteX43" fmla="*/ 6232 w 10000"/>
                <a:gd name="connsiteY43" fmla="*/ 6561 h 10000"/>
                <a:gd name="connsiteX44" fmla="*/ 5797 w 10000"/>
                <a:gd name="connsiteY44" fmla="*/ 6878 h 10000"/>
                <a:gd name="connsiteX45" fmla="*/ 5740 w 10000"/>
                <a:gd name="connsiteY45" fmla="*/ 6667 h 10000"/>
                <a:gd name="connsiteX46" fmla="*/ 5768 w 10000"/>
                <a:gd name="connsiteY46" fmla="*/ 6402 h 10000"/>
                <a:gd name="connsiteX47" fmla="*/ 5565 w 10000"/>
                <a:gd name="connsiteY47" fmla="*/ 6191 h 10000"/>
                <a:gd name="connsiteX48" fmla="*/ 5392 w 10000"/>
                <a:gd name="connsiteY48" fmla="*/ 6032 h 10000"/>
                <a:gd name="connsiteX49" fmla="*/ 5333 w 10000"/>
                <a:gd name="connsiteY49" fmla="*/ 5768 h 10000"/>
                <a:gd name="connsiteX50" fmla="*/ 5333 w 10000"/>
                <a:gd name="connsiteY50" fmla="*/ 5714 h 10000"/>
                <a:gd name="connsiteX51" fmla="*/ 5131 w 10000"/>
                <a:gd name="connsiteY51" fmla="*/ 5555 h 10000"/>
                <a:gd name="connsiteX52" fmla="*/ 4956 w 10000"/>
                <a:gd name="connsiteY52" fmla="*/ 5397 h 10000"/>
                <a:gd name="connsiteX53" fmla="*/ 5160 w 10000"/>
                <a:gd name="connsiteY53" fmla="*/ 5239 h 10000"/>
                <a:gd name="connsiteX54" fmla="*/ 5188 w 10000"/>
                <a:gd name="connsiteY54" fmla="*/ 5397 h 10000"/>
                <a:gd name="connsiteX55" fmla="*/ 5333 w 10000"/>
                <a:gd name="connsiteY55" fmla="*/ 5555 h 10000"/>
                <a:gd name="connsiteX56" fmla="*/ 7531 w 10000"/>
                <a:gd name="connsiteY56" fmla="*/ 4817 h 10000"/>
                <a:gd name="connsiteX57" fmla="*/ 8069 w 10000"/>
                <a:gd name="connsiteY57" fmla="*/ 4826 h 10000"/>
                <a:gd name="connsiteX58" fmla="*/ 6950 w 10000"/>
                <a:gd name="connsiteY58" fmla="*/ 3306 h 10000"/>
                <a:gd name="connsiteX59" fmla="*/ 6962 w 10000"/>
                <a:gd name="connsiteY59" fmla="*/ 3305 h 10000"/>
                <a:gd name="connsiteX60" fmla="*/ 6645 w 10000"/>
                <a:gd name="connsiteY60" fmla="*/ 3230 h 10000"/>
                <a:gd name="connsiteX61" fmla="*/ 6519 w 10000"/>
                <a:gd name="connsiteY61" fmla="*/ 3003 h 10000"/>
                <a:gd name="connsiteX62" fmla="*/ 5949 w 10000"/>
                <a:gd name="connsiteY62" fmla="*/ 2473 h 10000"/>
                <a:gd name="connsiteX63" fmla="*/ 5015 w 10000"/>
                <a:gd name="connsiteY63" fmla="*/ 3228 h 10000"/>
                <a:gd name="connsiteX64" fmla="*/ 4898 w 10000"/>
                <a:gd name="connsiteY64" fmla="*/ 3175 h 10000"/>
                <a:gd name="connsiteX65" fmla="*/ 4754 w 10000"/>
                <a:gd name="connsiteY65" fmla="*/ 3122 h 10000"/>
                <a:gd name="connsiteX66" fmla="*/ 4637 w 10000"/>
                <a:gd name="connsiteY66" fmla="*/ 3334 h 10000"/>
                <a:gd name="connsiteX67" fmla="*/ 4464 w 10000"/>
                <a:gd name="connsiteY67" fmla="*/ 3493 h 10000"/>
                <a:gd name="connsiteX68" fmla="*/ 4435 w 10000"/>
                <a:gd name="connsiteY68" fmla="*/ 3651 h 10000"/>
                <a:gd name="connsiteX69" fmla="*/ 4579 w 10000"/>
                <a:gd name="connsiteY69" fmla="*/ 3862 h 10000"/>
                <a:gd name="connsiteX70" fmla="*/ 4637 w 10000"/>
                <a:gd name="connsiteY70" fmla="*/ 4021 h 10000"/>
                <a:gd name="connsiteX71" fmla="*/ 4783 w 10000"/>
                <a:gd name="connsiteY71" fmla="*/ 4021 h 10000"/>
                <a:gd name="connsiteX72" fmla="*/ 4841 w 10000"/>
                <a:gd name="connsiteY72" fmla="*/ 4021 h 10000"/>
                <a:gd name="connsiteX73" fmla="*/ 4927 w 10000"/>
                <a:gd name="connsiteY73" fmla="*/ 4233 h 10000"/>
                <a:gd name="connsiteX74" fmla="*/ 5073 w 10000"/>
                <a:gd name="connsiteY74" fmla="*/ 4603 h 10000"/>
                <a:gd name="connsiteX75" fmla="*/ 4898 w 10000"/>
                <a:gd name="connsiteY75" fmla="*/ 4391 h 10000"/>
                <a:gd name="connsiteX76" fmla="*/ 4812 w 10000"/>
                <a:gd name="connsiteY76" fmla="*/ 4127 h 10000"/>
                <a:gd name="connsiteX77" fmla="*/ 4725 w 10000"/>
                <a:gd name="connsiteY77" fmla="*/ 4339 h 10000"/>
                <a:gd name="connsiteX78" fmla="*/ 4608 w 10000"/>
                <a:gd name="connsiteY78" fmla="*/ 4657 h 10000"/>
                <a:gd name="connsiteX79" fmla="*/ 4608 w 10000"/>
                <a:gd name="connsiteY79" fmla="*/ 4445 h 10000"/>
                <a:gd name="connsiteX80" fmla="*/ 4435 w 10000"/>
                <a:gd name="connsiteY80" fmla="*/ 4339 h 10000"/>
                <a:gd name="connsiteX81" fmla="*/ 4406 w 10000"/>
                <a:gd name="connsiteY81" fmla="*/ 3968 h 10000"/>
                <a:gd name="connsiteX82" fmla="*/ 4261 w 10000"/>
                <a:gd name="connsiteY82" fmla="*/ 4021 h 10000"/>
                <a:gd name="connsiteX83" fmla="*/ 4319 w 10000"/>
                <a:gd name="connsiteY83" fmla="*/ 3598 h 10000"/>
                <a:gd name="connsiteX84" fmla="*/ 4232 w 10000"/>
                <a:gd name="connsiteY84" fmla="*/ 3598 h 10000"/>
                <a:gd name="connsiteX85" fmla="*/ 4319 w 10000"/>
                <a:gd name="connsiteY85" fmla="*/ 3069 h 10000"/>
                <a:gd name="connsiteX86" fmla="*/ 4464 w 10000"/>
                <a:gd name="connsiteY86" fmla="*/ 3069 h 10000"/>
                <a:gd name="connsiteX87" fmla="*/ 4522 w 10000"/>
                <a:gd name="connsiteY87" fmla="*/ 3386 h 10000"/>
                <a:gd name="connsiteX88" fmla="*/ 4551 w 10000"/>
                <a:gd name="connsiteY88" fmla="*/ 3175 h 10000"/>
                <a:gd name="connsiteX89" fmla="*/ 4493 w 10000"/>
                <a:gd name="connsiteY89" fmla="*/ 3016 h 10000"/>
                <a:gd name="connsiteX90" fmla="*/ 4348 w 10000"/>
                <a:gd name="connsiteY90" fmla="*/ 2910 h 10000"/>
                <a:gd name="connsiteX91" fmla="*/ 4377 w 10000"/>
                <a:gd name="connsiteY91" fmla="*/ 2487 h 10000"/>
                <a:gd name="connsiteX92" fmla="*/ 4319 w 10000"/>
                <a:gd name="connsiteY92" fmla="*/ 2275 h 10000"/>
                <a:gd name="connsiteX93" fmla="*/ 4289 w 10000"/>
                <a:gd name="connsiteY93" fmla="*/ 1641 h 10000"/>
                <a:gd name="connsiteX94" fmla="*/ 4348 w 10000"/>
                <a:gd name="connsiteY94" fmla="*/ 1641 h 10000"/>
                <a:gd name="connsiteX95" fmla="*/ 4261 w 10000"/>
                <a:gd name="connsiteY95" fmla="*/ 1534 h 10000"/>
                <a:gd name="connsiteX96" fmla="*/ 4000 w 10000"/>
                <a:gd name="connsiteY96" fmla="*/ 1746 h 10000"/>
                <a:gd name="connsiteX97" fmla="*/ 3942 w 10000"/>
                <a:gd name="connsiteY97" fmla="*/ 1323 h 10000"/>
                <a:gd name="connsiteX98" fmla="*/ 4145 w 10000"/>
                <a:gd name="connsiteY98" fmla="*/ 582 h 10000"/>
                <a:gd name="connsiteX99" fmla="*/ 3972 w 10000"/>
                <a:gd name="connsiteY99" fmla="*/ 318 h 10000"/>
                <a:gd name="connsiteX100" fmla="*/ 3972 w 10000"/>
                <a:gd name="connsiteY100" fmla="*/ 212 h 10000"/>
                <a:gd name="connsiteX101" fmla="*/ 3710 w 10000"/>
                <a:gd name="connsiteY101" fmla="*/ 0 h 10000"/>
                <a:gd name="connsiteX102" fmla="*/ 3624 w 10000"/>
                <a:gd name="connsiteY102" fmla="*/ 212 h 10000"/>
                <a:gd name="connsiteX103" fmla="*/ 3536 w 10000"/>
                <a:gd name="connsiteY103" fmla="*/ 635 h 10000"/>
                <a:gd name="connsiteX104" fmla="*/ 3420 w 10000"/>
                <a:gd name="connsiteY104" fmla="*/ 688 h 10000"/>
                <a:gd name="connsiteX105" fmla="*/ 3594 w 10000"/>
                <a:gd name="connsiteY105" fmla="*/ 900 h 10000"/>
                <a:gd name="connsiteX106" fmla="*/ 3624 w 10000"/>
                <a:gd name="connsiteY106" fmla="*/ 1164 h 10000"/>
                <a:gd name="connsiteX107" fmla="*/ 3536 w 10000"/>
                <a:gd name="connsiteY107" fmla="*/ 1323 h 10000"/>
                <a:gd name="connsiteX108" fmla="*/ 3624 w 10000"/>
                <a:gd name="connsiteY108" fmla="*/ 1799 h 10000"/>
                <a:gd name="connsiteX109" fmla="*/ 3565 w 10000"/>
                <a:gd name="connsiteY109" fmla="*/ 2223 h 10000"/>
                <a:gd name="connsiteX110" fmla="*/ 3130 w 10000"/>
                <a:gd name="connsiteY110" fmla="*/ 2539 h 10000"/>
                <a:gd name="connsiteX111" fmla="*/ 3101 w 10000"/>
                <a:gd name="connsiteY111" fmla="*/ 2381 h 10000"/>
                <a:gd name="connsiteX112" fmla="*/ 3073 w 10000"/>
                <a:gd name="connsiteY112" fmla="*/ 2593 h 10000"/>
                <a:gd name="connsiteX113" fmla="*/ 3188 w 10000"/>
                <a:gd name="connsiteY113" fmla="*/ 2804 h 10000"/>
                <a:gd name="connsiteX114" fmla="*/ 3478 w 10000"/>
                <a:gd name="connsiteY114" fmla="*/ 2593 h 10000"/>
                <a:gd name="connsiteX115" fmla="*/ 3594 w 10000"/>
                <a:gd name="connsiteY115" fmla="*/ 2752 h 10000"/>
                <a:gd name="connsiteX116" fmla="*/ 3392 w 10000"/>
                <a:gd name="connsiteY116" fmla="*/ 2804 h 10000"/>
                <a:gd name="connsiteX117" fmla="*/ 1349 w 10000"/>
                <a:gd name="connsiteY117" fmla="*/ 2289 h 10000"/>
                <a:gd name="connsiteX118" fmla="*/ 2754 w 10000"/>
                <a:gd name="connsiteY118" fmla="*/ 2857 h 10000"/>
                <a:gd name="connsiteX119" fmla="*/ 1630 w 10000"/>
                <a:gd name="connsiteY119" fmla="*/ 1022 h 10000"/>
                <a:gd name="connsiteX120" fmla="*/ 2656 w 10000"/>
                <a:gd name="connsiteY120" fmla="*/ 2472 h 10000"/>
                <a:gd name="connsiteX121" fmla="*/ 2898 w 10000"/>
                <a:gd name="connsiteY121" fmla="*/ 3545 h 10000"/>
                <a:gd name="connsiteX122" fmla="*/ 2840 w 10000"/>
                <a:gd name="connsiteY122" fmla="*/ 3916 h 10000"/>
                <a:gd name="connsiteX123" fmla="*/ 1349 w 10000"/>
                <a:gd name="connsiteY123" fmla="*/ 2289 h 10000"/>
                <a:gd name="connsiteX124" fmla="*/ 1349 w 10000"/>
                <a:gd name="connsiteY124" fmla="*/ 2289 h 10000"/>
                <a:gd name="connsiteX125" fmla="*/ 2377 w 10000"/>
                <a:gd name="connsiteY125" fmla="*/ 3598 h 10000"/>
                <a:gd name="connsiteX126" fmla="*/ 2377 w 10000"/>
                <a:gd name="connsiteY126" fmla="*/ 3968 h 10000"/>
                <a:gd name="connsiteX127" fmla="*/ 2231 w 10000"/>
                <a:gd name="connsiteY127" fmla="*/ 4445 h 10000"/>
                <a:gd name="connsiteX128" fmla="*/ 2000 w 10000"/>
                <a:gd name="connsiteY128" fmla="*/ 4021 h 10000"/>
                <a:gd name="connsiteX129" fmla="*/ 1884 w 10000"/>
                <a:gd name="connsiteY129" fmla="*/ 3545 h 10000"/>
                <a:gd name="connsiteX130" fmla="*/ 1652 w 10000"/>
                <a:gd name="connsiteY130" fmla="*/ 3545 h 10000"/>
                <a:gd name="connsiteX131" fmla="*/ 1478 w 10000"/>
                <a:gd name="connsiteY131" fmla="*/ 3757 h 10000"/>
                <a:gd name="connsiteX132" fmla="*/ 1247 w 10000"/>
                <a:gd name="connsiteY132" fmla="*/ 3757 h 10000"/>
                <a:gd name="connsiteX133" fmla="*/ 1072 w 10000"/>
                <a:gd name="connsiteY133" fmla="*/ 3968 h 10000"/>
                <a:gd name="connsiteX134" fmla="*/ 957 w 10000"/>
                <a:gd name="connsiteY134" fmla="*/ 3757 h 10000"/>
                <a:gd name="connsiteX135" fmla="*/ 667 w 10000"/>
                <a:gd name="connsiteY135" fmla="*/ 3704 h 10000"/>
                <a:gd name="connsiteX136" fmla="*/ 406 w 10000"/>
                <a:gd name="connsiteY136" fmla="*/ 3704 h 10000"/>
                <a:gd name="connsiteX137" fmla="*/ 29 w 10000"/>
                <a:gd name="connsiteY137" fmla="*/ 3439 h 10000"/>
                <a:gd name="connsiteX138" fmla="*/ 0 w 10000"/>
                <a:gd name="connsiteY138" fmla="*/ 3916 h 10000"/>
                <a:gd name="connsiteX139" fmla="*/ 58 w 10000"/>
                <a:gd name="connsiteY139" fmla="*/ 4603 h 10000"/>
                <a:gd name="connsiteX140" fmla="*/ 116 w 10000"/>
                <a:gd name="connsiteY140" fmla="*/ 4973 h 10000"/>
                <a:gd name="connsiteX141" fmla="*/ 174 w 10000"/>
                <a:gd name="connsiteY141" fmla="*/ 5239 h 10000"/>
                <a:gd name="connsiteX142" fmla="*/ 232 w 10000"/>
                <a:gd name="connsiteY142" fmla="*/ 5609 h 10000"/>
                <a:gd name="connsiteX143" fmla="*/ 406 w 10000"/>
                <a:gd name="connsiteY143" fmla="*/ 5926 h 10000"/>
                <a:gd name="connsiteX144" fmla="*/ 638 w 10000"/>
                <a:gd name="connsiteY144" fmla="*/ 6455 h 10000"/>
                <a:gd name="connsiteX145" fmla="*/ 492 w 10000"/>
                <a:gd name="connsiteY145" fmla="*/ 6350 h 10000"/>
                <a:gd name="connsiteX146" fmla="*/ 840 w 10000"/>
                <a:gd name="connsiteY146" fmla="*/ 6825 h 10000"/>
                <a:gd name="connsiteX147" fmla="*/ 1043 w 10000"/>
                <a:gd name="connsiteY147" fmla="*/ 6773 h 10000"/>
                <a:gd name="connsiteX148" fmla="*/ 1015 w 10000"/>
                <a:gd name="connsiteY148" fmla="*/ 6455 h 10000"/>
                <a:gd name="connsiteX149" fmla="*/ 1188 w 10000"/>
                <a:gd name="connsiteY149" fmla="*/ 6508 h 10000"/>
                <a:gd name="connsiteX150" fmla="*/ 986 w 10000"/>
                <a:gd name="connsiteY150" fmla="*/ 5873 h 10000"/>
                <a:gd name="connsiteX151" fmla="*/ 1362 w 10000"/>
                <a:gd name="connsiteY151" fmla="*/ 5609 h 10000"/>
                <a:gd name="connsiteX152" fmla="*/ 1566 w 10000"/>
                <a:gd name="connsiteY152" fmla="*/ 5609 h 10000"/>
                <a:gd name="connsiteX153" fmla="*/ 1566 w 10000"/>
                <a:gd name="connsiteY153" fmla="*/ 5873 h 10000"/>
                <a:gd name="connsiteX154" fmla="*/ 1391 w 10000"/>
                <a:gd name="connsiteY154" fmla="*/ 6032 h 10000"/>
                <a:gd name="connsiteX155" fmla="*/ 1276 w 10000"/>
                <a:gd name="connsiteY155" fmla="*/ 6720 h 10000"/>
                <a:gd name="connsiteX156" fmla="*/ 1218 w 10000"/>
                <a:gd name="connsiteY156" fmla="*/ 7037 h 10000"/>
                <a:gd name="connsiteX157" fmla="*/ 1305 w 10000"/>
                <a:gd name="connsiteY157" fmla="*/ 7461 h 10000"/>
                <a:gd name="connsiteX158" fmla="*/ 1478 w 10000"/>
                <a:gd name="connsiteY158" fmla="*/ 7778 h 10000"/>
                <a:gd name="connsiteX159" fmla="*/ 2058 w 10000"/>
                <a:gd name="connsiteY159" fmla="*/ 8413 h 10000"/>
                <a:gd name="connsiteX160" fmla="*/ 2521 w 10000"/>
                <a:gd name="connsiteY160" fmla="*/ 8889 h 10000"/>
                <a:gd name="connsiteX161" fmla="*/ 2869 w 10000"/>
                <a:gd name="connsiteY161" fmla="*/ 9101 h 10000"/>
                <a:gd name="connsiteX162" fmla="*/ 3246 w 10000"/>
                <a:gd name="connsiteY162" fmla="*/ 9312 h 10000"/>
                <a:gd name="connsiteX163" fmla="*/ 3624 w 10000"/>
                <a:gd name="connsiteY163" fmla="*/ 9524 h 10000"/>
                <a:gd name="connsiteX164" fmla="*/ 3972 w 10000"/>
                <a:gd name="connsiteY164" fmla="*/ 9630 h 10000"/>
                <a:gd name="connsiteX165" fmla="*/ 4348 w 10000"/>
                <a:gd name="connsiteY165" fmla="*/ 9789 h 10000"/>
                <a:gd name="connsiteX166" fmla="*/ 4783 w 10000"/>
                <a:gd name="connsiteY166" fmla="*/ 9948 h 10000"/>
                <a:gd name="connsiteX167" fmla="*/ 5246 w 10000"/>
                <a:gd name="connsiteY167" fmla="*/ 10000 h 10000"/>
                <a:gd name="connsiteX168" fmla="*/ 5652 w 10000"/>
                <a:gd name="connsiteY168" fmla="*/ 10000 h 10000"/>
                <a:gd name="connsiteX169" fmla="*/ 6145 w 10000"/>
                <a:gd name="connsiteY169" fmla="*/ 9948 h 10000"/>
                <a:gd name="connsiteX170" fmla="*/ 6493 w 10000"/>
                <a:gd name="connsiteY170" fmla="*/ 9841 h 10000"/>
                <a:gd name="connsiteX171" fmla="*/ 6841 w 10000"/>
                <a:gd name="connsiteY171" fmla="*/ 9736 h 10000"/>
                <a:gd name="connsiteX172" fmla="*/ 7218 w 10000"/>
                <a:gd name="connsiteY172" fmla="*/ 9577 h 10000"/>
                <a:gd name="connsiteX173" fmla="*/ 7565 w 10000"/>
                <a:gd name="connsiteY173" fmla="*/ 9418 h 10000"/>
                <a:gd name="connsiteX174" fmla="*/ 7884 w 10000"/>
                <a:gd name="connsiteY174" fmla="*/ 9207 h 10000"/>
                <a:gd name="connsiteX175" fmla="*/ 8232 w 10000"/>
                <a:gd name="connsiteY175" fmla="*/ 8995 h 10000"/>
                <a:gd name="connsiteX176" fmla="*/ 8551 w 10000"/>
                <a:gd name="connsiteY176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6000 w 10000"/>
                <a:gd name="connsiteY40" fmla="*/ 7302 h 10000"/>
                <a:gd name="connsiteX41" fmla="*/ 5826 w 10000"/>
                <a:gd name="connsiteY41" fmla="*/ 7143 h 10000"/>
                <a:gd name="connsiteX42" fmla="*/ 5971 w 10000"/>
                <a:gd name="connsiteY42" fmla="*/ 7037 h 10000"/>
                <a:gd name="connsiteX43" fmla="*/ 6232 w 10000"/>
                <a:gd name="connsiteY43" fmla="*/ 6561 h 10000"/>
                <a:gd name="connsiteX44" fmla="*/ 5797 w 10000"/>
                <a:gd name="connsiteY44" fmla="*/ 6878 h 10000"/>
                <a:gd name="connsiteX45" fmla="*/ 5740 w 10000"/>
                <a:gd name="connsiteY45" fmla="*/ 6667 h 10000"/>
                <a:gd name="connsiteX46" fmla="*/ 5768 w 10000"/>
                <a:gd name="connsiteY46" fmla="*/ 6402 h 10000"/>
                <a:gd name="connsiteX47" fmla="*/ 5565 w 10000"/>
                <a:gd name="connsiteY47" fmla="*/ 6191 h 10000"/>
                <a:gd name="connsiteX48" fmla="*/ 5392 w 10000"/>
                <a:gd name="connsiteY48" fmla="*/ 6032 h 10000"/>
                <a:gd name="connsiteX49" fmla="*/ 5333 w 10000"/>
                <a:gd name="connsiteY49" fmla="*/ 5768 h 10000"/>
                <a:gd name="connsiteX50" fmla="*/ 5333 w 10000"/>
                <a:gd name="connsiteY50" fmla="*/ 5714 h 10000"/>
                <a:gd name="connsiteX51" fmla="*/ 5131 w 10000"/>
                <a:gd name="connsiteY51" fmla="*/ 5555 h 10000"/>
                <a:gd name="connsiteX52" fmla="*/ 4956 w 10000"/>
                <a:gd name="connsiteY52" fmla="*/ 5397 h 10000"/>
                <a:gd name="connsiteX53" fmla="*/ 5160 w 10000"/>
                <a:gd name="connsiteY53" fmla="*/ 5239 h 10000"/>
                <a:gd name="connsiteX54" fmla="*/ 7087 w 10000"/>
                <a:gd name="connsiteY54" fmla="*/ 5497 h 10000"/>
                <a:gd name="connsiteX55" fmla="*/ 5333 w 10000"/>
                <a:gd name="connsiteY55" fmla="*/ 5555 h 10000"/>
                <a:gd name="connsiteX56" fmla="*/ 7531 w 10000"/>
                <a:gd name="connsiteY56" fmla="*/ 4817 h 10000"/>
                <a:gd name="connsiteX57" fmla="*/ 8069 w 10000"/>
                <a:gd name="connsiteY57" fmla="*/ 4826 h 10000"/>
                <a:gd name="connsiteX58" fmla="*/ 6950 w 10000"/>
                <a:gd name="connsiteY58" fmla="*/ 3306 h 10000"/>
                <a:gd name="connsiteX59" fmla="*/ 6962 w 10000"/>
                <a:gd name="connsiteY59" fmla="*/ 3305 h 10000"/>
                <a:gd name="connsiteX60" fmla="*/ 6645 w 10000"/>
                <a:gd name="connsiteY60" fmla="*/ 3230 h 10000"/>
                <a:gd name="connsiteX61" fmla="*/ 6519 w 10000"/>
                <a:gd name="connsiteY61" fmla="*/ 3003 h 10000"/>
                <a:gd name="connsiteX62" fmla="*/ 5949 w 10000"/>
                <a:gd name="connsiteY62" fmla="*/ 2473 h 10000"/>
                <a:gd name="connsiteX63" fmla="*/ 5015 w 10000"/>
                <a:gd name="connsiteY63" fmla="*/ 3228 h 10000"/>
                <a:gd name="connsiteX64" fmla="*/ 4898 w 10000"/>
                <a:gd name="connsiteY64" fmla="*/ 3175 h 10000"/>
                <a:gd name="connsiteX65" fmla="*/ 4754 w 10000"/>
                <a:gd name="connsiteY65" fmla="*/ 3122 h 10000"/>
                <a:gd name="connsiteX66" fmla="*/ 4637 w 10000"/>
                <a:gd name="connsiteY66" fmla="*/ 3334 h 10000"/>
                <a:gd name="connsiteX67" fmla="*/ 4464 w 10000"/>
                <a:gd name="connsiteY67" fmla="*/ 3493 h 10000"/>
                <a:gd name="connsiteX68" fmla="*/ 4435 w 10000"/>
                <a:gd name="connsiteY68" fmla="*/ 3651 h 10000"/>
                <a:gd name="connsiteX69" fmla="*/ 4579 w 10000"/>
                <a:gd name="connsiteY69" fmla="*/ 3862 h 10000"/>
                <a:gd name="connsiteX70" fmla="*/ 4637 w 10000"/>
                <a:gd name="connsiteY70" fmla="*/ 4021 h 10000"/>
                <a:gd name="connsiteX71" fmla="*/ 4783 w 10000"/>
                <a:gd name="connsiteY71" fmla="*/ 4021 h 10000"/>
                <a:gd name="connsiteX72" fmla="*/ 4841 w 10000"/>
                <a:gd name="connsiteY72" fmla="*/ 4021 h 10000"/>
                <a:gd name="connsiteX73" fmla="*/ 4927 w 10000"/>
                <a:gd name="connsiteY73" fmla="*/ 4233 h 10000"/>
                <a:gd name="connsiteX74" fmla="*/ 5073 w 10000"/>
                <a:gd name="connsiteY74" fmla="*/ 4603 h 10000"/>
                <a:gd name="connsiteX75" fmla="*/ 4898 w 10000"/>
                <a:gd name="connsiteY75" fmla="*/ 4391 h 10000"/>
                <a:gd name="connsiteX76" fmla="*/ 4812 w 10000"/>
                <a:gd name="connsiteY76" fmla="*/ 4127 h 10000"/>
                <a:gd name="connsiteX77" fmla="*/ 4725 w 10000"/>
                <a:gd name="connsiteY77" fmla="*/ 4339 h 10000"/>
                <a:gd name="connsiteX78" fmla="*/ 4608 w 10000"/>
                <a:gd name="connsiteY78" fmla="*/ 4657 h 10000"/>
                <a:gd name="connsiteX79" fmla="*/ 4608 w 10000"/>
                <a:gd name="connsiteY79" fmla="*/ 4445 h 10000"/>
                <a:gd name="connsiteX80" fmla="*/ 4435 w 10000"/>
                <a:gd name="connsiteY80" fmla="*/ 4339 h 10000"/>
                <a:gd name="connsiteX81" fmla="*/ 4406 w 10000"/>
                <a:gd name="connsiteY81" fmla="*/ 3968 h 10000"/>
                <a:gd name="connsiteX82" fmla="*/ 4261 w 10000"/>
                <a:gd name="connsiteY82" fmla="*/ 4021 h 10000"/>
                <a:gd name="connsiteX83" fmla="*/ 4319 w 10000"/>
                <a:gd name="connsiteY83" fmla="*/ 3598 h 10000"/>
                <a:gd name="connsiteX84" fmla="*/ 4232 w 10000"/>
                <a:gd name="connsiteY84" fmla="*/ 3598 h 10000"/>
                <a:gd name="connsiteX85" fmla="*/ 4319 w 10000"/>
                <a:gd name="connsiteY85" fmla="*/ 3069 h 10000"/>
                <a:gd name="connsiteX86" fmla="*/ 4464 w 10000"/>
                <a:gd name="connsiteY86" fmla="*/ 3069 h 10000"/>
                <a:gd name="connsiteX87" fmla="*/ 4522 w 10000"/>
                <a:gd name="connsiteY87" fmla="*/ 3386 h 10000"/>
                <a:gd name="connsiteX88" fmla="*/ 4551 w 10000"/>
                <a:gd name="connsiteY88" fmla="*/ 3175 h 10000"/>
                <a:gd name="connsiteX89" fmla="*/ 4493 w 10000"/>
                <a:gd name="connsiteY89" fmla="*/ 3016 h 10000"/>
                <a:gd name="connsiteX90" fmla="*/ 4348 w 10000"/>
                <a:gd name="connsiteY90" fmla="*/ 2910 h 10000"/>
                <a:gd name="connsiteX91" fmla="*/ 4377 w 10000"/>
                <a:gd name="connsiteY91" fmla="*/ 2487 h 10000"/>
                <a:gd name="connsiteX92" fmla="*/ 4319 w 10000"/>
                <a:gd name="connsiteY92" fmla="*/ 2275 h 10000"/>
                <a:gd name="connsiteX93" fmla="*/ 4289 w 10000"/>
                <a:gd name="connsiteY93" fmla="*/ 1641 h 10000"/>
                <a:gd name="connsiteX94" fmla="*/ 4348 w 10000"/>
                <a:gd name="connsiteY94" fmla="*/ 1641 h 10000"/>
                <a:gd name="connsiteX95" fmla="*/ 4261 w 10000"/>
                <a:gd name="connsiteY95" fmla="*/ 1534 h 10000"/>
                <a:gd name="connsiteX96" fmla="*/ 4000 w 10000"/>
                <a:gd name="connsiteY96" fmla="*/ 1746 h 10000"/>
                <a:gd name="connsiteX97" fmla="*/ 3942 w 10000"/>
                <a:gd name="connsiteY97" fmla="*/ 1323 h 10000"/>
                <a:gd name="connsiteX98" fmla="*/ 4145 w 10000"/>
                <a:gd name="connsiteY98" fmla="*/ 582 h 10000"/>
                <a:gd name="connsiteX99" fmla="*/ 3972 w 10000"/>
                <a:gd name="connsiteY99" fmla="*/ 318 h 10000"/>
                <a:gd name="connsiteX100" fmla="*/ 3972 w 10000"/>
                <a:gd name="connsiteY100" fmla="*/ 212 h 10000"/>
                <a:gd name="connsiteX101" fmla="*/ 3710 w 10000"/>
                <a:gd name="connsiteY101" fmla="*/ 0 h 10000"/>
                <a:gd name="connsiteX102" fmla="*/ 3624 w 10000"/>
                <a:gd name="connsiteY102" fmla="*/ 212 h 10000"/>
                <a:gd name="connsiteX103" fmla="*/ 3536 w 10000"/>
                <a:gd name="connsiteY103" fmla="*/ 635 h 10000"/>
                <a:gd name="connsiteX104" fmla="*/ 3420 w 10000"/>
                <a:gd name="connsiteY104" fmla="*/ 688 h 10000"/>
                <a:gd name="connsiteX105" fmla="*/ 3594 w 10000"/>
                <a:gd name="connsiteY105" fmla="*/ 900 h 10000"/>
                <a:gd name="connsiteX106" fmla="*/ 3624 w 10000"/>
                <a:gd name="connsiteY106" fmla="*/ 1164 h 10000"/>
                <a:gd name="connsiteX107" fmla="*/ 3536 w 10000"/>
                <a:gd name="connsiteY107" fmla="*/ 1323 h 10000"/>
                <a:gd name="connsiteX108" fmla="*/ 3624 w 10000"/>
                <a:gd name="connsiteY108" fmla="*/ 1799 h 10000"/>
                <a:gd name="connsiteX109" fmla="*/ 3565 w 10000"/>
                <a:gd name="connsiteY109" fmla="*/ 2223 h 10000"/>
                <a:gd name="connsiteX110" fmla="*/ 3130 w 10000"/>
                <a:gd name="connsiteY110" fmla="*/ 2539 h 10000"/>
                <a:gd name="connsiteX111" fmla="*/ 3101 w 10000"/>
                <a:gd name="connsiteY111" fmla="*/ 2381 h 10000"/>
                <a:gd name="connsiteX112" fmla="*/ 3073 w 10000"/>
                <a:gd name="connsiteY112" fmla="*/ 2593 h 10000"/>
                <a:gd name="connsiteX113" fmla="*/ 3188 w 10000"/>
                <a:gd name="connsiteY113" fmla="*/ 2804 h 10000"/>
                <a:gd name="connsiteX114" fmla="*/ 3478 w 10000"/>
                <a:gd name="connsiteY114" fmla="*/ 2593 h 10000"/>
                <a:gd name="connsiteX115" fmla="*/ 3594 w 10000"/>
                <a:gd name="connsiteY115" fmla="*/ 2752 h 10000"/>
                <a:gd name="connsiteX116" fmla="*/ 3392 w 10000"/>
                <a:gd name="connsiteY116" fmla="*/ 2804 h 10000"/>
                <a:gd name="connsiteX117" fmla="*/ 1349 w 10000"/>
                <a:gd name="connsiteY117" fmla="*/ 2289 h 10000"/>
                <a:gd name="connsiteX118" fmla="*/ 2754 w 10000"/>
                <a:gd name="connsiteY118" fmla="*/ 2857 h 10000"/>
                <a:gd name="connsiteX119" fmla="*/ 1630 w 10000"/>
                <a:gd name="connsiteY119" fmla="*/ 1022 h 10000"/>
                <a:gd name="connsiteX120" fmla="*/ 2656 w 10000"/>
                <a:gd name="connsiteY120" fmla="*/ 2472 h 10000"/>
                <a:gd name="connsiteX121" fmla="*/ 2898 w 10000"/>
                <a:gd name="connsiteY121" fmla="*/ 3545 h 10000"/>
                <a:gd name="connsiteX122" fmla="*/ 2840 w 10000"/>
                <a:gd name="connsiteY122" fmla="*/ 3916 h 10000"/>
                <a:gd name="connsiteX123" fmla="*/ 1349 w 10000"/>
                <a:gd name="connsiteY123" fmla="*/ 2289 h 10000"/>
                <a:gd name="connsiteX124" fmla="*/ 1349 w 10000"/>
                <a:gd name="connsiteY124" fmla="*/ 2289 h 10000"/>
                <a:gd name="connsiteX125" fmla="*/ 2377 w 10000"/>
                <a:gd name="connsiteY125" fmla="*/ 3598 h 10000"/>
                <a:gd name="connsiteX126" fmla="*/ 2377 w 10000"/>
                <a:gd name="connsiteY126" fmla="*/ 3968 h 10000"/>
                <a:gd name="connsiteX127" fmla="*/ 2231 w 10000"/>
                <a:gd name="connsiteY127" fmla="*/ 4445 h 10000"/>
                <a:gd name="connsiteX128" fmla="*/ 2000 w 10000"/>
                <a:gd name="connsiteY128" fmla="*/ 4021 h 10000"/>
                <a:gd name="connsiteX129" fmla="*/ 1884 w 10000"/>
                <a:gd name="connsiteY129" fmla="*/ 3545 h 10000"/>
                <a:gd name="connsiteX130" fmla="*/ 1652 w 10000"/>
                <a:gd name="connsiteY130" fmla="*/ 3545 h 10000"/>
                <a:gd name="connsiteX131" fmla="*/ 1478 w 10000"/>
                <a:gd name="connsiteY131" fmla="*/ 3757 h 10000"/>
                <a:gd name="connsiteX132" fmla="*/ 1247 w 10000"/>
                <a:gd name="connsiteY132" fmla="*/ 3757 h 10000"/>
                <a:gd name="connsiteX133" fmla="*/ 1072 w 10000"/>
                <a:gd name="connsiteY133" fmla="*/ 3968 h 10000"/>
                <a:gd name="connsiteX134" fmla="*/ 957 w 10000"/>
                <a:gd name="connsiteY134" fmla="*/ 3757 h 10000"/>
                <a:gd name="connsiteX135" fmla="*/ 667 w 10000"/>
                <a:gd name="connsiteY135" fmla="*/ 3704 h 10000"/>
                <a:gd name="connsiteX136" fmla="*/ 406 w 10000"/>
                <a:gd name="connsiteY136" fmla="*/ 3704 h 10000"/>
                <a:gd name="connsiteX137" fmla="*/ 29 w 10000"/>
                <a:gd name="connsiteY137" fmla="*/ 3439 h 10000"/>
                <a:gd name="connsiteX138" fmla="*/ 0 w 10000"/>
                <a:gd name="connsiteY138" fmla="*/ 3916 h 10000"/>
                <a:gd name="connsiteX139" fmla="*/ 58 w 10000"/>
                <a:gd name="connsiteY139" fmla="*/ 4603 h 10000"/>
                <a:gd name="connsiteX140" fmla="*/ 116 w 10000"/>
                <a:gd name="connsiteY140" fmla="*/ 4973 h 10000"/>
                <a:gd name="connsiteX141" fmla="*/ 174 w 10000"/>
                <a:gd name="connsiteY141" fmla="*/ 5239 h 10000"/>
                <a:gd name="connsiteX142" fmla="*/ 232 w 10000"/>
                <a:gd name="connsiteY142" fmla="*/ 5609 h 10000"/>
                <a:gd name="connsiteX143" fmla="*/ 406 w 10000"/>
                <a:gd name="connsiteY143" fmla="*/ 5926 h 10000"/>
                <a:gd name="connsiteX144" fmla="*/ 638 w 10000"/>
                <a:gd name="connsiteY144" fmla="*/ 6455 h 10000"/>
                <a:gd name="connsiteX145" fmla="*/ 492 w 10000"/>
                <a:gd name="connsiteY145" fmla="*/ 6350 h 10000"/>
                <a:gd name="connsiteX146" fmla="*/ 840 w 10000"/>
                <a:gd name="connsiteY146" fmla="*/ 6825 h 10000"/>
                <a:gd name="connsiteX147" fmla="*/ 1043 w 10000"/>
                <a:gd name="connsiteY147" fmla="*/ 6773 h 10000"/>
                <a:gd name="connsiteX148" fmla="*/ 1015 w 10000"/>
                <a:gd name="connsiteY148" fmla="*/ 6455 h 10000"/>
                <a:gd name="connsiteX149" fmla="*/ 1188 w 10000"/>
                <a:gd name="connsiteY149" fmla="*/ 6508 h 10000"/>
                <a:gd name="connsiteX150" fmla="*/ 986 w 10000"/>
                <a:gd name="connsiteY150" fmla="*/ 5873 h 10000"/>
                <a:gd name="connsiteX151" fmla="*/ 1362 w 10000"/>
                <a:gd name="connsiteY151" fmla="*/ 5609 h 10000"/>
                <a:gd name="connsiteX152" fmla="*/ 1566 w 10000"/>
                <a:gd name="connsiteY152" fmla="*/ 5609 h 10000"/>
                <a:gd name="connsiteX153" fmla="*/ 1566 w 10000"/>
                <a:gd name="connsiteY153" fmla="*/ 5873 h 10000"/>
                <a:gd name="connsiteX154" fmla="*/ 1391 w 10000"/>
                <a:gd name="connsiteY154" fmla="*/ 6032 h 10000"/>
                <a:gd name="connsiteX155" fmla="*/ 1276 w 10000"/>
                <a:gd name="connsiteY155" fmla="*/ 6720 h 10000"/>
                <a:gd name="connsiteX156" fmla="*/ 1218 w 10000"/>
                <a:gd name="connsiteY156" fmla="*/ 7037 h 10000"/>
                <a:gd name="connsiteX157" fmla="*/ 1305 w 10000"/>
                <a:gd name="connsiteY157" fmla="*/ 7461 h 10000"/>
                <a:gd name="connsiteX158" fmla="*/ 1478 w 10000"/>
                <a:gd name="connsiteY158" fmla="*/ 7778 h 10000"/>
                <a:gd name="connsiteX159" fmla="*/ 2058 w 10000"/>
                <a:gd name="connsiteY159" fmla="*/ 8413 h 10000"/>
                <a:gd name="connsiteX160" fmla="*/ 2521 w 10000"/>
                <a:gd name="connsiteY160" fmla="*/ 8889 h 10000"/>
                <a:gd name="connsiteX161" fmla="*/ 2869 w 10000"/>
                <a:gd name="connsiteY161" fmla="*/ 9101 h 10000"/>
                <a:gd name="connsiteX162" fmla="*/ 3246 w 10000"/>
                <a:gd name="connsiteY162" fmla="*/ 9312 h 10000"/>
                <a:gd name="connsiteX163" fmla="*/ 3624 w 10000"/>
                <a:gd name="connsiteY163" fmla="*/ 9524 h 10000"/>
                <a:gd name="connsiteX164" fmla="*/ 3972 w 10000"/>
                <a:gd name="connsiteY164" fmla="*/ 9630 h 10000"/>
                <a:gd name="connsiteX165" fmla="*/ 4348 w 10000"/>
                <a:gd name="connsiteY165" fmla="*/ 9789 h 10000"/>
                <a:gd name="connsiteX166" fmla="*/ 4783 w 10000"/>
                <a:gd name="connsiteY166" fmla="*/ 9948 h 10000"/>
                <a:gd name="connsiteX167" fmla="*/ 5246 w 10000"/>
                <a:gd name="connsiteY167" fmla="*/ 10000 h 10000"/>
                <a:gd name="connsiteX168" fmla="*/ 5652 w 10000"/>
                <a:gd name="connsiteY168" fmla="*/ 10000 h 10000"/>
                <a:gd name="connsiteX169" fmla="*/ 6145 w 10000"/>
                <a:gd name="connsiteY169" fmla="*/ 9948 h 10000"/>
                <a:gd name="connsiteX170" fmla="*/ 6493 w 10000"/>
                <a:gd name="connsiteY170" fmla="*/ 9841 h 10000"/>
                <a:gd name="connsiteX171" fmla="*/ 6841 w 10000"/>
                <a:gd name="connsiteY171" fmla="*/ 9736 h 10000"/>
                <a:gd name="connsiteX172" fmla="*/ 7218 w 10000"/>
                <a:gd name="connsiteY172" fmla="*/ 9577 h 10000"/>
                <a:gd name="connsiteX173" fmla="*/ 7565 w 10000"/>
                <a:gd name="connsiteY173" fmla="*/ 9418 h 10000"/>
                <a:gd name="connsiteX174" fmla="*/ 7884 w 10000"/>
                <a:gd name="connsiteY174" fmla="*/ 9207 h 10000"/>
                <a:gd name="connsiteX175" fmla="*/ 8232 w 10000"/>
                <a:gd name="connsiteY175" fmla="*/ 8995 h 10000"/>
                <a:gd name="connsiteX176" fmla="*/ 8551 w 10000"/>
                <a:gd name="connsiteY176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6000 w 10000"/>
                <a:gd name="connsiteY40" fmla="*/ 7302 h 10000"/>
                <a:gd name="connsiteX41" fmla="*/ 5826 w 10000"/>
                <a:gd name="connsiteY41" fmla="*/ 7143 h 10000"/>
                <a:gd name="connsiteX42" fmla="*/ 5971 w 10000"/>
                <a:gd name="connsiteY42" fmla="*/ 7037 h 10000"/>
                <a:gd name="connsiteX43" fmla="*/ 6232 w 10000"/>
                <a:gd name="connsiteY43" fmla="*/ 6561 h 10000"/>
                <a:gd name="connsiteX44" fmla="*/ 5797 w 10000"/>
                <a:gd name="connsiteY44" fmla="*/ 6878 h 10000"/>
                <a:gd name="connsiteX45" fmla="*/ 5740 w 10000"/>
                <a:gd name="connsiteY45" fmla="*/ 6667 h 10000"/>
                <a:gd name="connsiteX46" fmla="*/ 5768 w 10000"/>
                <a:gd name="connsiteY46" fmla="*/ 6402 h 10000"/>
                <a:gd name="connsiteX47" fmla="*/ 5565 w 10000"/>
                <a:gd name="connsiteY47" fmla="*/ 6191 h 10000"/>
                <a:gd name="connsiteX48" fmla="*/ 5392 w 10000"/>
                <a:gd name="connsiteY48" fmla="*/ 6032 h 10000"/>
                <a:gd name="connsiteX49" fmla="*/ 5333 w 10000"/>
                <a:gd name="connsiteY49" fmla="*/ 5768 h 10000"/>
                <a:gd name="connsiteX50" fmla="*/ 5333 w 10000"/>
                <a:gd name="connsiteY50" fmla="*/ 5714 h 10000"/>
                <a:gd name="connsiteX51" fmla="*/ 5131 w 10000"/>
                <a:gd name="connsiteY51" fmla="*/ 5555 h 10000"/>
                <a:gd name="connsiteX52" fmla="*/ 4956 w 10000"/>
                <a:gd name="connsiteY52" fmla="*/ 5397 h 10000"/>
                <a:gd name="connsiteX53" fmla="*/ 7657 w 10000"/>
                <a:gd name="connsiteY53" fmla="*/ 5044 h 10000"/>
                <a:gd name="connsiteX54" fmla="*/ 7087 w 10000"/>
                <a:gd name="connsiteY54" fmla="*/ 5497 h 10000"/>
                <a:gd name="connsiteX55" fmla="*/ 5333 w 10000"/>
                <a:gd name="connsiteY55" fmla="*/ 5555 h 10000"/>
                <a:gd name="connsiteX56" fmla="*/ 7531 w 10000"/>
                <a:gd name="connsiteY56" fmla="*/ 4817 h 10000"/>
                <a:gd name="connsiteX57" fmla="*/ 8069 w 10000"/>
                <a:gd name="connsiteY57" fmla="*/ 4826 h 10000"/>
                <a:gd name="connsiteX58" fmla="*/ 6950 w 10000"/>
                <a:gd name="connsiteY58" fmla="*/ 3306 h 10000"/>
                <a:gd name="connsiteX59" fmla="*/ 6962 w 10000"/>
                <a:gd name="connsiteY59" fmla="*/ 3305 h 10000"/>
                <a:gd name="connsiteX60" fmla="*/ 6645 w 10000"/>
                <a:gd name="connsiteY60" fmla="*/ 3230 h 10000"/>
                <a:gd name="connsiteX61" fmla="*/ 6519 w 10000"/>
                <a:gd name="connsiteY61" fmla="*/ 3003 h 10000"/>
                <a:gd name="connsiteX62" fmla="*/ 5949 w 10000"/>
                <a:gd name="connsiteY62" fmla="*/ 2473 h 10000"/>
                <a:gd name="connsiteX63" fmla="*/ 5015 w 10000"/>
                <a:gd name="connsiteY63" fmla="*/ 3228 h 10000"/>
                <a:gd name="connsiteX64" fmla="*/ 4898 w 10000"/>
                <a:gd name="connsiteY64" fmla="*/ 3175 h 10000"/>
                <a:gd name="connsiteX65" fmla="*/ 4754 w 10000"/>
                <a:gd name="connsiteY65" fmla="*/ 3122 h 10000"/>
                <a:gd name="connsiteX66" fmla="*/ 4637 w 10000"/>
                <a:gd name="connsiteY66" fmla="*/ 3334 h 10000"/>
                <a:gd name="connsiteX67" fmla="*/ 4464 w 10000"/>
                <a:gd name="connsiteY67" fmla="*/ 3493 h 10000"/>
                <a:gd name="connsiteX68" fmla="*/ 4435 w 10000"/>
                <a:gd name="connsiteY68" fmla="*/ 3651 h 10000"/>
                <a:gd name="connsiteX69" fmla="*/ 4579 w 10000"/>
                <a:gd name="connsiteY69" fmla="*/ 3862 h 10000"/>
                <a:gd name="connsiteX70" fmla="*/ 4637 w 10000"/>
                <a:gd name="connsiteY70" fmla="*/ 4021 h 10000"/>
                <a:gd name="connsiteX71" fmla="*/ 4783 w 10000"/>
                <a:gd name="connsiteY71" fmla="*/ 4021 h 10000"/>
                <a:gd name="connsiteX72" fmla="*/ 4841 w 10000"/>
                <a:gd name="connsiteY72" fmla="*/ 4021 h 10000"/>
                <a:gd name="connsiteX73" fmla="*/ 4927 w 10000"/>
                <a:gd name="connsiteY73" fmla="*/ 4233 h 10000"/>
                <a:gd name="connsiteX74" fmla="*/ 5073 w 10000"/>
                <a:gd name="connsiteY74" fmla="*/ 4603 h 10000"/>
                <a:gd name="connsiteX75" fmla="*/ 4898 w 10000"/>
                <a:gd name="connsiteY75" fmla="*/ 4391 h 10000"/>
                <a:gd name="connsiteX76" fmla="*/ 4812 w 10000"/>
                <a:gd name="connsiteY76" fmla="*/ 4127 h 10000"/>
                <a:gd name="connsiteX77" fmla="*/ 4725 w 10000"/>
                <a:gd name="connsiteY77" fmla="*/ 4339 h 10000"/>
                <a:gd name="connsiteX78" fmla="*/ 4608 w 10000"/>
                <a:gd name="connsiteY78" fmla="*/ 4657 h 10000"/>
                <a:gd name="connsiteX79" fmla="*/ 4608 w 10000"/>
                <a:gd name="connsiteY79" fmla="*/ 4445 h 10000"/>
                <a:gd name="connsiteX80" fmla="*/ 4435 w 10000"/>
                <a:gd name="connsiteY80" fmla="*/ 4339 h 10000"/>
                <a:gd name="connsiteX81" fmla="*/ 4406 w 10000"/>
                <a:gd name="connsiteY81" fmla="*/ 3968 h 10000"/>
                <a:gd name="connsiteX82" fmla="*/ 4261 w 10000"/>
                <a:gd name="connsiteY82" fmla="*/ 4021 h 10000"/>
                <a:gd name="connsiteX83" fmla="*/ 4319 w 10000"/>
                <a:gd name="connsiteY83" fmla="*/ 3598 h 10000"/>
                <a:gd name="connsiteX84" fmla="*/ 4232 w 10000"/>
                <a:gd name="connsiteY84" fmla="*/ 3598 h 10000"/>
                <a:gd name="connsiteX85" fmla="*/ 4319 w 10000"/>
                <a:gd name="connsiteY85" fmla="*/ 3069 h 10000"/>
                <a:gd name="connsiteX86" fmla="*/ 4464 w 10000"/>
                <a:gd name="connsiteY86" fmla="*/ 3069 h 10000"/>
                <a:gd name="connsiteX87" fmla="*/ 4522 w 10000"/>
                <a:gd name="connsiteY87" fmla="*/ 3386 h 10000"/>
                <a:gd name="connsiteX88" fmla="*/ 4551 w 10000"/>
                <a:gd name="connsiteY88" fmla="*/ 3175 h 10000"/>
                <a:gd name="connsiteX89" fmla="*/ 4493 w 10000"/>
                <a:gd name="connsiteY89" fmla="*/ 3016 h 10000"/>
                <a:gd name="connsiteX90" fmla="*/ 4348 w 10000"/>
                <a:gd name="connsiteY90" fmla="*/ 2910 h 10000"/>
                <a:gd name="connsiteX91" fmla="*/ 4377 w 10000"/>
                <a:gd name="connsiteY91" fmla="*/ 2487 h 10000"/>
                <a:gd name="connsiteX92" fmla="*/ 4319 w 10000"/>
                <a:gd name="connsiteY92" fmla="*/ 2275 h 10000"/>
                <a:gd name="connsiteX93" fmla="*/ 4289 w 10000"/>
                <a:gd name="connsiteY93" fmla="*/ 1641 h 10000"/>
                <a:gd name="connsiteX94" fmla="*/ 4348 w 10000"/>
                <a:gd name="connsiteY94" fmla="*/ 1641 h 10000"/>
                <a:gd name="connsiteX95" fmla="*/ 4261 w 10000"/>
                <a:gd name="connsiteY95" fmla="*/ 1534 h 10000"/>
                <a:gd name="connsiteX96" fmla="*/ 4000 w 10000"/>
                <a:gd name="connsiteY96" fmla="*/ 1746 h 10000"/>
                <a:gd name="connsiteX97" fmla="*/ 3942 w 10000"/>
                <a:gd name="connsiteY97" fmla="*/ 1323 h 10000"/>
                <a:gd name="connsiteX98" fmla="*/ 4145 w 10000"/>
                <a:gd name="connsiteY98" fmla="*/ 582 h 10000"/>
                <a:gd name="connsiteX99" fmla="*/ 3972 w 10000"/>
                <a:gd name="connsiteY99" fmla="*/ 318 h 10000"/>
                <a:gd name="connsiteX100" fmla="*/ 3972 w 10000"/>
                <a:gd name="connsiteY100" fmla="*/ 212 h 10000"/>
                <a:gd name="connsiteX101" fmla="*/ 3710 w 10000"/>
                <a:gd name="connsiteY101" fmla="*/ 0 h 10000"/>
                <a:gd name="connsiteX102" fmla="*/ 3624 w 10000"/>
                <a:gd name="connsiteY102" fmla="*/ 212 h 10000"/>
                <a:gd name="connsiteX103" fmla="*/ 3536 w 10000"/>
                <a:gd name="connsiteY103" fmla="*/ 635 h 10000"/>
                <a:gd name="connsiteX104" fmla="*/ 3420 w 10000"/>
                <a:gd name="connsiteY104" fmla="*/ 688 h 10000"/>
                <a:gd name="connsiteX105" fmla="*/ 3594 w 10000"/>
                <a:gd name="connsiteY105" fmla="*/ 900 h 10000"/>
                <a:gd name="connsiteX106" fmla="*/ 3624 w 10000"/>
                <a:gd name="connsiteY106" fmla="*/ 1164 h 10000"/>
                <a:gd name="connsiteX107" fmla="*/ 3536 w 10000"/>
                <a:gd name="connsiteY107" fmla="*/ 1323 h 10000"/>
                <a:gd name="connsiteX108" fmla="*/ 3624 w 10000"/>
                <a:gd name="connsiteY108" fmla="*/ 1799 h 10000"/>
                <a:gd name="connsiteX109" fmla="*/ 3565 w 10000"/>
                <a:gd name="connsiteY109" fmla="*/ 2223 h 10000"/>
                <a:gd name="connsiteX110" fmla="*/ 3130 w 10000"/>
                <a:gd name="connsiteY110" fmla="*/ 2539 h 10000"/>
                <a:gd name="connsiteX111" fmla="*/ 3101 w 10000"/>
                <a:gd name="connsiteY111" fmla="*/ 2381 h 10000"/>
                <a:gd name="connsiteX112" fmla="*/ 3073 w 10000"/>
                <a:gd name="connsiteY112" fmla="*/ 2593 h 10000"/>
                <a:gd name="connsiteX113" fmla="*/ 3188 w 10000"/>
                <a:gd name="connsiteY113" fmla="*/ 2804 h 10000"/>
                <a:gd name="connsiteX114" fmla="*/ 3478 w 10000"/>
                <a:gd name="connsiteY114" fmla="*/ 2593 h 10000"/>
                <a:gd name="connsiteX115" fmla="*/ 3594 w 10000"/>
                <a:gd name="connsiteY115" fmla="*/ 2752 h 10000"/>
                <a:gd name="connsiteX116" fmla="*/ 3392 w 10000"/>
                <a:gd name="connsiteY116" fmla="*/ 2804 h 10000"/>
                <a:gd name="connsiteX117" fmla="*/ 1349 w 10000"/>
                <a:gd name="connsiteY117" fmla="*/ 2289 h 10000"/>
                <a:gd name="connsiteX118" fmla="*/ 2754 w 10000"/>
                <a:gd name="connsiteY118" fmla="*/ 2857 h 10000"/>
                <a:gd name="connsiteX119" fmla="*/ 1630 w 10000"/>
                <a:gd name="connsiteY119" fmla="*/ 1022 h 10000"/>
                <a:gd name="connsiteX120" fmla="*/ 2656 w 10000"/>
                <a:gd name="connsiteY120" fmla="*/ 2472 h 10000"/>
                <a:gd name="connsiteX121" fmla="*/ 2898 w 10000"/>
                <a:gd name="connsiteY121" fmla="*/ 3545 h 10000"/>
                <a:gd name="connsiteX122" fmla="*/ 2840 w 10000"/>
                <a:gd name="connsiteY122" fmla="*/ 3916 h 10000"/>
                <a:gd name="connsiteX123" fmla="*/ 1349 w 10000"/>
                <a:gd name="connsiteY123" fmla="*/ 2289 h 10000"/>
                <a:gd name="connsiteX124" fmla="*/ 1349 w 10000"/>
                <a:gd name="connsiteY124" fmla="*/ 2289 h 10000"/>
                <a:gd name="connsiteX125" fmla="*/ 2377 w 10000"/>
                <a:gd name="connsiteY125" fmla="*/ 3598 h 10000"/>
                <a:gd name="connsiteX126" fmla="*/ 2377 w 10000"/>
                <a:gd name="connsiteY126" fmla="*/ 3968 h 10000"/>
                <a:gd name="connsiteX127" fmla="*/ 2231 w 10000"/>
                <a:gd name="connsiteY127" fmla="*/ 4445 h 10000"/>
                <a:gd name="connsiteX128" fmla="*/ 2000 w 10000"/>
                <a:gd name="connsiteY128" fmla="*/ 4021 h 10000"/>
                <a:gd name="connsiteX129" fmla="*/ 1884 w 10000"/>
                <a:gd name="connsiteY129" fmla="*/ 3545 h 10000"/>
                <a:gd name="connsiteX130" fmla="*/ 1652 w 10000"/>
                <a:gd name="connsiteY130" fmla="*/ 3545 h 10000"/>
                <a:gd name="connsiteX131" fmla="*/ 1478 w 10000"/>
                <a:gd name="connsiteY131" fmla="*/ 3757 h 10000"/>
                <a:gd name="connsiteX132" fmla="*/ 1247 w 10000"/>
                <a:gd name="connsiteY132" fmla="*/ 3757 h 10000"/>
                <a:gd name="connsiteX133" fmla="*/ 1072 w 10000"/>
                <a:gd name="connsiteY133" fmla="*/ 3968 h 10000"/>
                <a:gd name="connsiteX134" fmla="*/ 957 w 10000"/>
                <a:gd name="connsiteY134" fmla="*/ 3757 h 10000"/>
                <a:gd name="connsiteX135" fmla="*/ 667 w 10000"/>
                <a:gd name="connsiteY135" fmla="*/ 3704 h 10000"/>
                <a:gd name="connsiteX136" fmla="*/ 406 w 10000"/>
                <a:gd name="connsiteY136" fmla="*/ 3704 h 10000"/>
                <a:gd name="connsiteX137" fmla="*/ 29 w 10000"/>
                <a:gd name="connsiteY137" fmla="*/ 3439 h 10000"/>
                <a:gd name="connsiteX138" fmla="*/ 0 w 10000"/>
                <a:gd name="connsiteY138" fmla="*/ 3916 h 10000"/>
                <a:gd name="connsiteX139" fmla="*/ 58 w 10000"/>
                <a:gd name="connsiteY139" fmla="*/ 4603 h 10000"/>
                <a:gd name="connsiteX140" fmla="*/ 116 w 10000"/>
                <a:gd name="connsiteY140" fmla="*/ 4973 h 10000"/>
                <a:gd name="connsiteX141" fmla="*/ 174 w 10000"/>
                <a:gd name="connsiteY141" fmla="*/ 5239 h 10000"/>
                <a:gd name="connsiteX142" fmla="*/ 232 w 10000"/>
                <a:gd name="connsiteY142" fmla="*/ 5609 h 10000"/>
                <a:gd name="connsiteX143" fmla="*/ 406 w 10000"/>
                <a:gd name="connsiteY143" fmla="*/ 5926 h 10000"/>
                <a:gd name="connsiteX144" fmla="*/ 638 w 10000"/>
                <a:gd name="connsiteY144" fmla="*/ 6455 h 10000"/>
                <a:gd name="connsiteX145" fmla="*/ 492 w 10000"/>
                <a:gd name="connsiteY145" fmla="*/ 6350 h 10000"/>
                <a:gd name="connsiteX146" fmla="*/ 840 w 10000"/>
                <a:gd name="connsiteY146" fmla="*/ 6825 h 10000"/>
                <a:gd name="connsiteX147" fmla="*/ 1043 w 10000"/>
                <a:gd name="connsiteY147" fmla="*/ 6773 h 10000"/>
                <a:gd name="connsiteX148" fmla="*/ 1015 w 10000"/>
                <a:gd name="connsiteY148" fmla="*/ 6455 h 10000"/>
                <a:gd name="connsiteX149" fmla="*/ 1188 w 10000"/>
                <a:gd name="connsiteY149" fmla="*/ 6508 h 10000"/>
                <a:gd name="connsiteX150" fmla="*/ 986 w 10000"/>
                <a:gd name="connsiteY150" fmla="*/ 5873 h 10000"/>
                <a:gd name="connsiteX151" fmla="*/ 1362 w 10000"/>
                <a:gd name="connsiteY151" fmla="*/ 5609 h 10000"/>
                <a:gd name="connsiteX152" fmla="*/ 1566 w 10000"/>
                <a:gd name="connsiteY152" fmla="*/ 5609 h 10000"/>
                <a:gd name="connsiteX153" fmla="*/ 1566 w 10000"/>
                <a:gd name="connsiteY153" fmla="*/ 5873 h 10000"/>
                <a:gd name="connsiteX154" fmla="*/ 1391 w 10000"/>
                <a:gd name="connsiteY154" fmla="*/ 6032 h 10000"/>
                <a:gd name="connsiteX155" fmla="*/ 1276 w 10000"/>
                <a:gd name="connsiteY155" fmla="*/ 6720 h 10000"/>
                <a:gd name="connsiteX156" fmla="*/ 1218 w 10000"/>
                <a:gd name="connsiteY156" fmla="*/ 7037 h 10000"/>
                <a:gd name="connsiteX157" fmla="*/ 1305 w 10000"/>
                <a:gd name="connsiteY157" fmla="*/ 7461 h 10000"/>
                <a:gd name="connsiteX158" fmla="*/ 1478 w 10000"/>
                <a:gd name="connsiteY158" fmla="*/ 7778 h 10000"/>
                <a:gd name="connsiteX159" fmla="*/ 2058 w 10000"/>
                <a:gd name="connsiteY159" fmla="*/ 8413 h 10000"/>
                <a:gd name="connsiteX160" fmla="*/ 2521 w 10000"/>
                <a:gd name="connsiteY160" fmla="*/ 8889 h 10000"/>
                <a:gd name="connsiteX161" fmla="*/ 2869 w 10000"/>
                <a:gd name="connsiteY161" fmla="*/ 9101 h 10000"/>
                <a:gd name="connsiteX162" fmla="*/ 3246 w 10000"/>
                <a:gd name="connsiteY162" fmla="*/ 9312 h 10000"/>
                <a:gd name="connsiteX163" fmla="*/ 3624 w 10000"/>
                <a:gd name="connsiteY163" fmla="*/ 9524 h 10000"/>
                <a:gd name="connsiteX164" fmla="*/ 3972 w 10000"/>
                <a:gd name="connsiteY164" fmla="*/ 9630 h 10000"/>
                <a:gd name="connsiteX165" fmla="*/ 4348 w 10000"/>
                <a:gd name="connsiteY165" fmla="*/ 9789 h 10000"/>
                <a:gd name="connsiteX166" fmla="*/ 4783 w 10000"/>
                <a:gd name="connsiteY166" fmla="*/ 9948 h 10000"/>
                <a:gd name="connsiteX167" fmla="*/ 5246 w 10000"/>
                <a:gd name="connsiteY167" fmla="*/ 10000 h 10000"/>
                <a:gd name="connsiteX168" fmla="*/ 5652 w 10000"/>
                <a:gd name="connsiteY168" fmla="*/ 10000 h 10000"/>
                <a:gd name="connsiteX169" fmla="*/ 6145 w 10000"/>
                <a:gd name="connsiteY169" fmla="*/ 9948 h 10000"/>
                <a:gd name="connsiteX170" fmla="*/ 6493 w 10000"/>
                <a:gd name="connsiteY170" fmla="*/ 9841 h 10000"/>
                <a:gd name="connsiteX171" fmla="*/ 6841 w 10000"/>
                <a:gd name="connsiteY171" fmla="*/ 9736 h 10000"/>
                <a:gd name="connsiteX172" fmla="*/ 7218 w 10000"/>
                <a:gd name="connsiteY172" fmla="*/ 9577 h 10000"/>
                <a:gd name="connsiteX173" fmla="*/ 7565 w 10000"/>
                <a:gd name="connsiteY173" fmla="*/ 9418 h 10000"/>
                <a:gd name="connsiteX174" fmla="*/ 7884 w 10000"/>
                <a:gd name="connsiteY174" fmla="*/ 9207 h 10000"/>
                <a:gd name="connsiteX175" fmla="*/ 8232 w 10000"/>
                <a:gd name="connsiteY175" fmla="*/ 8995 h 10000"/>
                <a:gd name="connsiteX176" fmla="*/ 8551 w 10000"/>
                <a:gd name="connsiteY176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6000 w 10000"/>
                <a:gd name="connsiteY40" fmla="*/ 7302 h 10000"/>
                <a:gd name="connsiteX41" fmla="*/ 5826 w 10000"/>
                <a:gd name="connsiteY41" fmla="*/ 7143 h 10000"/>
                <a:gd name="connsiteX42" fmla="*/ 5971 w 10000"/>
                <a:gd name="connsiteY42" fmla="*/ 7037 h 10000"/>
                <a:gd name="connsiteX43" fmla="*/ 6232 w 10000"/>
                <a:gd name="connsiteY43" fmla="*/ 6561 h 10000"/>
                <a:gd name="connsiteX44" fmla="*/ 5797 w 10000"/>
                <a:gd name="connsiteY44" fmla="*/ 6878 h 10000"/>
                <a:gd name="connsiteX45" fmla="*/ 5740 w 10000"/>
                <a:gd name="connsiteY45" fmla="*/ 6667 h 10000"/>
                <a:gd name="connsiteX46" fmla="*/ 5768 w 10000"/>
                <a:gd name="connsiteY46" fmla="*/ 6402 h 10000"/>
                <a:gd name="connsiteX47" fmla="*/ 5565 w 10000"/>
                <a:gd name="connsiteY47" fmla="*/ 6191 h 10000"/>
                <a:gd name="connsiteX48" fmla="*/ 5392 w 10000"/>
                <a:gd name="connsiteY48" fmla="*/ 6032 h 10000"/>
                <a:gd name="connsiteX49" fmla="*/ 5333 w 10000"/>
                <a:gd name="connsiteY49" fmla="*/ 5768 h 10000"/>
                <a:gd name="connsiteX50" fmla="*/ 5333 w 10000"/>
                <a:gd name="connsiteY50" fmla="*/ 5714 h 10000"/>
                <a:gd name="connsiteX51" fmla="*/ 5131 w 10000"/>
                <a:gd name="connsiteY51" fmla="*/ 5555 h 10000"/>
                <a:gd name="connsiteX52" fmla="*/ 8227 w 10000"/>
                <a:gd name="connsiteY52" fmla="*/ 4591 h 10000"/>
                <a:gd name="connsiteX53" fmla="*/ 7657 w 10000"/>
                <a:gd name="connsiteY53" fmla="*/ 5044 h 10000"/>
                <a:gd name="connsiteX54" fmla="*/ 7087 w 10000"/>
                <a:gd name="connsiteY54" fmla="*/ 5497 h 10000"/>
                <a:gd name="connsiteX55" fmla="*/ 5333 w 10000"/>
                <a:gd name="connsiteY55" fmla="*/ 5555 h 10000"/>
                <a:gd name="connsiteX56" fmla="*/ 7531 w 10000"/>
                <a:gd name="connsiteY56" fmla="*/ 4817 h 10000"/>
                <a:gd name="connsiteX57" fmla="*/ 8069 w 10000"/>
                <a:gd name="connsiteY57" fmla="*/ 4826 h 10000"/>
                <a:gd name="connsiteX58" fmla="*/ 6950 w 10000"/>
                <a:gd name="connsiteY58" fmla="*/ 3306 h 10000"/>
                <a:gd name="connsiteX59" fmla="*/ 6962 w 10000"/>
                <a:gd name="connsiteY59" fmla="*/ 3305 h 10000"/>
                <a:gd name="connsiteX60" fmla="*/ 6645 w 10000"/>
                <a:gd name="connsiteY60" fmla="*/ 3230 h 10000"/>
                <a:gd name="connsiteX61" fmla="*/ 6519 w 10000"/>
                <a:gd name="connsiteY61" fmla="*/ 3003 h 10000"/>
                <a:gd name="connsiteX62" fmla="*/ 5949 w 10000"/>
                <a:gd name="connsiteY62" fmla="*/ 2473 h 10000"/>
                <a:gd name="connsiteX63" fmla="*/ 5015 w 10000"/>
                <a:gd name="connsiteY63" fmla="*/ 3228 h 10000"/>
                <a:gd name="connsiteX64" fmla="*/ 4898 w 10000"/>
                <a:gd name="connsiteY64" fmla="*/ 3175 h 10000"/>
                <a:gd name="connsiteX65" fmla="*/ 4754 w 10000"/>
                <a:gd name="connsiteY65" fmla="*/ 3122 h 10000"/>
                <a:gd name="connsiteX66" fmla="*/ 4637 w 10000"/>
                <a:gd name="connsiteY66" fmla="*/ 3334 h 10000"/>
                <a:gd name="connsiteX67" fmla="*/ 4464 w 10000"/>
                <a:gd name="connsiteY67" fmla="*/ 3493 h 10000"/>
                <a:gd name="connsiteX68" fmla="*/ 4435 w 10000"/>
                <a:gd name="connsiteY68" fmla="*/ 3651 h 10000"/>
                <a:gd name="connsiteX69" fmla="*/ 4579 w 10000"/>
                <a:gd name="connsiteY69" fmla="*/ 3862 h 10000"/>
                <a:gd name="connsiteX70" fmla="*/ 4637 w 10000"/>
                <a:gd name="connsiteY70" fmla="*/ 4021 h 10000"/>
                <a:gd name="connsiteX71" fmla="*/ 4783 w 10000"/>
                <a:gd name="connsiteY71" fmla="*/ 4021 h 10000"/>
                <a:gd name="connsiteX72" fmla="*/ 4841 w 10000"/>
                <a:gd name="connsiteY72" fmla="*/ 4021 h 10000"/>
                <a:gd name="connsiteX73" fmla="*/ 4927 w 10000"/>
                <a:gd name="connsiteY73" fmla="*/ 4233 h 10000"/>
                <a:gd name="connsiteX74" fmla="*/ 5073 w 10000"/>
                <a:gd name="connsiteY74" fmla="*/ 4603 h 10000"/>
                <a:gd name="connsiteX75" fmla="*/ 4898 w 10000"/>
                <a:gd name="connsiteY75" fmla="*/ 4391 h 10000"/>
                <a:gd name="connsiteX76" fmla="*/ 4812 w 10000"/>
                <a:gd name="connsiteY76" fmla="*/ 4127 h 10000"/>
                <a:gd name="connsiteX77" fmla="*/ 4725 w 10000"/>
                <a:gd name="connsiteY77" fmla="*/ 4339 h 10000"/>
                <a:gd name="connsiteX78" fmla="*/ 4608 w 10000"/>
                <a:gd name="connsiteY78" fmla="*/ 4657 h 10000"/>
                <a:gd name="connsiteX79" fmla="*/ 4608 w 10000"/>
                <a:gd name="connsiteY79" fmla="*/ 4445 h 10000"/>
                <a:gd name="connsiteX80" fmla="*/ 4435 w 10000"/>
                <a:gd name="connsiteY80" fmla="*/ 4339 h 10000"/>
                <a:gd name="connsiteX81" fmla="*/ 4406 w 10000"/>
                <a:gd name="connsiteY81" fmla="*/ 3968 h 10000"/>
                <a:gd name="connsiteX82" fmla="*/ 4261 w 10000"/>
                <a:gd name="connsiteY82" fmla="*/ 4021 h 10000"/>
                <a:gd name="connsiteX83" fmla="*/ 4319 w 10000"/>
                <a:gd name="connsiteY83" fmla="*/ 3598 h 10000"/>
                <a:gd name="connsiteX84" fmla="*/ 4232 w 10000"/>
                <a:gd name="connsiteY84" fmla="*/ 3598 h 10000"/>
                <a:gd name="connsiteX85" fmla="*/ 4319 w 10000"/>
                <a:gd name="connsiteY85" fmla="*/ 3069 h 10000"/>
                <a:gd name="connsiteX86" fmla="*/ 4464 w 10000"/>
                <a:gd name="connsiteY86" fmla="*/ 3069 h 10000"/>
                <a:gd name="connsiteX87" fmla="*/ 4522 w 10000"/>
                <a:gd name="connsiteY87" fmla="*/ 3386 h 10000"/>
                <a:gd name="connsiteX88" fmla="*/ 4551 w 10000"/>
                <a:gd name="connsiteY88" fmla="*/ 3175 h 10000"/>
                <a:gd name="connsiteX89" fmla="*/ 4493 w 10000"/>
                <a:gd name="connsiteY89" fmla="*/ 3016 h 10000"/>
                <a:gd name="connsiteX90" fmla="*/ 4348 w 10000"/>
                <a:gd name="connsiteY90" fmla="*/ 2910 h 10000"/>
                <a:gd name="connsiteX91" fmla="*/ 4377 w 10000"/>
                <a:gd name="connsiteY91" fmla="*/ 2487 h 10000"/>
                <a:gd name="connsiteX92" fmla="*/ 4319 w 10000"/>
                <a:gd name="connsiteY92" fmla="*/ 2275 h 10000"/>
                <a:gd name="connsiteX93" fmla="*/ 4289 w 10000"/>
                <a:gd name="connsiteY93" fmla="*/ 1641 h 10000"/>
                <a:gd name="connsiteX94" fmla="*/ 4348 w 10000"/>
                <a:gd name="connsiteY94" fmla="*/ 1641 h 10000"/>
                <a:gd name="connsiteX95" fmla="*/ 4261 w 10000"/>
                <a:gd name="connsiteY95" fmla="*/ 1534 h 10000"/>
                <a:gd name="connsiteX96" fmla="*/ 4000 w 10000"/>
                <a:gd name="connsiteY96" fmla="*/ 1746 h 10000"/>
                <a:gd name="connsiteX97" fmla="*/ 3942 w 10000"/>
                <a:gd name="connsiteY97" fmla="*/ 1323 h 10000"/>
                <a:gd name="connsiteX98" fmla="*/ 4145 w 10000"/>
                <a:gd name="connsiteY98" fmla="*/ 582 h 10000"/>
                <a:gd name="connsiteX99" fmla="*/ 3972 w 10000"/>
                <a:gd name="connsiteY99" fmla="*/ 318 h 10000"/>
                <a:gd name="connsiteX100" fmla="*/ 3972 w 10000"/>
                <a:gd name="connsiteY100" fmla="*/ 212 h 10000"/>
                <a:gd name="connsiteX101" fmla="*/ 3710 w 10000"/>
                <a:gd name="connsiteY101" fmla="*/ 0 h 10000"/>
                <a:gd name="connsiteX102" fmla="*/ 3624 w 10000"/>
                <a:gd name="connsiteY102" fmla="*/ 212 h 10000"/>
                <a:gd name="connsiteX103" fmla="*/ 3536 w 10000"/>
                <a:gd name="connsiteY103" fmla="*/ 635 h 10000"/>
                <a:gd name="connsiteX104" fmla="*/ 3420 w 10000"/>
                <a:gd name="connsiteY104" fmla="*/ 688 h 10000"/>
                <a:gd name="connsiteX105" fmla="*/ 3594 w 10000"/>
                <a:gd name="connsiteY105" fmla="*/ 900 h 10000"/>
                <a:gd name="connsiteX106" fmla="*/ 3624 w 10000"/>
                <a:gd name="connsiteY106" fmla="*/ 1164 h 10000"/>
                <a:gd name="connsiteX107" fmla="*/ 3536 w 10000"/>
                <a:gd name="connsiteY107" fmla="*/ 1323 h 10000"/>
                <a:gd name="connsiteX108" fmla="*/ 3624 w 10000"/>
                <a:gd name="connsiteY108" fmla="*/ 1799 h 10000"/>
                <a:gd name="connsiteX109" fmla="*/ 3565 w 10000"/>
                <a:gd name="connsiteY109" fmla="*/ 2223 h 10000"/>
                <a:gd name="connsiteX110" fmla="*/ 3130 w 10000"/>
                <a:gd name="connsiteY110" fmla="*/ 2539 h 10000"/>
                <a:gd name="connsiteX111" fmla="*/ 3101 w 10000"/>
                <a:gd name="connsiteY111" fmla="*/ 2381 h 10000"/>
                <a:gd name="connsiteX112" fmla="*/ 3073 w 10000"/>
                <a:gd name="connsiteY112" fmla="*/ 2593 h 10000"/>
                <a:gd name="connsiteX113" fmla="*/ 3188 w 10000"/>
                <a:gd name="connsiteY113" fmla="*/ 2804 h 10000"/>
                <a:gd name="connsiteX114" fmla="*/ 3478 w 10000"/>
                <a:gd name="connsiteY114" fmla="*/ 2593 h 10000"/>
                <a:gd name="connsiteX115" fmla="*/ 3594 w 10000"/>
                <a:gd name="connsiteY115" fmla="*/ 2752 h 10000"/>
                <a:gd name="connsiteX116" fmla="*/ 3392 w 10000"/>
                <a:gd name="connsiteY116" fmla="*/ 2804 h 10000"/>
                <a:gd name="connsiteX117" fmla="*/ 1349 w 10000"/>
                <a:gd name="connsiteY117" fmla="*/ 2289 h 10000"/>
                <a:gd name="connsiteX118" fmla="*/ 2754 w 10000"/>
                <a:gd name="connsiteY118" fmla="*/ 2857 h 10000"/>
                <a:gd name="connsiteX119" fmla="*/ 1630 w 10000"/>
                <a:gd name="connsiteY119" fmla="*/ 1022 h 10000"/>
                <a:gd name="connsiteX120" fmla="*/ 2656 w 10000"/>
                <a:gd name="connsiteY120" fmla="*/ 2472 h 10000"/>
                <a:gd name="connsiteX121" fmla="*/ 2898 w 10000"/>
                <a:gd name="connsiteY121" fmla="*/ 3545 h 10000"/>
                <a:gd name="connsiteX122" fmla="*/ 2840 w 10000"/>
                <a:gd name="connsiteY122" fmla="*/ 3916 h 10000"/>
                <a:gd name="connsiteX123" fmla="*/ 1349 w 10000"/>
                <a:gd name="connsiteY123" fmla="*/ 2289 h 10000"/>
                <a:gd name="connsiteX124" fmla="*/ 1349 w 10000"/>
                <a:gd name="connsiteY124" fmla="*/ 2289 h 10000"/>
                <a:gd name="connsiteX125" fmla="*/ 2377 w 10000"/>
                <a:gd name="connsiteY125" fmla="*/ 3598 h 10000"/>
                <a:gd name="connsiteX126" fmla="*/ 2377 w 10000"/>
                <a:gd name="connsiteY126" fmla="*/ 3968 h 10000"/>
                <a:gd name="connsiteX127" fmla="*/ 2231 w 10000"/>
                <a:gd name="connsiteY127" fmla="*/ 4445 h 10000"/>
                <a:gd name="connsiteX128" fmla="*/ 2000 w 10000"/>
                <a:gd name="connsiteY128" fmla="*/ 4021 h 10000"/>
                <a:gd name="connsiteX129" fmla="*/ 1884 w 10000"/>
                <a:gd name="connsiteY129" fmla="*/ 3545 h 10000"/>
                <a:gd name="connsiteX130" fmla="*/ 1652 w 10000"/>
                <a:gd name="connsiteY130" fmla="*/ 3545 h 10000"/>
                <a:gd name="connsiteX131" fmla="*/ 1478 w 10000"/>
                <a:gd name="connsiteY131" fmla="*/ 3757 h 10000"/>
                <a:gd name="connsiteX132" fmla="*/ 1247 w 10000"/>
                <a:gd name="connsiteY132" fmla="*/ 3757 h 10000"/>
                <a:gd name="connsiteX133" fmla="*/ 1072 w 10000"/>
                <a:gd name="connsiteY133" fmla="*/ 3968 h 10000"/>
                <a:gd name="connsiteX134" fmla="*/ 957 w 10000"/>
                <a:gd name="connsiteY134" fmla="*/ 3757 h 10000"/>
                <a:gd name="connsiteX135" fmla="*/ 667 w 10000"/>
                <a:gd name="connsiteY135" fmla="*/ 3704 h 10000"/>
                <a:gd name="connsiteX136" fmla="*/ 406 w 10000"/>
                <a:gd name="connsiteY136" fmla="*/ 3704 h 10000"/>
                <a:gd name="connsiteX137" fmla="*/ 29 w 10000"/>
                <a:gd name="connsiteY137" fmla="*/ 3439 h 10000"/>
                <a:gd name="connsiteX138" fmla="*/ 0 w 10000"/>
                <a:gd name="connsiteY138" fmla="*/ 3916 h 10000"/>
                <a:gd name="connsiteX139" fmla="*/ 58 w 10000"/>
                <a:gd name="connsiteY139" fmla="*/ 4603 h 10000"/>
                <a:gd name="connsiteX140" fmla="*/ 116 w 10000"/>
                <a:gd name="connsiteY140" fmla="*/ 4973 h 10000"/>
                <a:gd name="connsiteX141" fmla="*/ 174 w 10000"/>
                <a:gd name="connsiteY141" fmla="*/ 5239 h 10000"/>
                <a:gd name="connsiteX142" fmla="*/ 232 w 10000"/>
                <a:gd name="connsiteY142" fmla="*/ 5609 h 10000"/>
                <a:gd name="connsiteX143" fmla="*/ 406 w 10000"/>
                <a:gd name="connsiteY143" fmla="*/ 5926 h 10000"/>
                <a:gd name="connsiteX144" fmla="*/ 638 w 10000"/>
                <a:gd name="connsiteY144" fmla="*/ 6455 h 10000"/>
                <a:gd name="connsiteX145" fmla="*/ 492 w 10000"/>
                <a:gd name="connsiteY145" fmla="*/ 6350 h 10000"/>
                <a:gd name="connsiteX146" fmla="*/ 840 w 10000"/>
                <a:gd name="connsiteY146" fmla="*/ 6825 h 10000"/>
                <a:gd name="connsiteX147" fmla="*/ 1043 w 10000"/>
                <a:gd name="connsiteY147" fmla="*/ 6773 h 10000"/>
                <a:gd name="connsiteX148" fmla="*/ 1015 w 10000"/>
                <a:gd name="connsiteY148" fmla="*/ 6455 h 10000"/>
                <a:gd name="connsiteX149" fmla="*/ 1188 w 10000"/>
                <a:gd name="connsiteY149" fmla="*/ 6508 h 10000"/>
                <a:gd name="connsiteX150" fmla="*/ 986 w 10000"/>
                <a:gd name="connsiteY150" fmla="*/ 5873 h 10000"/>
                <a:gd name="connsiteX151" fmla="*/ 1362 w 10000"/>
                <a:gd name="connsiteY151" fmla="*/ 5609 h 10000"/>
                <a:gd name="connsiteX152" fmla="*/ 1566 w 10000"/>
                <a:gd name="connsiteY152" fmla="*/ 5609 h 10000"/>
                <a:gd name="connsiteX153" fmla="*/ 1566 w 10000"/>
                <a:gd name="connsiteY153" fmla="*/ 5873 h 10000"/>
                <a:gd name="connsiteX154" fmla="*/ 1391 w 10000"/>
                <a:gd name="connsiteY154" fmla="*/ 6032 h 10000"/>
                <a:gd name="connsiteX155" fmla="*/ 1276 w 10000"/>
                <a:gd name="connsiteY155" fmla="*/ 6720 h 10000"/>
                <a:gd name="connsiteX156" fmla="*/ 1218 w 10000"/>
                <a:gd name="connsiteY156" fmla="*/ 7037 h 10000"/>
                <a:gd name="connsiteX157" fmla="*/ 1305 w 10000"/>
                <a:gd name="connsiteY157" fmla="*/ 7461 h 10000"/>
                <a:gd name="connsiteX158" fmla="*/ 1478 w 10000"/>
                <a:gd name="connsiteY158" fmla="*/ 7778 h 10000"/>
                <a:gd name="connsiteX159" fmla="*/ 2058 w 10000"/>
                <a:gd name="connsiteY159" fmla="*/ 8413 h 10000"/>
                <a:gd name="connsiteX160" fmla="*/ 2521 w 10000"/>
                <a:gd name="connsiteY160" fmla="*/ 8889 h 10000"/>
                <a:gd name="connsiteX161" fmla="*/ 2869 w 10000"/>
                <a:gd name="connsiteY161" fmla="*/ 9101 h 10000"/>
                <a:gd name="connsiteX162" fmla="*/ 3246 w 10000"/>
                <a:gd name="connsiteY162" fmla="*/ 9312 h 10000"/>
                <a:gd name="connsiteX163" fmla="*/ 3624 w 10000"/>
                <a:gd name="connsiteY163" fmla="*/ 9524 h 10000"/>
                <a:gd name="connsiteX164" fmla="*/ 3972 w 10000"/>
                <a:gd name="connsiteY164" fmla="*/ 9630 h 10000"/>
                <a:gd name="connsiteX165" fmla="*/ 4348 w 10000"/>
                <a:gd name="connsiteY165" fmla="*/ 9789 h 10000"/>
                <a:gd name="connsiteX166" fmla="*/ 4783 w 10000"/>
                <a:gd name="connsiteY166" fmla="*/ 9948 h 10000"/>
                <a:gd name="connsiteX167" fmla="*/ 5246 w 10000"/>
                <a:gd name="connsiteY167" fmla="*/ 10000 h 10000"/>
                <a:gd name="connsiteX168" fmla="*/ 5652 w 10000"/>
                <a:gd name="connsiteY168" fmla="*/ 10000 h 10000"/>
                <a:gd name="connsiteX169" fmla="*/ 6145 w 10000"/>
                <a:gd name="connsiteY169" fmla="*/ 9948 h 10000"/>
                <a:gd name="connsiteX170" fmla="*/ 6493 w 10000"/>
                <a:gd name="connsiteY170" fmla="*/ 9841 h 10000"/>
                <a:gd name="connsiteX171" fmla="*/ 6841 w 10000"/>
                <a:gd name="connsiteY171" fmla="*/ 9736 h 10000"/>
                <a:gd name="connsiteX172" fmla="*/ 7218 w 10000"/>
                <a:gd name="connsiteY172" fmla="*/ 9577 h 10000"/>
                <a:gd name="connsiteX173" fmla="*/ 7565 w 10000"/>
                <a:gd name="connsiteY173" fmla="*/ 9418 h 10000"/>
                <a:gd name="connsiteX174" fmla="*/ 7884 w 10000"/>
                <a:gd name="connsiteY174" fmla="*/ 9207 h 10000"/>
                <a:gd name="connsiteX175" fmla="*/ 8232 w 10000"/>
                <a:gd name="connsiteY175" fmla="*/ 8995 h 10000"/>
                <a:gd name="connsiteX176" fmla="*/ 8551 w 10000"/>
                <a:gd name="connsiteY176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6000 w 10000"/>
                <a:gd name="connsiteY40" fmla="*/ 7302 h 10000"/>
                <a:gd name="connsiteX41" fmla="*/ 5826 w 10000"/>
                <a:gd name="connsiteY41" fmla="*/ 7143 h 10000"/>
                <a:gd name="connsiteX42" fmla="*/ 5971 w 10000"/>
                <a:gd name="connsiteY42" fmla="*/ 7037 h 10000"/>
                <a:gd name="connsiteX43" fmla="*/ 6232 w 10000"/>
                <a:gd name="connsiteY43" fmla="*/ 6561 h 10000"/>
                <a:gd name="connsiteX44" fmla="*/ 5797 w 10000"/>
                <a:gd name="connsiteY44" fmla="*/ 6878 h 10000"/>
                <a:gd name="connsiteX45" fmla="*/ 5740 w 10000"/>
                <a:gd name="connsiteY45" fmla="*/ 6667 h 10000"/>
                <a:gd name="connsiteX46" fmla="*/ 5768 w 10000"/>
                <a:gd name="connsiteY46" fmla="*/ 6402 h 10000"/>
                <a:gd name="connsiteX47" fmla="*/ 5565 w 10000"/>
                <a:gd name="connsiteY47" fmla="*/ 6191 h 10000"/>
                <a:gd name="connsiteX48" fmla="*/ 5392 w 10000"/>
                <a:gd name="connsiteY48" fmla="*/ 6032 h 10000"/>
                <a:gd name="connsiteX49" fmla="*/ 5333 w 10000"/>
                <a:gd name="connsiteY49" fmla="*/ 5768 h 10000"/>
                <a:gd name="connsiteX50" fmla="*/ 5333 w 10000"/>
                <a:gd name="connsiteY50" fmla="*/ 5714 h 10000"/>
                <a:gd name="connsiteX51" fmla="*/ 8671 w 10000"/>
                <a:gd name="connsiteY51" fmla="*/ 4893 h 10000"/>
                <a:gd name="connsiteX52" fmla="*/ 8227 w 10000"/>
                <a:gd name="connsiteY52" fmla="*/ 4591 h 10000"/>
                <a:gd name="connsiteX53" fmla="*/ 7657 w 10000"/>
                <a:gd name="connsiteY53" fmla="*/ 5044 h 10000"/>
                <a:gd name="connsiteX54" fmla="*/ 7087 w 10000"/>
                <a:gd name="connsiteY54" fmla="*/ 5497 h 10000"/>
                <a:gd name="connsiteX55" fmla="*/ 5333 w 10000"/>
                <a:gd name="connsiteY55" fmla="*/ 5555 h 10000"/>
                <a:gd name="connsiteX56" fmla="*/ 7531 w 10000"/>
                <a:gd name="connsiteY56" fmla="*/ 4817 h 10000"/>
                <a:gd name="connsiteX57" fmla="*/ 8069 w 10000"/>
                <a:gd name="connsiteY57" fmla="*/ 4826 h 10000"/>
                <a:gd name="connsiteX58" fmla="*/ 6950 w 10000"/>
                <a:gd name="connsiteY58" fmla="*/ 3306 h 10000"/>
                <a:gd name="connsiteX59" fmla="*/ 6962 w 10000"/>
                <a:gd name="connsiteY59" fmla="*/ 3305 h 10000"/>
                <a:gd name="connsiteX60" fmla="*/ 6645 w 10000"/>
                <a:gd name="connsiteY60" fmla="*/ 3230 h 10000"/>
                <a:gd name="connsiteX61" fmla="*/ 6519 w 10000"/>
                <a:gd name="connsiteY61" fmla="*/ 3003 h 10000"/>
                <a:gd name="connsiteX62" fmla="*/ 5949 w 10000"/>
                <a:gd name="connsiteY62" fmla="*/ 2473 h 10000"/>
                <a:gd name="connsiteX63" fmla="*/ 5015 w 10000"/>
                <a:gd name="connsiteY63" fmla="*/ 3228 h 10000"/>
                <a:gd name="connsiteX64" fmla="*/ 4898 w 10000"/>
                <a:gd name="connsiteY64" fmla="*/ 3175 h 10000"/>
                <a:gd name="connsiteX65" fmla="*/ 4754 w 10000"/>
                <a:gd name="connsiteY65" fmla="*/ 3122 h 10000"/>
                <a:gd name="connsiteX66" fmla="*/ 4637 w 10000"/>
                <a:gd name="connsiteY66" fmla="*/ 3334 h 10000"/>
                <a:gd name="connsiteX67" fmla="*/ 4464 w 10000"/>
                <a:gd name="connsiteY67" fmla="*/ 3493 h 10000"/>
                <a:gd name="connsiteX68" fmla="*/ 4435 w 10000"/>
                <a:gd name="connsiteY68" fmla="*/ 3651 h 10000"/>
                <a:gd name="connsiteX69" fmla="*/ 4579 w 10000"/>
                <a:gd name="connsiteY69" fmla="*/ 3862 h 10000"/>
                <a:gd name="connsiteX70" fmla="*/ 4637 w 10000"/>
                <a:gd name="connsiteY70" fmla="*/ 4021 h 10000"/>
                <a:gd name="connsiteX71" fmla="*/ 4783 w 10000"/>
                <a:gd name="connsiteY71" fmla="*/ 4021 h 10000"/>
                <a:gd name="connsiteX72" fmla="*/ 4841 w 10000"/>
                <a:gd name="connsiteY72" fmla="*/ 4021 h 10000"/>
                <a:gd name="connsiteX73" fmla="*/ 4927 w 10000"/>
                <a:gd name="connsiteY73" fmla="*/ 4233 h 10000"/>
                <a:gd name="connsiteX74" fmla="*/ 5073 w 10000"/>
                <a:gd name="connsiteY74" fmla="*/ 4603 h 10000"/>
                <a:gd name="connsiteX75" fmla="*/ 4898 w 10000"/>
                <a:gd name="connsiteY75" fmla="*/ 4391 h 10000"/>
                <a:gd name="connsiteX76" fmla="*/ 4812 w 10000"/>
                <a:gd name="connsiteY76" fmla="*/ 4127 h 10000"/>
                <a:gd name="connsiteX77" fmla="*/ 4725 w 10000"/>
                <a:gd name="connsiteY77" fmla="*/ 4339 h 10000"/>
                <a:gd name="connsiteX78" fmla="*/ 4608 w 10000"/>
                <a:gd name="connsiteY78" fmla="*/ 4657 h 10000"/>
                <a:gd name="connsiteX79" fmla="*/ 4608 w 10000"/>
                <a:gd name="connsiteY79" fmla="*/ 4445 h 10000"/>
                <a:gd name="connsiteX80" fmla="*/ 4435 w 10000"/>
                <a:gd name="connsiteY80" fmla="*/ 4339 h 10000"/>
                <a:gd name="connsiteX81" fmla="*/ 4406 w 10000"/>
                <a:gd name="connsiteY81" fmla="*/ 3968 h 10000"/>
                <a:gd name="connsiteX82" fmla="*/ 4261 w 10000"/>
                <a:gd name="connsiteY82" fmla="*/ 4021 h 10000"/>
                <a:gd name="connsiteX83" fmla="*/ 4319 w 10000"/>
                <a:gd name="connsiteY83" fmla="*/ 3598 h 10000"/>
                <a:gd name="connsiteX84" fmla="*/ 4232 w 10000"/>
                <a:gd name="connsiteY84" fmla="*/ 3598 h 10000"/>
                <a:gd name="connsiteX85" fmla="*/ 4319 w 10000"/>
                <a:gd name="connsiteY85" fmla="*/ 3069 h 10000"/>
                <a:gd name="connsiteX86" fmla="*/ 4464 w 10000"/>
                <a:gd name="connsiteY86" fmla="*/ 3069 h 10000"/>
                <a:gd name="connsiteX87" fmla="*/ 4522 w 10000"/>
                <a:gd name="connsiteY87" fmla="*/ 3386 h 10000"/>
                <a:gd name="connsiteX88" fmla="*/ 4551 w 10000"/>
                <a:gd name="connsiteY88" fmla="*/ 3175 h 10000"/>
                <a:gd name="connsiteX89" fmla="*/ 4493 w 10000"/>
                <a:gd name="connsiteY89" fmla="*/ 3016 h 10000"/>
                <a:gd name="connsiteX90" fmla="*/ 4348 w 10000"/>
                <a:gd name="connsiteY90" fmla="*/ 2910 h 10000"/>
                <a:gd name="connsiteX91" fmla="*/ 4377 w 10000"/>
                <a:gd name="connsiteY91" fmla="*/ 2487 h 10000"/>
                <a:gd name="connsiteX92" fmla="*/ 4319 w 10000"/>
                <a:gd name="connsiteY92" fmla="*/ 2275 h 10000"/>
                <a:gd name="connsiteX93" fmla="*/ 4289 w 10000"/>
                <a:gd name="connsiteY93" fmla="*/ 1641 h 10000"/>
                <a:gd name="connsiteX94" fmla="*/ 4348 w 10000"/>
                <a:gd name="connsiteY94" fmla="*/ 1641 h 10000"/>
                <a:gd name="connsiteX95" fmla="*/ 4261 w 10000"/>
                <a:gd name="connsiteY95" fmla="*/ 1534 h 10000"/>
                <a:gd name="connsiteX96" fmla="*/ 4000 w 10000"/>
                <a:gd name="connsiteY96" fmla="*/ 1746 h 10000"/>
                <a:gd name="connsiteX97" fmla="*/ 3942 w 10000"/>
                <a:gd name="connsiteY97" fmla="*/ 1323 h 10000"/>
                <a:gd name="connsiteX98" fmla="*/ 4145 w 10000"/>
                <a:gd name="connsiteY98" fmla="*/ 582 h 10000"/>
                <a:gd name="connsiteX99" fmla="*/ 3972 w 10000"/>
                <a:gd name="connsiteY99" fmla="*/ 318 h 10000"/>
                <a:gd name="connsiteX100" fmla="*/ 3972 w 10000"/>
                <a:gd name="connsiteY100" fmla="*/ 212 h 10000"/>
                <a:gd name="connsiteX101" fmla="*/ 3710 w 10000"/>
                <a:gd name="connsiteY101" fmla="*/ 0 h 10000"/>
                <a:gd name="connsiteX102" fmla="*/ 3624 w 10000"/>
                <a:gd name="connsiteY102" fmla="*/ 212 h 10000"/>
                <a:gd name="connsiteX103" fmla="*/ 3536 w 10000"/>
                <a:gd name="connsiteY103" fmla="*/ 635 h 10000"/>
                <a:gd name="connsiteX104" fmla="*/ 3420 w 10000"/>
                <a:gd name="connsiteY104" fmla="*/ 688 h 10000"/>
                <a:gd name="connsiteX105" fmla="*/ 3594 w 10000"/>
                <a:gd name="connsiteY105" fmla="*/ 900 h 10000"/>
                <a:gd name="connsiteX106" fmla="*/ 3624 w 10000"/>
                <a:gd name="connsiteY106" fmla="*/ 1164 h 10000"/>
                <a:gd name="connsiteX107" fmla="*/ 3536 w 10000"/>
                <a:gd name="connsiteY107" fmla="*/ 1323 h 10000"/>
                <a:gd name="connsiteX108" fmla="*/ 3624 w 10000"/>
                <a:gd name="connsiteY108" fmla="*/ 1799 h 10000"/>
                <a:gd name="connsiteX109" fmla="*/ 3565 w 10000"/>
                <a:gd name="connsiteY109" fmla="*/ 2223 h 10000"/>
                <a:gd name="connsiteX110" fmla="*/ 3130 w 10000"/>
                <a:gd name="connsiteY110" fmla="*/ 2539 h 10000"/>
                <a:gd name="connsiteX111" fmla="*/ 3101 w 10000"/>
                <a:gd name="connsiteY111" fmla="*/ 2381 h 10000"/>
                <a:gd name="connsiteX112" fmla="*/ 3073 w 10000"/>
                <a:gd name="connsiteY112" fmla="*/ 2593 h 10000"/>
                <a:gd name="connsiteX113" fmla="*/ 3188 w 10000"/>
                <a:gd name="connsiteY113" fmla="*/ 2804 h 10000"/>
                <a:gd name="connsiteX114" fmla="*/ 3478 w 10000"/>
                <a:gd name="connsiteY114" fmla="*/ 2593 h 10000"/>
                <a:gd name="connsiteX115" fmla="*/ 3594 w 10000"/>
                <a:gd name="connsiteY115" fmla="*/ 2752 h 10000"/>
                <a:gd name="connsiteX116" fmla="*/ 3392 w 10000"/>
                <a:gd name="connsiteY116" fmla="*/ 2804 h 10000"/>
                <a:gd name="connsiteX117" fmla="*/ 1349 w 10000"/>
                <a:gd name="connsiteY117" fmla="*/ 2289 h 10000"/>
                <a:gd name="connsiteX118" fmla="*/ 2754 w 10000"/>
                <a:gd name="connsiteY118" fmla="*/ 2857 h 10000"/>
                <a:gd name="connsiteX119" fmla="*/ 1630 w 10000"/>
                <a:gd name="connsiteY119" fmla="*/ 1022 h 10000"/>
                <a:gd name="connsiteX120" fmla="*/ 2656 w 10000"/>
                <a:gd name="connsiteY120" fmla="*/ 2472 h 10000"/>
                <a:gd name="connsiteX121" fmla="*/ 2898 w 10000"/>
                <a:gd name="connsiteY121" fmla="*/ 3545 h 10000"/>
                <a:gd name="connsiteX122" fmla="*/ 2840 w 10000"/>
                <a:gd name="connsiteY122" fmla="*/ 3916 h 10000"/>
                <a:gd name="connsiteX123" fmla="*/ 1349 w 10000"/>
                <a:gd name="connsiteY123" fmla="*/ 2289 h 10000"/>
                <a:gd name="connsiteX124" fmla="*/ 1349 w 10000"/>
                <a:gd name="connsiteY124" fmla="*/ 2289 h 10000"/>
                <a:gd name="connsiteX125" fmla="*/ 2377 w 10000"/>
                <a:gd name="connsiteY125" fmla="*/ 3598 h 10000"/>
                <a:gd name="connsiteX126" fmla="*/ 2377 w 10000"/>
                <a:gd name="connsiteY126" fmla="*/ 3968 h 10000"/>
                <a:gd name="connsiteX127" fmla="*/ 2231 w 10000"/>
                <a:gd name="connsiteY127" fmla="*/ 4445 h 10000"/>
                <a:gd name="connsiteX128" fmla="*/ 2000 w 10000"/>
                <a:gd name="connsiteY128" fmla="*/ 4021 h 10000"/>
                <a:gd name="connsiteX129" fmla="*/ 1884 w 10000"/>
                <a:gd name="connsiteY129" fmla="*/ 3545 h 10000"/>
                <a:gd name="connsiteX130" fmla="*/ 1652 w 10000"/>
                <a:gd name="connsiteY130" fmla="*/ 3545 h 10000"/>
                <a:gd name="connsiteX131" fmla="*/ 1478 w 10000"/>
                <a:gd name="connsiteY131" fmla="*/ 3757 h 10000"/>
                <a:gd name="connsiteX132" fmla="*/ 1247 w 10000"/>
                <a:gd name="connsiteY132" fmla="*/ 3757 h 10000"/>
                <a:gd name="connsiteX133" fmla="*/ 1072 w 10000"/>
                <a:gd name="connsiteY133" fmla="*/ 3968 h 10000"/>
                <a:gd name="connsiteX134" fmla="*/ 957 w 10000"/>
                <a:gd name="connsiteY134" fmla="*/ 3757 h 10000"/>
                <a:gd name="connsiteX135" fmla="*/ 667 w 10000"/>
                <a:gd name="connsiteY135" fmla="*/ 3704 h 10000"/>
                <a:gd name="connsiteX136" fmla="*/ 406 w 10000"/>
                <a:gd name="connsiteY136" fmla="*/ 3704 h 10000"/>
                <a:gd name="connsiteX137" fmla="*/ 29 w 10000"/>
                <a:gd name="connsiteY137" fmla="*/ 3439 h 10000"/>
                <a:gd name="connsiteX138" fmla="*/ 0 w 10000"/>
                <a:gd name="connsiteY138" fmla="*/ 3916 h 10000"/>
                <a:gd name="connsiteX139" fmla="*/ 58 w 10000"/>
                <a:gd name="connsiteY139" fmla="*/ 4603 h 10000"/>
                <a:gd name="connsiteX140" fmla="*/ 116 w 10000"/>
                <a:gd name="connsiteY140" fmla="*/ 4973 h 10000"/>
                <a:gd name="connsiteX141" fmla="*/ 174 w 10000"/>
                <a:gd name="connsiteY141" fmla="*/ 5239 h 10000"/>
                <a:gd name="connsiteX142" fmla="*/ 232 w 10000"/>
                <a:gd name="connsiteY142" fmla="*/ 5609 h 10000"/>
                <a:gd name="connsiteX143" fmla="*/ 406 w 10000"/>
                <a:gd name="connsiteY143" fmla="*/ 5926 h 10000"/>
                <a:gd name="connsiteX144" fmla="*/ 638 w 10000"/>
                <a:gd name="connsiteY144" fmla="*/ 6455 h 10000"/>
                <a:gd name="connsiteX145" fmla="*/ 492 w 10000"/>
                <a:gd name="connsiteY145" fmla="*/ 6350 h 10000"/>
                <a:gd name="connsiteX146" fmla="*/ 840 w 10000"/>
                <a:gd name="connsiteY146" fmla="*/ 6825 h 10000"/>
                <a:gd name="connsiteX147" fmla="*/ 1043 w 10000"/>
                <a:gd name="connsiteY147" fmla="*/ 6773 h 10000"/>
                <a:gd name="connsiteX148" fmla="*/ 1015 w 10000"/>
                <a:gd name="connsiteY148" fmla="*/ 6455 h 10000"/>
                <a:gd name="connsiteX149" fmla="*/ 1188 w 10000"/>
                <a:gd name="connsiteY149" fmla="*/ 6508 h 10000"/>
                <a:gd name="connsiteX150" fmla="*/ 986 w 10000"/>
                <a:gd name="connsiteY150" fmla="*/ 5873 h 10000"/>
                <a:gd name="connsiteX151" fmla="*/ 1362 w 10000"/>
                <a:gd name="connsiteY151" fmla="*/ 5609 h 10000"/>
                <a:gd name="connsiteX152" fmla="*/ 1566 w 10000"/>
                <a:gd name="connsiteY152" fmla="*/ 5609 h 10000"/>
                <a:gd name="connsiteX153" fmla="*/ 1566 w 10000"/>
                <a:gd name="connsiteY153" fmla="*/ 5873 h 10000"/>
                <a:gd name="connsiteX154" fmla="*/ 1391 w 10000"/>
                <a:gd name="connsiteY154" fmla="*/ 6032 h 10000"/>
                <a:gd name="connsiteX155" fmla="*/ 1276 w 10000"/>
                <a:gd name="connsiteY155" fmla="*/ 6720 h 10000"/>
                <a:gd name="connsiteX156" fmla="*/ 1218 w 10000"/>
                <a:gd name="connsiteY156" fmla="*/ 7037 h 10000"/>
                <a:gd name="connsiteX157" fmla="*/ 1305 w 10000"/>
                <a:gd name="connsiteY157" fmla="*/ 7461 h 10000"/>
                <a:gd name="connsiteX158" fmla="*/ 1478 w 10000"/>
                <a:gd name="connsiteY158" fmla="*/ 7778 h 10000"/>
                <a:gd name="connsiteX159" fmla="*/ 2058 w 10000"/>
                <a:gd name="connsiteY159" fmla="*/ 8413 h 10000"/>
                <a:gd name="connsiteX160" fmla="*/ 2521 w 10000"/>
                <a:gd name="connsiteY160" fmla="*/ 8889 h 10000"/>
                <a:gd name="connsiteX161" fmla="*/ 2869 w 10000"/>
                <a:gd name="connsiteY161" fmla="*/ 9101 h 10000"/>
                <a:gd name="connsiteX162" fmla="*/ 3246 w 10000"/>
                <a:gd name="connsiteY162" fmla="*/ 9312 h 10000"/>
                <a:gd name="connsiteX163" fmla="*/ 3624 w 10000"/>
                <a:gd name="connsiteY163" fmla="*/ 9524 h 10000"/>
                <a:gd name="connsiteX164" fmla="*/ 3972 w 10000"/>
                <a:gd name="connsiteY164" fmla="*/ 9630 h 10000"/>
                <a:gd name="connsiteX165" fmla="*/ 4348 w 10000"/>
                <a:gd name="connsiteY165" fmla="*/ 9789 h 10000"/>
                <a:gd name="connsiteX166" fmla="*/ 4783 w 10000"/>
                <a:gd name="connsiteY166" fmla="*/ 9948 h 10000"/>
                <a:gd name="connsiteX167" fmla="*/ 5246 w 10000"/>
                <a:gd name="connsiteY167" fmla="*/ 10000 h 10000"/>
                <a:gd name="connsiteX168" fmla="*/ 5652 w 10000"/>
                <a:gd name="connsiteY168" fmla="*/ 10000 h 10000"/>
                <a:gd name="connsiteX169" fmla="*/ 6145 w 10000"/>
                <a:gd name="connsiteY169" fmla="*/ 9948 h 10000"/>
                <a:gd name="connsiteX170" fmla="*/ 6493 w 10000"/>
                <a:gd name="connsiteY170" fmla="*/ 9841 h 10000"/>
                <a:gd name="connsiteX171" fmla="*/ 6841 w 10000"/>
                <a:gd name="connsiteY171" fmla="*/ 9736 h 10000"/>
                <a:gd name="connsiteX172" fmla="*/ 7218 w 10000"/>
                <a:gd name="connsiteY172" fmla="*/ 9577 h 10000"/>
                <a:gd name="connsiteX173" fmla="*/ 7565 w 10000"/>
                <a:gd name="connsiteY173" fmla="*/ 9418 h 10000"/>
                <a:gd name="connsiteX174" fmla="*/ 7884 w 10000"/>
                <a:gd name="connsiteY174" fmla="*/ 9207 h 10000"/>
                <a:gd name="connsiteX175" fmla="*/ 8232 w 10000"/>
                <a:gd name="connsiteY175" fmla="*/ 8995 h 10000"/>
                <a:gd name="connsiteX176" fmla="*/ 8551 w 10000"/>
                <a:gd name="connsiteY176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6000 w 10000"/>
                <a:gd name="connsiteY40" fmla="*/ 7302 h 10000"/>
                <a:gd name="connsiteX41" fmla="*/ 5826 w 10000"/>
                <a:gd name="connsiteY41" fmla="*/ 7143 h 10000"/>
                <a:gd name="connsiteX42" fmla="*/ 5971 w 10000"/>
                <a:gd name="connsiteY42" fmla="*/ 7037 h 10000"/>
                <a:gd name="connsiteX43" fmla="*/ 6232 w 10000"/>
                <a:gd name="connsiteY43" fmla="*/ 6561 h 10000"/>
                <a:gd name="connsiteX44" fmla="*/ 5797 w 10000"/>
                <a:gd name="connsiteY44" fmla="*/ 6878 h 10000"/>
                <a:gd name="connsiteX45" fmla="*/ 5740 w 10000"/>
                <a:gd name="connsiteY45" fmla="*/ 6667 h 10000"/>
                <a:gd name="connsiteX46" fmla="*/ 5768 w 10000"/>
                <a:gd name="connsiteY46" fmla="*/ 6402 h 10000"/>
                <a:gd name="connsiteX47" fmla="*/ 5565 w 10000"/>
                <a:gd name="connsiteY47" fmla="*/ 6191 h 10000"/>
                <a:gd name="connsiteX48" fmla="*/ 5392 w 10000"/>
                <a:gd name="connsiteY48" fmla="*/ 6032 h 10000"/>
                <a:gd name="connsiteX49" fmla="*/ 5333 w 10000"/>
                <a:gd name="connsiteY49" fmla="*/ 5768 h 10000"/>
                <a:gd name="connsiteX50" fmla="*/ 5333 w 10000"/>
                <a:gd name="connsiteY50" fmla="*/ 5714 h 10000"/>
                <a:gd name="connsiteX51" fmla="*/ 8671 w 10000"/>
                <a:gd name="connsiteY51" fmla="*/ 4893 h 10000"/>
                <a:gd name="connsiteX52" fmla="*/ 8227 w 10000"/>
                <a:gd name="connsiteY52" fmla="*/ 4591 h 10000"/>
                <a:gd name="connsiteX53" fmla="*/ 7657 w 10000"/>
                <a:gd name="connsiteY53" fmla="*/ 5044 h 10000"/>
                <a:gd name="connsiteX54" fmla="*/ 7087 w 10000"/>
                <a:gd name="connsiteY54" fmla="*/ 5497 h 10000"/>
                <a:gd name="connsiteX55" fmla="*/ 8037 w 10000"/>
                <a:gd name="connsiteY55" fmla="*/ 4742 h 10000"/>
                <a:gd name="connsiteX56" fmla="*/ 7531 w 10000"/>
                <a:gd name="connsiteY56" fmla="*/ 4817 h 10000"/>
                <a:gd name="connsiteX57" fmla="*/ 8069 w 10000"/>
                <a:gd name="connsiteY57" fmla="*/ 4826 h 10000"/>
                <a:gd name="connsiteX58" fmla="*/ 6950 w 10000"/>
                <a:gd name="connsiteY58" fmla="*/ 3306 h 10000"/>
                <a:gd name="connsiteX59" fmla="*/ 6962 w 10000"/>
                <a:gd name="connsiteY59" fmla="*/ 3305 h 10000"/>
                <a:gd name="connsiteX60" fmla="*/ 6645 w 10000"/>
                <a:gd name="connsiteY60" fmla="*/ 3230 h 10000"/>
                <a:gd name="connsiteX61" fmla="*/ 6519 w 10000"/>
                <a:gd name="connsiteY61" fmla="*/ 3003 h 10000"/>
                <a:gd name="connsiteX62" fmla="*/ 5949 w 10000"/>
                <a:gd name="connsiteY62" fmla="*/ 2473 h 10000"/>
                <a:gd name="connsiteX63" fmla="*/ 5015 w 10000"/>
                <a:gd name="connsiteY63" fmla="*/ 3228 h 10000"/>
                <a:gd name="connsiteX64" fmla="*/ 4898 w 10000"/>
                <a:gd name="connsiteY64" fmla="*/ 3175 h 10000"/>
                <a:gd name="connsiteX65" fmla="*/ 4754 w 10000"/>
                <a:gd name="connsiteY65" fmla="*/ 3122 h 10000"/>
                <a:gd name="connsiteX66" fmla="*/ 4637 w 10000"/>
                <a:gd name="connsiteY66" fmla="*/ 3334 h 10000"/>
                <a:gd name="connsiteX67" fmla="*/ 4464 w 10000"/>
                <a:gd name="connsiteY67" fmla="*/ 3493 h 10000"/>
                <a:gd name="connsiteX68" fmla="*/ 4435 w 10000"/>
                <a:gd name="connsiteY68" fmla="*/ 3651 h 10000"/>
                <a:gd name="connsiteX69" fmla="*/ 4579 w 10000"/>
                <a:gd name="connsiteY69" fmla="*/ 3862 h 10000"/>
                <a:gd name="connsiteX70" fmla="*/ 4637 w 10000"/>
                <a:gd name="connsiteY70" fmla="*/ 4021 h 10000"/>
                <a:gd name="connsiteX71" fmla="*/ 4783 w 10000"/>
                <a:gd name="connsiteY71" fmla="*/ 4021 h 10000"/>
                <a:gd name="connsiteX72" fmla="*/ 4841 w 10000"/>
                <a:gd name="connsiteY72" fmla="*/ 4021 h 10000"/>
                <a:gd name="connsiteX73" fmla="*/ 4927 w 10000"/>
                <a:gd name="connsiteY73" fmla="*/ 4233 h 10000"/>
                <a:gd name="connsiteX74" fmla="*/ 5073 w 10000"/>
                <a:gd name="connsiteY74" fmla="*/ 4603 h 10000"/>
                <a:gd name="connsiteX75" fmla="*/ 4898 w 10000"/>
                <a:gd name="connsiteY75" fmla="*/ 4391 h 10000"/>
                <a:gd name="connsiteX76" fmla="*/ 4812 w 10000"/>
                <a:gd name="connsiteY76" fmla="*/ 4127 h 10000"/>
                <a:gd name="connsiteX77" fmla="*/ 4725 w 10000"/>
                <a:gd name="connsiteY77" fmla="*/ 4339 h 10000"/>
                <a:gd name="connsiteX78" fmla="*/ 4608 w 10000"/>
                <a:gd name="connsiteY78" fmla="*/ 4657 h 10000"/>
                <a:gd name="connsiteX79" fmla="*/ 4608 w 10000"/>
                <a:gd name="connsiteY79" fmla="*/ 4445 h 10000"/>
                <a:gd name="connsiteX80" fmla="*/ 4435 w 10000"/>
                <a:gd name="connsiteY80" fmla="*/ 4339 h 10000"/>
                <a:gd name="connsiteX81" fmla="*/ 4406 w 10000"/>
                <a:gd name="connsiteY81" fmla="*/ 3968 h 10000"/>
                <a:gd name="connsiteX82" fmla="*/ 4261 w 10000"/>
                <a:gd name="connsiteY82" fmla="*/ 4021 h 10000"/>
                <a:gd name="connsiteX83" fmla="*/ 4319 w 10000"/>
                <a:gd name="connsiteY83" fmla="*/ 3598 h 10000"/>
                <a:gd name="connsiteX84" fmla="*/ 4232 w 10000"/>
                <a:gd name="connsiteY84" fmla="*/ 3598 h 10000"/>
                <a:gd name="connsiteX85" fmla="*/ 4319 w 10000"/>
                <a:gd name="connsiteY85" fmla="*/ 3069 h 10000"/>
                <a:gd name="connsiteX86" fmla="*/ 4464 w 10000"/>
                <a:gd name="connsiteY86" fmla="*/ 3069 h 10000"/>
                <a:gd name="connsiteX87" fmla="*/ 4522 w 10000"/>
                <a:gd name="connsiteY87" fmla="*/ 3386 h 10000"/>
                <a:gd name="connsiteX88" fmla="*/ 4551 w 10000"/>
                <a:gd name="connsiteY88" fmla="*/ 3175 h 10000"/>
                <a:gd name="connsiteX89" fmla="*/ 4493 w 10000"/>
                <a:gd name="connsiteY89" fmla="*/ 3016 h 10000"/>
                <a:gd name="connsiteX90" fmla="*/ 4348 w 10000"/>
                <a:gd name="connsiteY90" fmla="*/ 2910 h 10000"/>
                <a:gd name="connsiteX91" fmla="*/ 4377 w 10000"/>
                <a:gd name="connsiteY91" fmla="*/ 2487 h 10000"/>
                <a:gd name="connsiteX92" fmla="*/ 4319 w 10000"/>
                <a:gd name="connsiteY92" fmla="*/ 2275 h 10000"/>
                <a:gd name="connsiteX93" fmla="*/ 4289 w 10000"/>
                <a:gd name="connsiteY93" fmla="*/ 1641 h 10000"/>
                <a:gd name="connsiteX94" fmla="*/ 4348 w 10000"/>
                <a:gd name="connsiteY94" fmla="*/ 1641 h 10000"/>
                <a:gd name="connsiteX95" fmla="*/ 4261 w 10000"/>
                <a:gd name="connsiteY95" fmla="*/ 1534 h 10000"/>
                <a:gd name="connsiteX96" fmla="*/ 4000 w 10000"/>
                <a:gd name="connsiteY96" fmla="*/ 1746 h 10000"/>
                <a:gd name="connsiteX97" fmla="*/ 3942 w 10000"/>
                <a:gd name="connsiteY97" fmla="*/ 1323 h 10000"/>
                <a:gd name="connsiteX98" fmla="*/ 4145 w 10000"/>
                <a:gd name="connsiteY98" fmla="*/ 582 h 10000"/>
                <a:gd name="connsiteX99" fmla="*/ 3972 w 10000"/>
                <a:gd name="connsiteY99" fmla="*/ 318 h 10000"/>
                <a:gd name="connsiteX100" fmla="*/ 3972 w 10000"/>
                <a:gd name="connsiteY100" fmla="*/ 212 h 10000"/>
                <a:gd name="connsiteX101" fmla="*/ 3710 w 10000"/>
                <a:gd name="connsiteY101" fmla="*/ 0 h 10000"/>
                <a:gd name="connsiteX102" fmla="*/ 3624 w 10000"/>
                <a:gd name="connsiteY102" fmla="*/ 212 h 10000"/>
                <a:gd name="connsiteX103" fmla="*/ 3536 w 10000"/>
                <a:gd name="connsiteY103" fmla="*/ 635 h 10000"/>
                <a:gd name="connsiteX104" fmla="*/ 3420 w 10000"/>
                <a:gd name="connsiteY104" fmla="*/ 688 h 10000"/>
                <a:gd name="connsiteX105" fmla="*/ 3594 w 10000"/>
                <a:gd name="connsiteY105" fmla="*/ 900 h 10000"/>
                <a:gd name="connsiteX106" fmla="*/ 3624 w 10000"/>
                <a:gd name="connsiteY106" fmla="*/ 1164 h 10000"/>
                <a:gd name="connsiteX107" fmla="*/ 3536 w 10000"/>
                <a:gd name="connsiteY107" fmla="*/ 1323 h 10000"/>
                <a:gd name="connsiteX108" fmla="*/ 3624 w 10000"/>
                <a:gd name="connsiteY108" fmla="*/ 1799 h 10000"/>
                <a:gd name="connsiteX109" fmla="*/ 3565 w 10000"/>
                <a:gd name="connsiteY109" fmla="*/ 2223 h 10000"/>
                <a:gd name="connsiteX110" fmla="*/ 3130 w 10000"/>
                <a:gd name="connsiteY110" fmla="*/ 2539 h 10000"/>
                <a:gd name="connsiteX111" fmla="*/ 3101 w 10000"/>
                <a:gd name="connsiteY111" fmla="*/ 2381 h 10000"/>
                <a:gd name="connsiteX112" fmla="*/ 3073 w 10000"/>
                <a:gd name="connsiteY112" fmla="*/ 2593 h 10000"/>
                <a:gd name="connsiteX113" fmla="*/ 3188 w 10000"/>
                <a:gd name="connsiteY113" fmla="*/ 2804 h 10000"/>
                <a:gd name="connsiteX114" fmla="*/ 3478 w 10000"/>
                <a:gd name="connsiteY114" fmla="*/ 2593 h 10000"/>
                <a:gd name="connsiteX115" fmla="*/ 3594 w 10000"/>
                <a:gd name="connsiteY115" fmla="*/ 2752 h 10000"/>
                <a:gd name="connsiteX116" fmla="*/ 3392 w 10000"/>
                <a:gd name="connsiteY116" fmla="*/ 2804 h 10000"/>
                <a:gd name="connsiteX117" fmla="*/ 1349 w 10000"/>
                <a:gd name="connsiteY117" fmla="*/ 2289 h 10000"/>
                <a:gd name="connsiteX118" fmla="*/ 2754 w 10000"/>
                <a:gd name="connsiteY118" fmla="*/ 2857 h 10000"/>
                <a:gd name="connsiteX119" fmla="*/ 1630 w 10000"/>
                <a:gd name="connsiteY119" fmla="*/ 1022 h 10000"/>
                <a:gd name="connsiteX120" fmla="*/ 2656 w 10000"/>
                <a:gd name="connsiteY120" fmla="*/ 2472 h 10000"/>
                <a:gd name="connsiteX121" fmla="*/ 2898 w 10000"/>
                <a:gd name="connsiteY121" fmla="*/ 3545 h 10000"/>
                <a:gd name="connsiteX122" fmla="*/ 2840 w 10000"/>
                <a:gd name="connsiteY122" fmla="*/ 3916 h 10000"/>
                <a:gd name="connsiteX123" fmla="*/ 1349 w 10000"/>
                <a:gd name="connsiteY123" fmla="*/ 2289 h 10000"/>
                <a:gd name="connsiteX124" fmla="*/ 1349 w 10000"/>
                <a:gd name="connsiteY124" fmla="*/ 2289 h 10000"/>
                <a:gd name="connsiteX125" fmla="*/ 2377 w 10000"/>
                <a:gd name="connsiteY125" fmla="*/ 3598 h 10000"/>
                <a:gd name="connsiteX126" fmla="*/ 2377 w 10000"/>
                <a:gd name="connsiteY126" fmla="*/ 3968 h 10000"/>
                <a:gd name="connsiteX127" fmla="*/ 2231 w 10000"/>
                <a:gd name="connsiteY127" fmla="*/ 4445 h 10000"/>
                <a:gd name="connsiteX128" fmla="*/ 2000 w 10000"/>
                <a:gd name="connsiteY128" fmla="*/ 4021 h 10000"/>
                <a:gd name="connsiteX129" fmla="*/ 1884 w 10000"/>
                <a:gd name="connsiteY129" fmla="*/ 3545 h 10000"/>
                <a:gd name="connsiteX130" fmla="*/ 1652 w 10000"/>
                <a:gd name="connsiteY130" fmla="*/ 3545 h 10000"/>
                <a:gd name="connsiteX131" fmla="*/ 1478 w 10000"/>
                <a:gd name="connsiteY131" fmla="*/ 3757 h 10000"/>
                <a:gd name="connsiteX132" fmla="*/ 1247 w 10000"/>
                <a:gd name="connsiteY132" fmla="*/ 3757 h 10000"/>
                <a:gd name="connsiteX133" fmla="*/ 1072 w 10000"/>
                <a:gd name="connsiteY133" fmla="*/ 3968 h 10000"/>
                <a:gd name="connsiteX134" fmla="*/ 957 w 10000"/>
                <a:gd name="connsiteY134" fmla="*/ 3757 h 10000"/>
                <a:gd name="connsiteX135" fmla="*/ 667 w 10000"/>
                <a:gd name="connsiteY135" fmla="*/ 3704 h 10000"/>
                <a:gd name="connsiteX136" fmla="*/ 406 w 10000"/>
                <a:gd name="connsiteY136" fmla="*/ 3704 h 10000"/>
                <a:gd name="connsiteX137" fmla="*/ 29 w 10000"/>
                <a:gd name="connsiteY137" fmla="*/ 3439 h 10000"/>
                <a:gd name="connsiteX138" fmla="*/ 0 w 10000"/>
                <a:gd name="connsiteY138" fmla="*/ 3916 h 10000"/>
                <a:gd name="connsiteX139" fmla="*/ 58 w 10000"/>
                <a:gd name="connsiteY139" fmla="*/ 4603 h 10000"/>
                <a:gd name="connsiteX140" fmla="*/ 116 w 10000"/>
                <a:gd name="connsiteY140" fmla="*/ 4973 h 10000"/>
                <a:gd name="connsiteX141" fmla="*/ 174 w 10000"/>
                <a:gd name="connsiteY141" fmla="*/ 5239 h 10000"/>
                <a:gd name="connsiteX142" fmla="*/ 232 w 10000"/>
                <a:gd name="connsiteY142" fmla="*/ 5609 h 10000"/>
                <a:gd name="connsiteX143" fmla="*/ 406 w 10000"/>
                <a:gd name="connsiteY143" fmla="*/ 5926 h 10000"/>
                <a:gd name="connsiteX144" fmla="*/ 638 w 10000"/>
                <a:gd name="connsiteY144" fmla="*/ 6455 h 10000"/>
                <a:gd name="connsiteX145" fmla="*/ 492 w 10000"/>
                <a:gd name="connsiteY145" fmla="*/ 6350 h 10000"/>
                <a:gd name="connsiteX146" fmla="*/ 840 w 10000"/>
                <a:gd name="connsiteY146" fmla="*/ 6825 h 10000"/>
                <a:gd name="connsiteX147" fmla="*/ 1043 w 10000"/>
                <a:gd name="connsiteY147" fmla="*/ 6773 h 10000"/>
                <a:gd name="connsiteX148" fmla="*/ 1015 w 10000"/>
                <a:gd name="connsiteY148" fmla="*/ 6455 h 10000"/>
                <a:gd name="connsiteX149" fmla="*/ 1188 w 10000"/>
                <a:gd name="connsiteY149" fmla="*/ 6508 h 10000"/>
                <a:gd name="connsiteX150" fmla="*/ 986 w 10000"/>
                <a:gd name="connsiteY150" fmla="*/ 5873 h 10000"/>
                <a:gd name="connsiteX151" fmla="*/ 1362 w 10000"/>
                <a:gd name="connsiteY151" fmla="*/ 5609 h 10000"/>
                <a:gd name="connsiteX152" fmla="*/ 1566 w 10000"/>
                <a:gd name="connsiteY152" fmla="*/ 5609 h 10000"/>
                <a:gd name="connsiteX153" fmla="*/ 1566 w 10000"/>
                <a:gd name="connsiteY153" fmla="*/ 5873 h 10000"/>
                <a:gd name="connsiteX154" fmla="*/ 1391 w 10000"/>
                <a:gd name="connsiteY154" fmla="*/ 6032 h 10000"/>
                <a:gd name="connsiteX155" fmla="*/ 1276 w 10000"/>
                <a:gd name="connsiteY155" fmla="*/ 6720 h 10000"/>
                <a:gd name="connsiteX156" fmla="*/ 1218 w 10000"/>
                <a:gd name="connsiteY156" fmla="*/ 7037 h 10000"/>
                <a:gd name="connsiteX157" fmla="*/ 1305 w 10000"/>
                <a:gd name="connsiteY157" fmla="*/ 7461 h 10000"/>
                <a:gd name="connsiteX158" fmla="*/ 1478 w 10000"/>
                <a:gd name="connsiteY158" fmla="*/ 7778 h 10000"/>
                <a:gd name="connsiteX159" fmla="*/ 2058 w 10000"/>
                <a:gd name="connsiteY159" fmla="*/ 8413 h 10000"/>
                <a:gd name="connsiteX160" fmla="*/ 2521 w 10000"/>
                <a:gd name="connsiteY160" fmla="*/ 8889 h 10000"/>
                <a:gd name="connsiteX161" fmla="*/ 2869 w 10000"/>
                <a:gd name="connsiteY161" fmla="*/ 9101 h 10000"/>
                <a:gd name="connsiteX162" fmla="*/ 3246 w 10000"/>
                <a:gd name="connsiteY162" fmla="*/ 9312 h 10000"/>
                <a:gd name="connsiteX163" fmla="*/ 3624 w 10000"/>
                <a:gd name="connsiteY163" fmla="*/ 9524 h 10000"/>
                <a:gd name="connsiteX164" fmla="*/ 3972 w 10000"/>
                <a:gd name="connsiteY164" fmla="*/ 9630 h 10000"/>
                <a:gd name="connsiteX165" fmla="*/ 4348 w 10000"/>
                <a:gd name="connsiteY165" fmla="*/ 9789 h 10000"/>
                <a:gd name="connsiteX166" fmla="*/ 4783 w 10000"/>
                <a:gd name="connsiteY166" fmla="*/ 9948 h 10000"/>
                <a:gd name="connsiteX167" fmla="*/ 5246 w 10000"/>
                <a:gd name="connsiteY167" fmla="*/ 10000 h 10000"/>
                <a:gd name="connsiteX168" fmla="*/ 5652 w 10000"/>
                <a:gd name="connsiteY168" fmla="*/ 10000 h 10000"/>
                <a:gd name="connsiteX169" fmla="*/ 6145 w 10000"/>
                <a:gd name="connsiteY169" fmla="*/ 9948 h 10000"/>
                <a:gd name="connsiteX170" fmla="*/ 6493 w 10000"/>
                <a:gd name="connsiteY170" fmla="*/ 9841 h 10000"/>
                <a:gd name="connsiteX171" fmla="*/ 6841 w 10000"/>
                <a:gd name="connsiteY171" fmla="*/ 9736 h 10000"/>
                <a:gd name="connsiteX172" fmla="*/ 7218 w 10000"/>
                <a:gd name="connsiteY172" fmla="*/ 9577 h 10000"/>
                <a:gd name="connsiteX173" fmla="*/ 7565 w 10000"/>
                <a:gd name="connsiteY173" fmla="*/ 9418 h 10000"/>
                <a:gd name="connsiteX174" fmla="*/ 7884 w 10000"/>
                <a:gd name="connsiteY174" fmla="*/ 9207 h 10000"/>
                <a:gd name="connsiteX175" fmla="*/ 8232 w 10000"/>
                <a:gd name="connsiteY175" fmla="*/ 8995 h 10000"/>
                <a:gd name="connsiteX176" fmla="*/ 8551 w 10000"/>
                <a:gd name="connsiteY176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6000 w 10000"/>
                <a:gd name="connsiteY40" fmla="*/ 7302 h 10000"/>
                <a:gd name="connsiteX41" fmla="*/ 5826 w 10000"/>
                <a:gd name="connsiteY41" fmla="*/ 7143 h 10000"/>
                <a:gd name="connsiteX42" fmla="*/ 5971 w 10000"/>
                <a:gd name="connsiteY42" fmla="*/ 7037 h 10000"/>
                <a:gd name="connsiteX43" fmla="*/ 6232 w 10000"/>
                <a:gd name="connsiteY43" fmla="*/ 6561 h 10000"/>
                <a:gd name="connsiteX44" fmla="*/ 5797 w 10000"/>
                <a:gd name="connsiteY44" fmla="*/ 6878 h 10000"/>
                <a:gd name="connsiteX45" fmla="*/ 5740 w 10000"/>
                <a:gd name="connsiteY45" fmla="*/ 6667 h 10000"/>
                <a:gd name="connsiteX46" fmla="*/ 5768 w 10000"/>
                <a:gd name="connsiteY46" fmla="*/ 6402 h 10000"/>
                <a:gd name="connsiteX47" fmla="*/ 5565 w 10000"/>
                <a:gd name="connsiteY47" fmla="*/ 6191 h 10000"/>
                <a:gd name="connsiteX48" fmla="*/ 5392 w 10000"/>
                <a:gd name="connsiteY48" fmla="*/ 6032 h 10000"/>
                <a:gd name="connsiteX49" fmla="*/ 5333 w 10000"/>
                <a:gd name="connsiteY49" fmla="*/ 5768 h 10000"/>
                <a:gd name="connsiteX50" fmla="*/ 8164 w 10000"/>
                <a:gd name="connsiteY50" fmla="*/ 4968 h 10000"/>
                <a:gd name="connsiteX51" fmla="*/ 8671 w 10000"/>
                <a:gd name="connsiteY51" fmla="*/ 4893 h 10000"/>
                <a:gd name="connsiteX52" fmla="*/ 8227 w 10000"/>
                <a:gd name="connsiteY52" fmla="*/ 4591 h 10000"/>
                <a:gd name="connsiteX53" fmla="*/ 7657 w 10000"/>
                <a:gd name="connsiteY53" fmla="*/ 5044 h 10000"/>
                <a:gd name="connsiteX54" fmla="*/ 7087 w 10000"/>
                <a:gd name="connsiteY54" fmla="*/ 5497 h 10000"/>
                <a:gd name="connsiteX55" fmla="*/ 8037 w 10000"/>
                <a:gd name="connsiteY55" fmla="*/ 4742 h 10000"/>
                <a:gd name="connsiteX56" fmla="*/ 7531 w 10000"/>
                <a:gd name="connsiteY56" fmla="*/ 4817 h 10000"/>
                <a:gd name="connsiteX57" fmla="*/ 8069 w 10000"/>
                <a:gd name="connsiteY57" fmla="*/ 4826 h 10000"/>
                <a:gd name="connsiteX58" fmla="*/ 6950 w 10000"/>
                <a:gd name="connsiteY58" fmla="*/ 3306 h 10000"/>
                <a:gd name="connsiteX59" fmla="*/ 6962 w 10000"/>
                <a:gd name="connsiteY59" fmla="*/ 3305 h 10000"/>
                <a:gd name="connsiteX60" fmla="*/ 6645 w 10000"/>
                <a:gd name="connsiteY60" fmla="*/ 3230 h 10000"/>
                <a:gd name="connsiteX61" fmla="*/ 6519 w 10000"/>
                <a:gd name="connsiteY61" fmla="*/ 3003 h 10000"/>
                <a:gd name="connsiteX62" fmla="*/ 5949 w 10000"/>
                <a:gd name="connsiteY62" fmla="*/ 2473 h 10000"/>
                <a:gd name="connsiteX63" fmla="*/ 5015 w 10000"/>
                <a:gd name="connsiteY63" fmla="*/ 3228 h 10000"/>
                <a:gd name="connsiteX64" fmla="*/ 4898 w 10000"/>
                <a:gd name="connsiteY64" fmla="*/ 3175 h 10000"/>
                <a:gd name="connsiteX65" fmla="*/ 4754 w 10000"/>
                <a:gd name="connsiteY65" fmla="*/ 3122 h 10000"/>
                <a:gd name="connsiteX66" fmla="*/ 4637 w 10000"/>
                <a:gd name="connsiteY66" fmla="*/ 3334 h 10000"/>
                <a:gd name="connsiteX67" fmla="*/ 4464 w 10000"/>
                <a:gd name="connsiteY67" fmla="*/ 3493 h 10000"/>
                <a:gd name="connsiteX68" fmla="*/ 4435 w 10000"/>
                <a:gd name="connsiteY68" fmla="*/ 3651 h 10000"/>
                <a:gd name="connsiteX69" fmla="*/ 4579 w 10000"/>
                <a:gd name="connsiteY69" fmla="*/ 3862 h 10000"/>
                <a:gd name="connsiteX70" fmla="*/ 4637 w 10000"/>
                <a:gd name="connsiteY70" fmla="*/ 4021 h 10000"/>
                <a:gd name="connsiteX71" fmla="*/ 4783 w 10000"/>
                <a:gd name="connsiteY71" fmla="*/ 4021 h 10000"/>
                <a:gd name="connsiteX72" fmla="*/ 4841 w 10000"/>
                <a:gd name="connsiteY72" fmla="*/ 4021 h 10000"/>
                <a:gd name="connsiteX73" fmla="*/ 4927 w 10000"/>
                <a:gd name="connsiteY73" fmla="*/ 4233 h 10000"/>
                <a:gd name="connsiteX74" fmla="*/ 5073 w 10000"/>
                <a:gd name="connsiteY74" fmla="*/ 4603 h 10000"/>
                <a:gd name="connsiteX75" fmla="*/ 4898 w 10000"/>
                <a:gd name="connsiteY75" fmla="*/ 4391 h 10000"/>
                <a:gd name="connsiteX76" fmla="*/ 4812 w 10000"/>
                <a:gd name="connsiteY76" fmla="*/ 4127 h 10000"/>
                <a:gd name="connsiteX77" fmla="*/ 4725 w 10000"/>
                <a:gd name="connsiteY77" fmla="*/ 4339 h 10000"/>
                <a:gd name="connsiteX78" fmla="*/ 4608 w 10000"/>
                <a:gd name="connsiteY78" fmla="*/ 4657 h 10000"/>
                <a:gd name="connsiteX79" fmla="*/ 4608 w 10000"/>
                <a:gd name="connsiteY79" fmla="*/ 4445 h 10000"/>
                <a:gd name="connsiteX80" fmla="*/ 4435 w 10000"/>
                <a:gd name="connsiteY80" fmla="*/ 4339 h 10000"/>
                <a:gd name="connsiteX81" fmla="*/ 4406 w 10000"/>
                <a:gd name="connsiteY81" fmla="*/ 3968 h 10000"/>
                <a:gd name="connsiteX82" fmla="*/ 4261 w 10000"/>
                <a:gd name="connsiteY82" fmla="*/ 4021 h 10000"/>
                <a:gd name="connsiteX83" fmla="*/ 4319 w 10000"/>
                <a:gd name="connsiteY83" fmla="*/ 3598 h 10000"/>
                <a:gd name="connsiteX84" fmla="*/ 4232 w 10000"/>
                <a:gd name="connsiteY84" fmla="*/ 3598 h 10000"/>
                <a:gd name="connsiteX85" fmla="*/ 4319 w 10000"/>
                <a:gd name="connsiteY85" fmla="*/ 3069 h 10000"/>
                <a:gd name="connsiteX86" fmla="*/ 4464 w 10000"/>
                <a:gd name="connsiteY86" fmla="*/ 3069 h 10000"/>
                <a:gd name="connsiteX87" fmla="*/ 4522 w 10000"/>
                <a:gd name="connsiteY87" fmla="*/ 3386 h 10000"/>
                <a:gd name="connsiteX88" fmla="*/ 4551 w 10000"/>
                <a:gd name="connsiteY88" fmla="*/ 3175 h 10000"/>
                <a:gd name="connsiteX89" fmla="*/ 4493 w 10000"/>
                <a:gd name="connsiteY89" fmla="*/ 3016 h 10000"/>
                <a:gd name="connsiteX90" fmla="*/ 4348 w 10000"/>
                <a:gd name="connsiteY90" fmla="*/ 2910 h 10000"/>
                <a:gd name="connsiteX91" fmla="*/ 4377 w 10000"/>
                <a:gd name="connsiteY91" fmla="*/ 2487 h 10000"/>
                <a:gd name="connsiteX92" fmla="*/ 4319 w 10000"/>
                <a:gd name="connsiteY92" fmla="*/ 2275 h 10000"/>
                <a:gd name="connsiteX93" fmla="*/ 4289 w 10000"/>
                <a:gd name="connsiteY93" fmla="*/ 1641 h 10000"/>
                <a:gd name="connsiteX94" fmla="*/ 4348 w 10000"/>
                <a:gd name="connsiteY94" fmla="*/ 1641 h 10000"/>
                <a:gd name="connsiteX95" fmla="*/ 4261 w 10000"/>
                <a:gd name="connsiteY95" fmla="*/ 1534 h 10000"/>
                <a:gd name="connsiteX96" fmla="*/ 4000 w 10000"/>
                <a:gd name="connsiteY96" fmla="*/ 1746 h 10000"/>
                <a:gd name="connsiteX97" fmla="*/ 3942 w 10000"/>
                <a:gd name="connsiteY97" fmla="*/ 1323 h 10000"/>
                <a:gd name="connsiteX98" fmla="*/ 4145 w 10000"/>
                <a:gd name="connsiteY98" fmla="*/ 582 h 10000"/>
                <a:gd name="connsiteX99" fmla="*/ 3972 w 10000"/>
                <a:gd name="connsiteY99" fmla="*/ 318 h 10000"/>
                <a:gd name="connsiteX100" fmla="*/ 3972 w 10000"/>
                <a:gd name="connsiteY100" fmla="*/ 212 h 10000"/>
                <a:gd name="connsiteX101" fmla="*/ 3710 w 10000"/>
                <a:gd name="connsiteY101" fmla="*/ 0 h 10000"/>
                <a:gd name="connsiteX102" fmla="*/ 3624 w 10000"/>
                <a:gd name="connsiteY102" fmla="*/ 212 h 10000"/>
                <a:gd name="connsiteX103" fmla="*/ 3536 w 10000"/>
                <a:gd name="connsiteY103" fmla="*/ 635 h 10000"/>
                <a:gd name="connsiteX104" fmla="*/ 3420 w 10000"/>
                <a:gd name="connsiteY104" fmla="*/ 688 h 10000"/>
                <a:gd name="connsiteX105" fmla="*/ 3594 w 10000"/>
                <a:gd name="connsiteY105" fmla="*/ 900 h 10000"/>
                <a:gd name="connsiteX106" fmla="*/ 3624 w 10000"/>
                <a:gd name="connsiteY106" fmla="*/ 1164 h 10000"/>
                <a:gd name="connsiteX107" fmla="*/ 3536 w 10000"/>
                <a:gd name="connsiteY107" fmla="*/ 1323 h 10000"/>
                <a:gd name="connsiteX108" fmla="*/ 3624 w 10000"/>
                <a:gd name="connsiteY108" fmla="*/ 1799 h 10000"/>
                <a:gd name="connsiteX109" fmla="*/ 3565 w 10000"/>
                <a:gd name="connsiteY109" fmla="*/ 2223 h 10000"/>
                <a:gd name="connsiteX110" fmla="*/ 3130 w 10000"/>
                <a:gd name="connsiteY110" fmla="*/ 2539 h 10000"/>
                <a:gd name="connsiteX111" fmla="*/ 3101 w 10000"/>
                <a:gd name="connsiteY111" fmla="*/ 2381 h 10000"/>
                <a:gd name="connsiteX112" fmla="*/ 3073 w 10000"/>
                <a:gd name="connsiteY112" fmla="*/ 2593 h 10000"/>
                <a:gd name="connsiteX113" fmla="*/ 3188 w 10000"/>
                <a:gd name="connsiteY113" fmla="*/ 2804 h 10000"/>
                <a:gd name="connsiteX114" fmla="*/ 3478 w 10000"/>
                <a:gd name="connsiteY114" fmla="*/ 2593 h 10000"/>
                <a:gd name="connsiteX115" fmla="*/ 3594 w 10000"/>
                <a:gd name="connsiteY115" fmla="*/ 2752 h 10000"/>
                <a:gd name="connsiteX116" fmla="*/ 3392 w 10000"/>
                <a:gd name="connsiteY116" fmla="*/ 2804 h 10000"/>
                <a:gd name="connsiteX117" fmla="*/ 1349 w 10000"/>
                <a:gd name="connsiteY117" fmla="*/ 2289 h 10000"/>
                <a:gd name="connsiteX118" fmla="*/ 2754 w 10000"/>
                <a:gd name="connsiteY118" fmla="*/ 2857 h 10000"/>
                <a:gd name="connsiteX119" fmla="*/ 1630 w 10000"/>
                <a:gd name="connsiteY119" fmla="*/ 1022 h 10000"/>
                <a:gd name="connsiteX120" fmla="*/ 2656 w 10000"/>
                <a:gd name="connsiteY120" fmla="*/ 2472 h 10000"/>
                <a:gd name="connsiteX121" fmla="*/ 2898 w 10000"/>
                <a:gd name="connsiteY121" fmla="*/ 3545 h 10000"/>
                <a:gd name="connsiteX122" fmla="*/ 2840 w 10000"/>
                <a:gd name="connsiteY122" fmla="*/ 3916 h 10000"/>
                <a:gd name="connsiteX123" fmla="*/ 1349 w 10000"/>
                <a:gd name="connsiteY123" fmla="*/ 2289 h 10000"/>
                <a:gd name="connsiteX124" fmla="*/ 1349 w 10000"/>
                <a:gd name="connsiteY124" fmla="*/ 2289 h 10000"/>
                <a:gd name="connsiteX125" fmla="*/ 2377 w 10000"/>
                <a:gd name="connsiteY125" fmla="*/ 3598 h 10000"/>
                <a:gd name="connsiteX126" fmla="*/ 2377 w 10000"/>
                <a:gd name="connsiteY126" fmla="*/ 3968 h 10000"/>
                <a:gd name="connsiteX127" fmla="*/ 2231 w 10000"/>
                <a:gd name="connsiteY127" fmla="*/ 4445 h 10000"/>
                <a:gd name="connsiteX128" fmla="*/ 2000 w 10000"/>
                <a:gd name="connsiteY128" fmla="*/ 4021 h 10000"/>
                <a:gd name="connsiteX129" fmla="*/ 1884 w 10000"/>
                <a:gd name="connsiteY129" fmla="*/ 3545 h 10000"/>
                <a:gd name="connsiteX130" fmla="*/ 1652 w 10000"/>
                <a:gd name="connsiteY130" fmla="*/ 3545 h 10000"/>
                <a:gd name="connsiteX131" fmla="*/ 1478 w 10000"/>
                <a:gd name="connsiteY131" fmla="*/ 3757 h 10000"/>
                <a:gd name="connsiteX132" fmla="*/ 1247 w 10000"/>
                <a:gd name="connsiteY132" fmla="*/ 3757 h 10000"/>
                <a:gd name="connsiteX133" fmla="*/ 1072 w 10000"/>
                <a:gd name="connsiteY133" fmla="*/ 3968 h 10000"/>
                <a:gd name="connsiteX134" fmla="*/ 957 w 10000"/>
                <a:gd name="connsiteY134" fmla="*/ 3757 h 10000"/>
                <a:gd name="connsiteX135" fmla="*/ 667 w 10000"/>
                <a:gd name="connsiteY135" fmla="*/ 3704 h 10000"/>
                <a:gd name="connsiteX136" fmla="*/ 406 w 10000"/>
                <a:gd name="connsiteY136" fmla="*/ 3704 h 10000"/>
                <a:gd name="connsiteX137" fmla="*/ 29 w 10000"/>
                <a:gd name="connsiteY137" fmla="*/ 3439 h 10000"/>
                <a:gd name="connsiteX138" fmla="*/ 0 w 10000"/>
                <a:gd name="connsiteY138" fmla="*/ 3916 h 10000"/>
                <a:gd name="connsiteX139" fmla="*/ 58 w 10000"/>
                <a:gd name="connsiteY139" fmla="*/ 4603 h 10000"/>
                <a:gd name="connsiteX140" fmla="*/ 116 w 10000"/>
                <a:gd name="connsiteY140" fmla="*/ 4973 h 10000"/>
                <a:gd name="connsiteX141" fmla="*/ 174 w 10000"/>
                <a:gd name="connsiteY141" fmla="*/ 5239 h 10000"/>
                <a:gd name="connsiteX142" fmla="*/ 232 w 10000"/>
                <a:gd name="connsiteY142" fmla="*/ 5609 h 10000"/>
                <a:gd name="connsiteX143" fmla="*/ 406 w 10000"/>
                <a:gd name="connsiteY143" fmla="*/ 5926 h 10000"/>
                <a:gd name="connsiteX144" fmla="*/ 638 w 10000"/>
                <a:gd name="connsiteY144" fmla="*/ 6455 h 10000"/>
                <a:gd name="connsiteX145" fmla="*/ 492 w 10000"/>
                <a:gd name="connsiteY145" fmla="*/ 6350 h 10000"/>
                <a:gd name="connsiteX146" fmla="*/ 840 w 10000"/>
                <a:gd name="connsiteY146" fmla="*/ 6825 h 10000"/>
                <a:gd name="connsiteX147" fmla="*/ 1043 w 10000"/>
                <a:gd name="connsiteY147" fmla="*/ 6773 h 10000"/>
                <a:gd name="connsiteX148" fmla="*/ 1015 w 10000"/>
                <a:gd name="connsiteY148" fmla="*/ 6455 h 10000"/>
                <a:gd name="connsiteX149" fmla="*/ 1188 w 10000"/>
                <a:gd name="connsiteY149" fmla="*/ 6508 h 10000"/>
                <a:gd name="connsiteX150" fmla="*/ 986 w 10000"/>
                <a:gd name="connsiteY150" fmla="*/ 5873 h 10000"/>
                <a:gd name="connsiteX151" fmla="*/ 1362 w 10000"/>
                <a:gd name="connsiteY151" fmla="*/ 5609 h 10000"/>
                <a:gd name="connsiteX152" fmla="*/ 1566 w 10000"/>
                <a:gd name="connsiteY152" fmla="*/ 5609 h 10000"/>
                <a:gd name="connsiteX153" fmla="*/ 1566 w 10000"/>
                <a:gd name="connsiteY153" fmla="*/ 5873 h 10000"/>
                <a:gd name="connsiteX154" fmla="*/ 1391 w 10000"/>
                <a:gd name="connsiteY154" fmla="*/ 6032 h 10000"/>
                <a:gd name="connsiteX155" fmla="*/ 1276 w 10000"/>
                <a:gd name="connsiteY155" fmla="*/ 6720 h 10000"/>
                <a:gd name="connsiteX156" fmla="*/ 1218 w 10000"/>
                <a:gd name="connsiteY156" fmla="*/ 7037 h 10000"/>
                <a:gd name="connsiteX157" fmla="*/ 1305 w 10000"/>
                <a:gd name="connsiteY157" fmla="*/ 7461 h 10000"/>
                <a:gd name="connsiteX158" fmla="*/ 1478 w 10000"/>
                <a:gd name="connsiteY158" fmla="*/ 7778 h 10000"/>
                <a:gd name="connsiteX159" fmla="*/ 2058 w 10000"/>
                <a:gd name="connsiteY159" fmla="*/ 8413 h 10000"/>
                <a:gd name="connsiteX160" fmla="*/ 2521 w 10000"/>
                <a:gd name="connsiteY160" fmla="*/ 8889 h 10000"/>
                <a:gd name="connsiteX161" fmla="*/ 2869 w 10000"/>
                <a:gd name="connsiteY161" fmla="*/ 9101 h 10000"/>
                <a:gd name="connsiteX162" fmla="*/ 3246 w 10000"/>
                <a:gd name="connsiteY162" fmla="*/ 9312 h 10000"/>
                <a:gd name="connsiteX163" fmla="*/ 3624 w 10000"/>
                <a:gd name="connsiteY163" fmla="*/ 9524 h 10000"/>
                <a:gd name="connsiteX164" fmla="*/ 3972 w 10000"/>
                <a:gd name="connsiteY164" fmla="*/ 9630 h 10000"/>
                <a:gd name="connsiteX165" fmla="*/ 4348 w 10000"/>
                <a:gd name="connsiteY165" fmla="*/ 9789 h 10000"/>
                <a:gd name="connsiteX166" fmla="*/ 4783 w 10000"/>
                <a:gd name="connsiteY166" fmla="*/ 9948 h 10000"/>
                <a:gd name="connsiteX167" fmla="*/ 5246 w 10000"/>
                <a:gd name="connsiteY167" fmla="*/ 10000 h 10000"/>
                <a:gd name="connsiteX168" fmla="*/ 5652 w 10000"/>
                <a:gd name="connsiteY168" fmla="*/ 10000 h 10000"/>
                <a:gd name="connsiteX169" fmla="*/ 6145 w 10000"/>
                <a:gd name="connsiteY169" fmla="*/ 9948 h 10000"/>
                <a:gd name="connsiteX170" fmla="*/ 6493 w 10000"/>
                <a:gd name="connsiteY170" fmla="*/ 9841 h 10000"/>
                <a:gd name="connsiteX171" fmla="*/ 6841 w 10000"/>
                <a:gd name="connsiteY171" fmla="*/ 9736 h 10000"/>
                <a:gd name="connsiteX172" fmla="*/ 7218 w 10000"/>
                <a:gd name="connsiteY172" fmla="*/ 9577 h 10000"/>
                <a:gd name="connsiteX173" fmla="*/ 7565 w 10000"/>
                <a:gd name="connsiteY173" fmla="*/ 9418 h 10000"/>
                <a:gd name="connsiteX174" fmla="*/ 7884 w 10000"/>
                <a:gd name="connsiteY174" fmla="*/ 9207 h 10000"/>
                <a:gd name="connsiteX175" fmla="*/ 8232 w 10000"/>
                <a:gd name="connsiteY175" fmla="*/ 8995 h 10000"/>
                <a:gd name="connsiteX176" fmla="*/ 8551 w 10000"/>
                <a:gd name="connsiteY176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6000 w 10000"/>
                <a:gd name="connsiteY40" fmla="*/ 7302 h 10000"/>
                <a:gd name="connsiteX41" fmla="*/ 5826 w 10000"/>
                <a:gd name="connsiteY41" fmla="*/ 7143 h 10000"/>
                <a:gd name="connsiteX42" fmla="*/ 5971 w 10000"/>
                <a:gd name="connsiteY42" fmla="*/ 7037 h 10000"/>
                <a:gd name="connsiteX43" fmla="*/ 6232 w 10000"/>
                <a:gd name="connsiteY43" fmla="*/ 6561 h 10000"/>
                <a:gd name="connsiteX44" fmla="*/ 5797 w 10000"/>
                <a:gd name="connsiteY44" fmla="*/ 6878 h 10000"/>
                <a:gd name="connsiteX45" fmla="*/ 5740 w 10000"/>
                <a:gd name="connsiteY45" fmla="*/ 6667 h 10000"/>
                <a:gd name="connsiteX46" fmla="*/ 5768 w 10000"/>
                <a:gd name="connsiteY46" fmla="*/ 6402 h 10000"/>
                <a:gd name="connsiteX47" fmla="*/ 5565 w 10000"/>
                <a:gd name="connsiteY47" fmla="*/ 6191 h 10000"/>
                <a:gd name="connsiteX48" fmla="*/ 5392 w 10000"/>
                <a:gd name="connsiteY48" fmla="*/ 6032 h 10000"/>
                <a:gd name="connsiteX49" fmla="*/ 8291 w 10000"/>
                <a:gd name="connsiteY49" fmla="*/ 5195 h 10000"/>
                <a:gd name="connsiteX50" fmla="*/ 8164 w 10000"/>
                <a:gd name="connsiteY50" fmla="*/ 4968 h 10000"/>
                <a:gd name="connsiteX51" fmla="*/ 8671 w 10000"/>
                <a:gd name="connsiteY51" fmla="*/ 4893 h 10000"/>
                <a:gd name="connsiteX52" fmla="*/ 8227 w 10000"/>
                <a:gd name="connsiteY52" fmla="*/ 4591 h 10000"/>
                <a:gd name="connsiteX53" fmla="*/ 7657 w 10000"/>
                <a:gd name="connsiteY53" fmla="*/ 5044 h 10000"/>
                <a:gd name="connsiteX54" fmla="*/ 7087 w 10000"/>
                <a:gd name="connsiteY54" fmla="*/ 5497 h 10000"/>
                <a:gd name="connsiteX55" fmla="*/ 8037 w 10000"/>
                <a:gd name="connsiteY55" fmla="*/ 4742 h 10000"/>
                <a:gd name="connsiteX56" fmla="*/ 7531 w 10000"/>
                <a:gd name="connsiteY56" fmla="*/ 4817 h 10000"/>
                <a:gd name="connsiteX57" fmla="*/ 8069 w 10000"/>
                <a:gd name="connsiteY57" fmla="*/ 4826 h 10000"/>
                <a:gd name="connsiteX58" fmla="*/ 6950 w 10000"/>
                <a:gd name="connsiteY58" fmla="*/ 3306 h 10000"/>
                <a:gd name="connsiteX59" fmla="*/ 6962 w 10000"/>
                <a:gd name="connsiteY59" fmla="*/ 3305 h 10000"/>
                <a:gd name="connsiteX60" fmla="*/ 6645 w 10000"/>
                <a:gd name="connsiteY60" fmla="*/ 3230 h 10000"/>
                <a:gd name="connsiteX61" fmla="*/ 6519 w 10000"/>
                <a:gd name="connsiteY61" fmla="*/ 3003 h 10000"/>
                <a:gd name="connsiteX62" fmla="*/ 5949 w 10000"/>
                <a:gd name="connsiteY62" fmla="*/ 2473 h 10000"/>
                <a:gd name="connsiteX63" fmla="*/ 5015 w 10000"/>
                <a:gd name="connsiteY63" fmla="*/ 3228 h 10000"/>
                <a:gd name="connsiteX64" fmla="*/ 4898 w 10000"/>
                <a:gd name="connsiteY64" fmla="*/ 3175 h 10000"/>
                <a:gd name="connsiteX65" fmla="*/ 4754 w 10000"/>
                <a:gd name="connsiteY65" fmla="*/ 3122 h 10000"/>
                <a:gd name="connsiteX66" fmla="*/ 4637 w 10000"/>
                <a:gd name="connsiteY66" fmla="*/ 3334 h 10000"/>
                <a:gd name="connsiteX67" fmla="*/ 4464 w 10000"/>
                <a:gd name="connsiteY67" fmla="*/ 3493 h 10000"/>
                <a:gd name="connsiteX68" fmla="*/ 4435 w 10000"/>
                <a:gd name="connsiteY68" fmla="*/ 3651 h 10000"/>
                <a:gd name="connsiteX69" fmla="*/ 4579 w 10000"/>
                <a:gd name="connsiteY69" fmla="*/ 3862 h 10000"/>
                <a:gd name="connsiteX70" fmla="*/ 4637 w 10000"/>
                <a:gd name="connsiteY70" fmla="*/ 4021 h 10000"/>
                <a:gd name="connsiteX71" fmla="*/ 4783 w 10000"/>
                <a:gd name="connsiteY71" fmla="*/ 4021 h 10000"/>
                <a:gd name="connsiteX72" fmla="*/ 4841 w 10000"/>
                <a:gd name="connsiteY72" fmla="*/ 4021 h 10000"/>
                <a:gd name="connsiteX73" fmla="*/ 4927 w 10000"/>
                <a:gd name="connsiteY73" fmla="*/ 4233 h 10000"/>
                <a:gd name="connsiteX74" fmla="*/ 5073 w 10000"/>
                <a:gd name="connsiteY74" fmla="*/ 4603 h 10000"/>
                <a:gd name="connsiteX75" fmla="*/ 4898 w 10000"/>
                <a:gd name="connsiteY75" fmla="*/ 4391 h 10000"/>
                <a:gd name="connsiteX76" fmla="*/ 4812 w 10000"/>
                <a:gd name="connsiteY76" fmla="*/ 4127 h 10000"/>
                <a:gd name="connsiteX77" fmla="*/ 4725 w 10000"/>
                <a:gd name="connsiteY77" fmla="*/ 4339 h 10000"/>
                <a:gd name="connsiteX78" fmla="*/ 4608 w 10000"/>
                <a:gd name="connsiteY78" fmla="*/ 4657 h 10000"/>
                <a:gd name="connsiteX79" fmla="*/ 4608 w 10000"/>
                <a:gd name="connsiteY79" fmla="*/ 4445 h 10000"/>
                <a:gd name="connsiteX80" fmla="*/ 4435 w 10000"/>
                <a:gd name="connsiteY80" fmla="*/ 4339 h 10000"/>
                <a:gd name="connsiteX81" fmla="*/ 4406 w 10000"/>
                <a:gd name="connsiteY81" fmla="*/ 3968 h 10000"/>
                <a:gd name="connsiteX82" fmla="*/ 4261 w 10000"/>
                <a:gd name="connsiteY82" fmla="*/ 4021 h 10000"/>
                <a:gd name="connsiteX83" fmla="*/ 4319 w 10000"/>
                <a:gd name="connsiteY83" fmla="*/ 3598 h 10000"/>
                <a:gd name="connsiteX84" fmla="*/ 4232 w 10000"/>
                <a:gd name="connsiteY84" fmla="*/ 3598 h 10000"/>
                <a:gd name="connsiteX85" fmla="*/ 4319 w 10000"/>
                <a:gd name="connsiteY85" fmla="*/ 3069 h 10000"/>
                <a:gd name="connsiteX86" fmla="*/ 4464 w 10000"/>
                <a:gd name="connsiteY86" fmla="*/ 3069 h 10000"/>
                <a:gd name="connsiteX87" fmla="*/ 4522 w 10000"/>
                <a:gd name="connsiteY87" fmla="*/ 3386 h 10000"/>
                <a:gd name="connsiteX88" fmla="*/ 4551 w 10000"/>
                <a:gd name="connsiteY88" fmla="*/ 3175 h 10000"/>
                <a:gd name="connsiteX89" fmla="*/ 4493 w 10000"/>
                <a:gd name="connsiteY89" fmla="*/ 3016 h 10000"/>
                <a:gd name="connsiteX90" fmla="*/ 4348 w 10000"/>
                <a:gd name="connsiteY90" fmla="*/ 2910 h 10000"/>
                <a:gd name="connsiteX91" fmla="*/ 4377 w 10000"/>
                <a:gd name="connsiteY91" fmla="*/ 2487 h 10000"/>
                <a:gd name="connsiteX92" fmla="*/ 4319 w 10000"/>
                <a:gd name="connsiteY92" fmla="*/ 2275 h 10000"/>
                <a:gd name="connsiteX93" fmla="*/ 4289 w 10000"/>
                <a:gd name="connsiteY93" fmla="*/ 1641 h 10000"/>
                <a:gd name="connsiteX94" fmla="*/ 4348 w 10000"/>
                <a:gd name="connsiteY94" fmla="*/ 1641 h 10000"/>
                <a:gd name="connsiteX95" fmla="*/ 4261 w 10000"/>
                <a:gd name="connsiteY95" fmla="*/ 1534 h 10000"/>
                <a:gd name="connsiteX96" fmla="*/ 4000 w 10000"/>
                <a:gd name="connsiteY96" fmla="*/ 1746 h 10000"/>
                <a:gd name="connsiteX97" fmla="*/ 3942 w 10000"/>
                <a:gd name="connsiteY97" fmla="*/ 1323 h 10000"/>
                <a:gd name="connsiteX98" fmla="*/ 4145 w 10000"/>
                <a:gd name="connsiteY98" fmla="*/ 582 h 10000"/>
                <a:gd name="connsiteX99" fmla="*/ 3972 w 10000"/>
                <a:gd name="connsiteY99" fmla="*/ 318 h 10000"/>
                <a:gd name="connsiteX100" fmla="*/ 3972 w 10000"/>
                <a:gd name="connsiteY100" fmla="*/ 212 h 10000"/>
                <a:gd name="connsiteX101" fmla="*/ 3710 w 10000"/>
                <a:gd name="connsiteY101" fmla="*/ 0 h 10000"/>
                <a:gd name="connsiteX102" fmla="*/ 3624 w 10000"/>
                <a:gd name="connsiteY102" fmla="*/ 212 h 10000"/>
                <a:gd name="connsiteX103" fmla="*/ 3536 w 10000"/>
                <a:gd name="connsiteY103" fmla="*/ 635 h 10000"/>
                <a:gd name="connsiteX104" fmla="*/ 3420 w 10000"/>
                <a:gd name="connsiteY104" fmla="*/ 688 h 10000"/>
                <a:gd name="connsiteX105" fmla="*/ 3594 w 10000"/>
                <a:gd name="connsiteY105" fmla="*/ 900 h 10000"/>
                <a:gd name="connsiteX106" fmla="*/ 3624 w 10000"/>
                <a:gd name="connsiteY106" fmla="*/ 1164 h 10000"/>
                <a:gd name="connsiteX107" fmla="*/ 3536 w 10000"/>
                <a:gd name="connsiteY107" fmla="*/ 1323 h 10000"/>
                <a:gd name="connsiteX108" fmla="*/ 3624 w 10000"/>
                <a:gd name="connsiteY108" fmla="*/ 1799 h 10000"/>
                <a:gd name="connsiteX109" fmla="*/ 3565 w 10000"/>
                <a:gd name="connsiteY109" fmla="*/ 2223 h 10000"/>
                <a:gd name="connsiteX110" fmla="*/ 3130 w 10000"/>
                <a:gd name="connsiteY110" fmla="*/ 2539 h 10000"/>
                <a:gd name="connsiteX111" fmla="*/ 3101 w 10000"/>
                <a:gd name="connsiteY111" fmla="*/ 2381 h 10000"/>
                <a:gd name="connsiteX112" fmla="*/ 3073 w 10000"/>
                <a:gd name="connsiteY112" fmla="*/ 2593 h 10000"/>
                <a:gd name="connsiteX113" fmla="*/ 3188 w 10000"/>
                <a:gd name="connsiteY113" fmla="*/ 2804 h 10000"/>
                <a:gd name="connsiteX114" fmla="*/ 3478 w 10000"/>
                <a:gd name="connsiteY114" fmla="*/ 2593 h 10000"/>
                <a:gd name="connsiteX115" fmla="*/ 3594 w 10000"/>
                <a:gd name="connsiteY115" fmla="*/ 2752 h 10000"/>
                <a:gd name="connsiteX116" fmla="*/ 3392 w 10000"/>
                <a:gd name="connsiteY116" fmla="*/ 2804 h 10000"/>
                <a:gd name="connsiteX117" fmla="*/ 1349 w 10000"/>
                <a:gd name="connsiteY117" fmla="*/ 2289 h 10000"/>
                <a:gd name="connsiteX118" fmla="*/ 2754 w 10000"/>
                <a:gd name="connsiteY118" fmla="*/ 2857 h 10000"/>
                <a:gd name="connsiteX119" fmla="*/ 1630 w 10000"/>
                <a:gd name="connsiteY119" fmla="*/ 1022 h 10000"/>
                <a:gd name="connsiteX120" fmla="*/ 2656 w 10000"/>
                <a:gd name="connsiteY120" fmla="*/ 2472 h 10000"/>
                <a:gd name="connsiteX121" fmla="*/ 2898 w 10000"/>
                <a:gd name="connsiteY121" fmla="*/ 3545 h 10000"/>
                <a:gd name="connsiteX122" fmla="*/ 2840 w 10000"/>
                <a:gd name="connsiteY122" fmla="*/ 3916 h 10000"/>
                <a:gd name="connsiteX123" fmla="*/ 1349 w 10000"/>
                <a:gd name="connsiteY123" fmla="*/ 2289 h 10000"/>
                <a:gd name="connsiteX124" fmla="*/ 1349 w 10000"/>
                <a:gd name="connsiteY124" fmla="*/ 2289 h 10000"/>
                <a:gd name="connsiteX125" fmla="*/ 2377 w 10000"/>
                <a:gd name="connsiteY125" fmla="*/ 3598 h 10000"/>
                <a:gd name="connsiteX126" fmla="*/ 2377 w 10000"/>
                <a:gd name="connsiteY126" fmla="*/ 3968 h 10000"/>
                <a:gd name="connsiteX127" fmla="*/ 2231 w 10000"/>
                <a:gd name="connsiteY127" fmla="*/ 4445 h 10000"/>
                <a:gd name="connsiteX128" fmla="*/ 2000 w 10000"/>
                <a:gd name="connsiteY128" fmla="*/ 4021 h 10000"/>
                <a:gd name="connsiteX129" fmla="*/ 1884 w 10000"/>
                <a:gd name="connsiteY129" fmla="*/ 3545 h 10000"/>
                <a:gd name="connsiteX130" fmla="*/ 1652 w 10000"/>
                <a:gd name="connsiteY130" fmla="*/ 3545 h 10000"/>
                <a:gd name="connsiteX131" fmla="*/ 1478 w 10000"/>
                <a:gd name="connsiteY131" fmla="*/ 3757 h 10000"/>
                <a:gd name="connsiteX132" fmla="*/ 1247 w 10000"/>
                <a:gd name="connsiteY132" fmla="*/ 3757 h 10000"/>
                <a:gd name="connsiteX133" fmla="*/ 1072 w 10000"/>
                <a:gd name="connsiteY133" fmla="*/ 3968 h 10000"/>
                <a:gd name="connsiteX134" fmla="*/ 957 w 10000"/>
                <a:gd name="connsiteY134" fmla="*/ 3757 h 10000"/>
                <a:gd name="connsiteX135" fmla="*/ 667 w 10000"/>
                <a:gd name="connsiteY135" fmla="*/ 3704 h 10000"/>
                <a:gd name="connsiteX136" fmla="*/ 406 w 10000"/>
                <a:gd name="connsiteY136" fmla="*/ 3704 h 10000"/>
                <a:gd name="connsiteX137" fmla="*/ 29 w 10000"/>
                <a:gd name="connsiteY137" fmla="*/ 3439 h 10000"/>
                <a:gd name="connsiteX138" fmla="*/ 0 w 10000"/>
                <a:gd name="connsiteY138" fmla="*/ 3916 h 10000"/>
                <a:gd name="connsiteX139" fmla="*/ 58 w 10000"/>
                <a:gd name="connsiteY139" fmla="*/ 4603 h 10000"/>
                <a:gd name="connsiteX140" fmla="*/ 116 w 10000"/>
                <a:gd name="connsiteY140" fmla="*/ 4973 h 10000"/>
                <a:gd name="connsiteX141" fmla="*/ 174 w 10000"/>
                <a:gd name="connsiteY141" fmla="*/ 5239 h 10000"/>
                <a:gd name="connsiteX142" fmla="*/ 232 w 10000"/>
                <a:gd name="connsiteY142" fmla="*/ 5609 h 10000"/>
                <a:gd name="connsiteX143" fmla="*/ 406 w 10000"/>
                <a:gd name="connsiteY143" fmla="*/ 5926 h 10000"/>
                <a:gd name="connsiteX144" fmla="*/ 638 w 10000"/>
                <a:gd name="connsiteY144" fmla="*/ 6455 h 10000"/>
                <a:gd name="connsiteX145" fmla="*/ 492 w 10000"/>
                <a:gd name="connsiteY145" fmla="*/ 6350 h 10000"/>
                <a:gd name="connsiteX146" fmla="*/ 840 w 10000"/>
                <a:gd name="connsiteY146" fmla="*/ 6825 h 10000"/>
                <a:gd name="connsiteX147" fmla="*/ 1043 w 10000"/>
                <a:gd name="connsiteY147" fmla="*/ 6773 h 10000"/>
                <a:gd name="connsiteX148" fmla="*/ 1015 w 10000"/>
                <a:gd name="connsiteY148" fmla="*/ 6455 h 10000"/>
                <a:gd name="connsiteX149" fmla="*/ 1188 w 10000"/>
                <a:gd name="connsiteY149" fmla="*/ 6508 h 10000"/>
                <a:gd name="connsiteX150" fmla="*/ 986 w 10000"/>
                <a:gd name="connsiteY150" fmla="*/ 5873 h 10000"/>
                <a:gd name="connsiteX151" fmla="*/ 1362 w 10000"/>
                <a:gd name="connsiteY151" fmla="*/ 5609 h 10000"/>
                <a:gd name="connsiteX152" fmla="*/ 1566 w 10000"/>
                <a:gd name="connsiteY152" fmla="*/ 5609 h 10000"/>
                <a:gd name="connsiteX153" fmla="*/ 1566 w 10000"/>
                <a:gd name="connsiteY153" fmla="*/ 5873 h 10000"/>
                <a:gd name="connsiteX154" fmla="*/ 1391 w 10000"/>
                <a:gd name="connsiteY154" fmla="*/ 6032 h 10000"/>
                <a:gd name="connsiteX155" fmla="*/ 1276 w 10000"/>
                <a:gd name="connsiteY155" fmla="*/ 6720 h 10000"/>
                <a:gd name="connsiteX156" fmla="*/ 1218 w 10000"/>
                <a:gd name="connsiteY156" fmla="*/ 7037 h 10000"/>
                <a:gd name="connsiteX157" fmla="*/ 1305 w 10000"/>
                <a:gd name="connsiteY157" fmla="*/ 7461 h 10000"/>
                <a:gd name="connsiteX158" fmla="*/ 1478 w 10000"/>
                <a:gd name="connsiteY158" fmla="*/ 7778 h 10000"/>
                <a:gd name="connsiteX159" fmla="*/ 2058 w 10000"/>
                <a:gd name="connsiteY159" fmla="*/ 8413 h 10000"/>
                <a:gd name="connsiteX160" fmla="*/ 2521 w 10000"/>
                <a:gd name="connsiteY160" fmla="*/ 8889 h 10000"/>
                <a:gd name="connsiteX161" fmla="*/ 2869 w 10000"/>
                <a:gd name="connsiteY161" fmla="*/ 9101 h 10000"/>
                <a:gd name="connsiteX162" fmla="*/ 3246 w 10000"/>
                <a:gd name="connsiteY162" fmla="*/ 9312 h 10000"/>
                <a:gd name="connsiteX163" fmla="*/ 3624 w 10000"/>
                <a:gd name="connsiteY163" fmla="*/ 9524 h 10000"/>
                <a:gd name="connsiteX164" fmla="*/ 3972 w 10000"/>
                <a:gd name="connsiteY164" fmla="*/ 9630 h 10000"/>
                <a:gd name="connsiteX165" fmla="*/ 4348 w 10000"/>
                <a:gd name="connsiteY165" fmla="*/ 9789 h 10000"/>
                <a:gd name="connsiteX166" fmla="*/ 4783 w 10000"/>
                <a:gd name="connsiteY166" fmla="*/ 9948 h 10000"/>
                <a:gd name="connsiteX167" fmla="*/ 5246 w 10000"/>
                <a:gd name="connsiteY167" fmla="*/ 10000 h 10000"/>
                <a:gd name="connsiteX168" fmla="*/ 5652 w 10000"/>
                <a:gd name="connsiteY168" fmla="*/ 10000 h 10000"/>
                <a:gd name="connsiteX169" fmla="*/ 6145 w 10000"/>
                <a:gd name="connsiteY169" fmla="*/ 9948 h 10000"/>
                <a:gd name="connsiteX170" fmla="*/ 6493 w 10000"/>
                <a:gd name="connsiteY170" fmla="*/ 9841 h 10000"/>
                <a:gd name="connsiteX171" fmla="*/ 6841 w 10000"/>
                <a:gd name="connsiteY171" fmla="*/ 9736 h 10000"/>
                <a:gd name="connsiteX172" fmla="*/ 7218 w 10000"/>
                <a:gd name="connsiteY172" fmla="*/ 9577 h 10000"/>
                <a:gd name="connsiteX173" fmla="*/ 7565 w 10000"/>
                <a:gd name="connsiteY173" fmla="*/ 9418 h 10000"/>
                <a:gd name="connsiteX174" fmla="*/ 7884 w 10000"/>
                <a:gd name="connsiteY174" fmla="*/ 9207 h 10000"/>
                <a:gd name="connsiteX175" fmla="*/ 8232 w 10000"/>
                <a:gd name="connsiteY175" fmla="*/ 8995 h 10000"/>
                <a:gd name="connsiteX176" fmla="*/ 8551 w 10000"/>
                <a:gd name="connsiteY176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6000 w 10000"/>
                <a:gd name="connsiteY40" fmla="*/ 7302 h 10000"/>
                <a:gd name="connsiteX41" fmla="*/ 5826 w 10000"/>
                <a:gd name="connsiteY41" fmla="*/ 7143 h 10000"/>
                <a:gd name="connsiteX42" fmla="*/ 5971 w 10000"/>
                <a:gd name="connsiteY42" fmla="*/ 7037 h 10000"/>
                <a:gd name="connsiteX43" fmla="*/ 6232 w 10000"/>
                <a:gd name="connsiteY43" fmla="*/ 6561 h 10000"/>
                <a:gd name="connsiteX44" fmla="*/ 5797 w 10000"/>
                <a:gd name="connsiteY44" fmla="*/ 6878 h 10000"/>
                <a:gd name="connsiteX45" fmla="*/ 5740 w 10000"/>
                <a:gd name="connsiteY45" fmla="*/ 6667 h 10000"/>
                <a:gd name="connsiteX46" fmla="*/ 5768 w 10000"/>
                <a:gd name="connsiteY46" fmla="*/ 6402 h 10000"/>
                <a:gd name="connsiteX47" fmla="*/ 5565 w 10000"/>
                <a:gd name="connsiteY47" fmla="*/ 6191 h 10000"/>
                <a:gd name="connsiteX48" fmla="*/ 8417 w 10000"/>
                <a:gd name="connsiteY48" fmla="*/ 5422 h 10000"/>
                <a:gd name="connsiteX49" fmla="*/ 8291 w 10000"/>
                <a:gd name="connsiteY49" fmla="*/ 5195 h 10000"/>
                <a:gd name="connsiteX50" fmla="*/ 8164 w 10000"/>
                <a:gd name="connsiteY50" fmla="*/ 4968 h 10000"/>
                <a:gd name="connsiteX51" fmla="*/ 8671 w 10000"/>
                <a:gd name="connsiteY51" fmla="*/ 4893 h 10000"/>
                <a:gd name="connsiteX52" fmla="*/ 8227 w 10000"/>
                <a:gd name="connsiteY52" fmla="*/ 4591 h 10000"/>
                <a:gd name="connsiteX53" fmla="*/ 7657 w 10000"/>
                <a:gd name="connsiteY53" fmla="*/ 5044 h 10000"/>
                <a:gd name="connsiteX54" fmla="*/ 7087 w 10000"/>
                <a:gd name="connsiteY54" fmla="*/ 5497 h 10000"/>
                <a:gd name="connsiteX55" fmla="*/ 8037 w 10000"/>
                <a:gd name="connsiteY55" fmla="*/ 4742 h 10000"/>
                <a:gd name="connsiteX56" fmla="*/ 7531 w 10000"/>
                <a:gd name="connsiteY56" fmla="*/ 4817 h 10000"/>
                <a:gd name="connsiteX57" fmla="*/ 8069 w 10000"/>
                <a:gd name="connsiteY57" fmla="*/ 4826 h 10000"/>
                <a:gd name="connsiteX58" fmla="*/ 6950 w 10000"/>
                <a:gd name="connsiteY58" fmla="*/ 3306 h 10000"/>
                <a:gd name="connsiteX59" fmla="*/ 6962 w 10000"/>
                <a:gd name="connsiteY59" fmla="*/ 3305 h 10000"/>
                <a:gd name="connsiteX60" fmla="*/ 6645 w 10000"/>
                <a:gd name="connsiteY60" fmla="*/ 3230 h 10000"/>
                <a:gd name="connsiteX61" fmla="*/ 6519 w 10000"/>
                <a:gd name="connsiteY61" fmla="*/ 3003 h 10000"/>
                <a:gd name="connsiteX62" fmla="*/ 5949 w 10000"/>
                <a:gd name="connsiteY62" fmla="*/ 2473 h 10000"/>
                <a:gd name="connsiteX63" fmla="*/ 5015 w 10000"/>
                <a:gd name="connsiteY63" fmla="*/ 3228 h 10000"/>
                <a:gd name="connsiteX64" fmla="*/ 4898 w 10000"/>
                <a:gd name="connsiteY64" fmla="*/ 3175 h 10000"/>
                <a:gd name="connsiteX65" fmla="*/ 4754 w 10000"/>
                <a:gd name="connsiteY65" fmla="*/ 3122 h 10000"/>
                <a:gd name="connsiteX66" fmla="*/ 4637 w 10000"/>
                <a:gd name="connsiteY66" fmla="*/ 3334 h 10000"/>
                <a:gd name="connsiteX67" fmla="*/ 4464 w 10000"/>
                <a:gd name="connsiteY67" fmla="*/ 3493 h 10000"/>
                <a:gd name="connsiteX68" fmla="*/ 4435 w 10000"/>
                <a:gd name="connsiteY68" fmla="*/ 3651 h 10000"/>
                <a:gd name="connsiteX69" fmla="*/ 4579 w 10000"/>
                <a:gd name="connsiteY69" fmla="*/ 3862 h 10000"/>
                <a:gd name="connsiteX70" fmla="*/ 4637 w 10000"/>
                <a:gd name="connsiteY70" fmla="*/ 4021 h 10000"/>
                <a:gd name="connsiteX71" fmla="*/ 4783 w 10000"/>
                <a:gd name="connsiteY71" fmla="*/ 4021 h 10000"/>
                <a:gd name="connsiteX72" fmla="*/ 4841 w 10000"/>
                <a:gd name="connsiteY72" fmla="*/ 4021 h 10000"/>
                <a:gd name="connsiteX73" fmla="*/ 4927 w 10000"/>
                <a:gd name="connsiteY73" fmla="*/ 4233 h 10000"/>
                <a:gd name="connsiteX74" fmla="*/ 5073 w 10000"/>
                <a:gd name="connsiteY74" fmla="*/ 4603 h 10000"/>
                <a:gd name="connsiteX75" fmla="*/ 4898 w 10000"/>
                <a:gd name="connsiteY75" fmla="*/ 4391 h 10000"/>
                <a:gd name="connsiteX76" fmla="*/ 4812 w 10000"/>
                <a:gd name="connsiteY76" fmla="*/ 4127 h 10000"/>
                <a:gd name="connsiteX77" fmla="*/ 4725 w 10000"/>
                <a:gd name="connsiteY77" fmla="*/ 4339 h 10000"/>
                <a:gd name="connsiteX78" fmla="*/ 4608 w 10000"/>
                <a:gd name="connsiteY78" fmla="*/ 4657 h 10000"/>
                <a:gd name="connsiteX79" fmla="*/ 4608 w 10000"/>
                <a:gd name="connsiteY79" fmla="*/ 4445 h 10000"/>
                <a:gd name="connsiteX80" fmla="*/ 4435 w 10000"/>
                <a:gd name="connsiteY80" fmla="*/ 4339 h 10000"/>
                <a:gd name="connsiteX81" fmla="*/ 4406 w 10000"/>
                <a:gd name="connsiteY81" fmla="*/ 3968 h 10000"/>
                <a:gd name="connsiteX82" fmla="*/ 4261 w 10000"/>
                <a:gd name="connsiteY82" fmla="*/ 4021 h 10000"/>
                <a:gd name="connsiteX83" fmla="*/ 4319 w 10000"/>
                <a:gd name="connsiteY83" fmla="*/ 3598 h 10000"/>
                <a:gd name="connsiteX84" fmla="*/ 4232 w 10000"/>
                <a:gd name="connsiteY84" fmla="*/ 3598 h 10000"/>
                <a:gd name="connsiteX85" fmla="*/ 4319 w 10000"/>
                <a:gd name="connsiteY85" fmla="*/ 3069 h 10000"/>
                <a:gd name="connsiteX86" fmla="*/ 4464 w 10000"/>
                <a:gd name="connsiteY86" fmla="*/ 3069 h 10000"/>
                <a:gd name="connsiteX87" fmla="*/ 4522 w 10000"/>
                <a:gd name="connsiteY87" fmla="*/ 3386 h 10000"/>
                <a:gd name="connsiteX88" fmla="*/ 4551 w 10000"/>
                <a:gd name="connsiteY88" fmla="*/ 3175 h 10000"/>
                <a:gd name="connsiteX89" fmla="*/ 4493 w 10000"/>
                <a:gd name="connsiteY89" fmla="*/ 3016 h 10000"/>
                <a:gd name="connsiteX90" fmla="*/ 4348 w 10000"/>
                <a:gd name="connsiteY90" fmla="*/ 2910 h 10000"/>
                <a:gd name="connsiteX91" fmla="*/ 4377 w 10000"/>
                <a:gd name="connsiteY91" fmla="*/ 2487 h 10000"/>
                <a:gd name="connsiteX92" fmla="*/ 4319 w 10000"/>
                <a:gd name="connsiteY92" fmla="*/ 2275 h 10000"/>
                <a:gd name="connsiteX93" fmla="*/ 4289 w 10000"/>
                <a:gd name="connsiteY93" fmla="*/ 1641 h 10000"/>
                <a:gd name="connsiteX94" fmla="*/ 4348 w 10000"/>
                <a:gd name="connsiteY94" fmla="*/ 1641 h 10000"/>
                <a:gd name="connsiteX95" fmla="*/ 4261 w 10000"/>
                <a:gd name="connsiteY95" fmla="*/ 1534 h 10000"/>
                <a:gd name="connsiteX96" fmla="*/ 4000 w 10000"/>
                <a:gd name="connsiteY96" fmla="*/ 1746 h 10000"/>
                <a:gd name="connsiteX97" fmla="*/ 3942 w 10000"/>
                <a:gd name="connsiteY97" fmla="*/ 1323 h 10000"/>
                <a:gd name="connsiteX98" fmla="*/ 4145 w 10000"/>
                <a:gd name="connsiteY98" fmla="*/ 582 h 10000"/>
                <a:gd name="connsiteX99" fmla="*/ 3972 w 10000"/>
                <a:gd name="connsiteY99" fmla="*/ 318 h 10000"/>
                <a:gd name="connsiteX100" fmla="*/ 3972 w 10000"/>
                <a:gd name="connsiteY100" fmla="*/ 212 h 10000"/>
                <a:gd name="connsiteX101" fmla="*/ 3710 w 10000"/>
                <a:gd name="connsiteY101" fmla="*/ 0 h 10000"/>
                <a:gd name="connsiteX102" fmla="*/ 3624 w 10000"/>
                <a:gd name="connsiteY102" fmla="*/ 212 h 10000"/>
                <a:gd name="connsiteX103" fmla="*/ 3536 w 10000"/>
                <a:gd name="connsiteY103" fmla="*/ 635 h 10000"/>
                <a:gd name="connsiteX104" fmla="*/ 3420 w 10000"/>
                <a:gd name="connsiteY104" fmla="*/ 688 h 10000"/>
                <a:gd name="connsiteX105" fmla="*/ 3594 w 10000"/>
                <a:gd name="connsiteY105" fmla="*/ 900 h 10000"/>
                <a:gd name="connsiteX106" fmla="*/ 3624 w 10000"/>
                <a:gd name="connsiteY106" fmla="*/ 1164 h 10000"/>
                <a:gd name="connsiteX107" fmla="*/ 3536 w 10000"/>
                <a:gd name="connsiteY107" fmla="*/ 1323 h 10000"/>
                <a:gd name="connsiteX108" fmla="*/ 3624 w 10000"/>
                <a:gd name="connsiteY108" fmla="*/ 1799 h 10000"/>
                <a:gd name="connsiteX109" fmla="*/ 3565 w 10000"/>
                <a:gd name="connsiteY109" fmla="*/ 2223 h 10000"/>
                <a:gd name="connsiteX110" fmla="*/ 3130 w 10000"/>
                <a:gd name="connsiteY110" fmla="*/ 2539 h 10000"/>
                <a:gd name="connsiteX111" fmla="*/ 3101 w 10000"/>
                <a:gd name="connsiteY111" fmla="*/ 2381 h 10000"/>
                <a:gd name="connsiteX112" fmla="*/ 3073 w 10000"/>
                <a:gd name="connsiteY112" fmla="*/ 2593 h 10000"/>
                <a:gd name="connsiteX113" fmla="*/ 3188 w 10000"/>
                <a:gd name="connsiteY113" fmla="*/ 2804 h 10000"/>
                <a:gd name="connsiteX114" fmla="*/ 3478 w 10000"/>
                <a:gd name="connsiteY114" fmla="*/ 2593 h 10000"/>
                <a:gd name="connsiteX115" fmla="*/ 3594 w 10000"/>
                <a:gd name="connsiteY115" fmla="*/ 2752 h 10000"/>
                <a:gd name="connsiteX116" fmla="*/ 3392 w 10000"/>
                <a:gd name="connsiteY116" fmla="*/ 2804 h 10000"/>
                <a:gd name="connsiteX117" fmla="*/ 1349 w 10000"/>
                <a:gd name="connsiteY117" fmla="*/ 2289 h 10000"/>
                <a:gd name="connsiteX118" fmla="*/ 2754 w 10000"/>
                <a:gd name="connsiteY118" fmla="*/ 2857 h 10000"/>
                <a:gd name="connsiteX119" fmla="*/ 1630 w 10000"/>
                <a:gd name="connsiteY119" fmla="*/ 1022 h 10000"/>
                <a:gd name="connsiteX120" fmla="*/ 2656 w 10000"/>
                <a:gd name="connsiteY120" fmla="*/ 2472 h 10000"/>
                <a:gd name="connsiteX121" fmla="*/ 2898 w 10000"/>
                <a:gd name="connsiteY121" fmla="*/ 3545 h 10000"/>
                <a:gd name="connsiteX122" fmla="*/ 2840 w 10000"/>
                <a:gd name="connsiteY122" fmla="*/ 3916 h 10000"/>
                <a:gd name="connsiteX123" fmla="*/ 1349 w 10000"/>
                <a:gd name="connsiteY123" fmla="*/ 2289 h 10000"/>
                <a:gd name="connsiteX124" fmla="*/ 1349 w 10000"/>
                <a:gd name="connsiteY124" fmla="*/ 2289 h 10000"/>
                <a:gd name="connsiteX125" fmla="*/ 2377 w 10000"/>
                <a:gd name="connsiteY125" fmla="*/ 3598 h 10000"/>
                <a:gd name="connsiteX126" fmla="*/ 2377 w 10000"/>
                <a:gd name="connsiteY126" fmla="*/ 3968 h 10000"/>
                <a:gd name="connsiteX127" fmla="*/ 2231 w 10000"/>
                <a:gd name="connsiteY127" fmla="*/ 4445 h 10000"/>
                <a:gd name="connsiteX128" fmla="*/ 2000 w 10000"/>
                <a:gd name="connsiteY128" fmla="*/ 4021 h 10000"/>
                <a:gd name="connsiteX129" fmla="*/ 1884 w 10000"/>
                <a:gd name="connsiteY129" fmla="*/ 3545 h 10000"/>
                <a:gd name="connsiteX130" fmla="*/ 1652 w 10000"/>
                <a:gd name="connsiteY130" fmla="*/ 3545 h 10000"/>
                <a:gd name="connsiteX131" fmla="*/ 1478 w 10000"/>
                <a:gd name="connsiteY131" fmla="*/ 3757 h 10000"/>
                <a:gd name="connsiteX132" fmla="*/ 1247 w 10000"/>
                <a:gd name="connsiteY132" fmla="*/ 3757 h 10000"/>
                <a:gd name="connsiteX133" fmla="*/ 1072 w 10000"/>
                <a:gd name="connsiteY133" fmla="*/ 3968 h 10000"/>
                <a:gd name="connsiteX134" fmla="*/ 957 w 10000"/>
                <a:gd name="connsiteY134" fmla="*/ 3757 h 10000"/>
                <a:gd name="connsiteX135" fmla="*/ 667 w 10000"/>
                <a:gd name="connsiteY135" fmla="*/ 3704 h 10000"/>
                <a:gd name="connsiteX136" fmla="*/ 406 w 10000"/>
                <a:gd name="connsiteY136" fmla="*/ 3704 h 10000"/>
                <a:gd name="connsiteX137" fmla="*/ 29 w 10000"/>
                <a:gd name="connsiteY137" fmla="*/ 3439 h 10000"/>
                <a:gd name="connsiteX138" fmla="*/ 0 w 10000"/>
                <a:gd name="connsiteY138" fmla="*/ 3916 h 10000"/>
                <a:gd name="connsiteX139" fmla="*/ 58 w 10000"/>
                <a:gd name="connsiteY139" fmla="*/ 4603 h 10000"/>
                <a:gd name="connsiteX140" fmla="*/ 116 w 10000"/>
                <a:gd name="connsiteY140" fmla="*/ 4973 h 10000"/>
                <a:gd name="connsiteX141" fmla="*/ 174 w 10000"/>
                <a:gd name="connsiteY141" fmla="*/ 5239 h 10000"/>
                <a:gd name="connsiteX142" fmla="*/ 232 w 10000"/>
                <a:gd name="connsiteY142" fmla="*/ 5609 h 10000"/>
                <a:gd name="connsiteX143" fmla="*/ 406 w 10000"/>
                <a:gd name="connsiteY143" fmla="*/ 5926 h 10000"/>
                <a:gd name="connsiteX144" fmla="*/ 638 w 10000"/>
                <a:gd name="connsiteY144" fmla="*/ 6455 h 10000"/>
                <a:gd name="connsiteX145" fmla="*/ 492 w 10000"/>
                <a:gd name="connsiteY145" fmla="*/ 6350 h 10000"/>
                <a:gd name="connsiteX146" fmla="*/ 840 w 10000"/>
                <a:gd name="connsiteY146" fmla="*/ 6825 h 10000"/>
                <a:gd name="connsiteX147" fmla="*/ 1043 w 10000"/>
                <a:gd name="connsiteY147" fmla="*/ 6773 h 10000"/>
                <a:gd name="connsiteX148" fmla="*/ 1015 w 10000"/>
                <a:gd name="connsiteY148" fmla="*/ 6455 h 10000"/>
                <a:gd name="connsiteX149" fmla="*/ 1188 w 10000"/>
                <a:gd name="connsiteY149" fmla="*/ 6508 h 10000"/>
                <a:gd name="connsiteX150" fmla="*/ 986 w 10000"/>
                <a:gd name="connsiteY150" fmla="*/ 5873 h 10000"/>
                <a:gd name="connsiteX151" fmla="*/ 1362 w 10000"/>
                <a:gd name="connsiteY151" fmla="*/ 5609 h 10000"/>
                <a:gd name="connsiteX152" fmla="*/ 1566 w 10000"/>
                <a:gd name="connsiteY152" fmla="*/ 5609 h 10000"/>
                <a:gd name="connsiteX153" fmla="*/ 1566 w 10000"/>
                <a:gd name="connsiteY153" fmla="*/ 5873 h 10000"/>
                <a:gd name="connsiteX154" fmla="*/ 1391 w 10000"/>
                <a:gd name="connsiteY154" fmla="*/ 6032 h 10000"/>
                <a:gd name="connsiteX155" fmla="*/ 1276 w 10000"/>
                <a:gd name="connsiteY155" fmla="*/ 6720 h 10000"/>
                <a:gd name="connsiteX156" fmla="*/ 1218 w 10000"/>
                <a:gd name="connsiteY156" fmla="*/ 7037 h 10000"/>
                <a:gd name="connsiteX157" fmla="*/ 1305 w 10000"/>
                <a:gd name="connsiteY157" fmla="*/ 7461 h 10000"/>
                <a:gd name="connsiteX158" fmla="*/ 1478 w 10000"/>
                <a:gd name="connsiteY158" fmla="*/ 7778 h 10000"/>
                <a:gd name="connsiteX159" fmla="*/ 2058 w 10000"/>
                <a:gd name="connsiteY159" fmla="*/ 8413 h 10000"/>
                <a:gd name="connsiteX160" fmla="*/ 2521 w 10000"/>
                <a:gd name="connsiteY160" fmla="*/ 8889 h 10000"/>
                <a:gd name="connsiteX161" fmla="*/ 2869 w 10000"/>
                <a:gd name="connsiteY161" fmla="*/ 9101 h 10000"/>
                <a:gd name="connsiteX162" fmla="*/ 3246 w 10000"/>
                <a:gd name="connsiteY162" fmla="*/ 9312 h 10000"/>
                <a:gd name="connsiteX163" fmla="*/ 3624 w 10000"/>
                <a:gd name="connsiteY163" fmla="*/ 9524 h 10000"/>
                <a:gd name="connsiteX164" fmla="*/ 3972 w 10000"/>
                <a:gd name="connsiteY164" fmla="*/ 9630 h 10000"/>
                <a:gd name="connsiteX165" fmla="*/ 4348 w 10000"/>
                <a:gd name="connsiteY165" fmla="*/ 9789 h 10000"/>
                <a:gd name="connsiteX166" fmla="*/ 4783 w 10000"/>
                <a:gd name="connsiteY166" fmla="*/ 9948 h 10000"/>
                <a:gd name="connsiteX167" fmla="*/ 5246 w 10000"/>
                <a:gd name="connsiteY167" fmla="*/ 10000 h 10000"/>
                <a:gd name="connsiteX168" fmla="*/ 5652 w 10000"/>
                <a:gd name="connsiteY168" fmla="*/ 10000 h 10000"/>
                <a:gd name="connsiteX169" fmla="*/ 6145 w 10000"/>
                <a:gd name="connsiteY169" fmla="*/ 9948 h 10000"/>
                <a:gd name="connsiteX170" fmla="*/ 6493 w 10000"/>
                <a:gd name="connsiteY170" fmla="*/ 9841 h 10000"/>
                <a:gd name="connsiteX171" fmla="*/ 6841 w 10000"/>
                <a:gd name="connsiteY171" fmla="*/ 9736 h 10000"/>
                <a:gd name="connsiteX172" fmla="*/ 7218 w 10000"/>
                <a:gd name="connsiteY172" fmla="*/ 9577 h 10000"/>
                <a:gd name="connsiteX173" fmla="*/ 7565 w 10000"/>
                <a:gd name="connsiteY173" fmla="*/ 9418 h 10000"/>
                <a:gd name="connsiteX174" fmla="*/ 7884 w 10000"/>
                <a:gd name="connsiteY174" fmla="*/ 9207 h 10000"/>
                <a:gd name="connsiteX175" fmla="*/ 8232 w 10000"/>
                <a:gd name="connsiteY175" fmla="*/ 8995 h 10000"/>
                <a:gd name="connsiteX176" fmla="*/ 8551 w 10000"/>
                <a:gd name="connsiteY176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6000 w 10000"/>
                <a:gd name="connsiteY40" fmla="*/ 7302 h 10000"/>
                <a:gd name="connsiteX41" fmla="*/ 5826 w 10000"/>
                <a:gd name="connsiteY41" fmla="*/ 7143 h 10000"/>
                <a:gd name="connsiteX42" fmla="*/ 5971 w 10000"/>
                <a:gd name="connsiteY42" fmla="*/ 7037 h 10000"/>
                <a:gd name="connsiteX43" fmla="*/ 6232 w 10000"/>
                <a:gd name="connsiteY43" fmla="*/ 6561 h 10000"/>
                <a:gd name="connsiteX44" fmla="*/ 5797 w 10000"/>
                <a:gd name="connsiteY44" fmla="*/ 6878 h 10000"/>
                <a:gd name="connsiteX45" fmla="*/ 5740 w 10000"/>
                <a:gd name="connsiteY45" fmla="*/ 6667 h 10000"/>
                <a:gd name="connsiteX46" fmla="*/ 8734 w 10000"/>
                <a:gd name="connsiteY46" fmla="*/ 5498 h 10000"/>
                <a:gd name="connsiteX47" fmla="*/ 5565 w 10000"/>
                <a:gd name="connsiteY47" fmla="*/ 6191 h 10000"/>
                <a:gd name="connsiteX48" fmla="*/ 8417 w 10000"/>
                <a:gd name="connsiteY48" fmla="*/ 5422 h 10000"/>
                <a:gd name="connsiteX49" fmla="*/ 8291 w 10000"/>
                <a:gd name="connsiteY49" fmla="*/ 5195 h 10000"/>
                <a:gd name="connsiteX50" fmla="*/ 8164 w 10000"/>
                <a:gd name="connsiteY50" fmla="*/ 4968 h 10000"/>
                <a:gd name="connsiteX51" fmla="*/ 8671 w 10000"/>
                <a:gd name="connsiteY51" fmla="*/ 4893 h 10000"/>
                <a:gd name="connsiteX52" fmla="*/ 8227 w 10000"/>
                <a:gd name="connsiteY52" fmla="*/ 4591 h 10000"/>
                <a:gd name="connsiteX53" fmla="*/ 7657 w 10000"/>
                <a:gd name="connsiteY53" fmla="*/ 5044 h 10000"/>
                <a:gd name="connsiteX54" fmla="*/ 7087 w 10000"/>
                <a:gd name="connsiteY54" fmla="*/ 5497 h 10000"/>
                <a:gd name="connsiteX55" fmla="*/ 8037 w 10000"/>
                <a:gd name="connsiteY55" fmla="*/ 4742 h 10000"/>
                <a:gd name="connsiteX56" fmla="*/ 7531 w 10000"/>
                <a:gd name="connsiteY56" fmla="*/ 4817 h 10000"/>
                <a:gd name="connsiteX57" fmla="*/ 8069 w 10000"/>
                <a:gd name="connsiteY57" fmla="*/ 4826 h 10000"/>
                <a:gd name="connsiteX58" fmla="*/ 6950 w 10000"/>
                <a:gd name="connsiteY58" fmla="*/ 3306 h 10000"/>
                <a:gd name="connsiteX59" fmla="*/ 6962 w 10000"/>
                <a:gd name="connsiteY59" fmla="*/ 3305 h 10000"/>
                <a:gd name="connsiteX60" fmla="*/ 6645 w 10000"/>
                <a:gd name="connsiteY60" fmla="*/ 3230 h 10000"/>
                <a:gd name="connsiteX61" fmla="*/ 6519 w 10000"/>
                <a:gd name="connsiteY61" fmla="*/ 3003 h 10000"/>
                <a:gd name="connsiteX62" fmla="*/ 5949 w 10000"/>
                <a:gd name="connsiteY62" fmla="*/ 2473 h 10000"/>
                <a:gd name="connsiteX63" fmla="*/ 5015 w 10000"/>
                <a:gd name="connsiteY63" fmla="*/ 3228 h 10000"/>
                <a:gd name="connsiteX64" fmla="*/ 4898 w 10000"/>
                <a:gd name="connsiteY64" fmla="*/ 3175 h 10000"/>
                <a:gd name="connsiteX65" fmla="*/ 4754 w 10000"/>
                <a:gd name="connsiteY65" fmla="*/ 3122 h 10000"/>
                <a:gd name="connsiteX66" fmla="*/ 4637 w 10000"/>
                <a:gd name="connsiteY66" fmla="*/ 3334 h 10000"/>
                <a:gd name="connsiteX67" fmla="*/ 4464 w 10000"/>
                <a:gd name="connsiteY67" fmla="*/ 3493 h 10000"/>
                <a:gd name="connsiteX68" fmla="*/ 4435 w 10000"/>
                <a:gd name="connsiteY68" fmla="*/ 3651 h 10000"/>
                <a:gd name="connsiteX69" fmla="*/ 4579 w 10000"/>
                <a:gd name="connsiteY69" fmla="*/ 3862 h 10000"/>
                <a:gd name="connsiteX70" fmla="*/ 4637 w 10000"/>
                <a:gd name="connsiteY70" fmla="*/ 4021 h 10000"/>
                <a:gd name="connsiteX71" fmla="*/ 4783 w 10000"/>
                <a:gd name="connsiteY71" fmla="*/ 4021 h 10000"/>
                <a:gd name="connsiteX72" fmla="*/ 4841 w 10000"/>
                <a:gd name="connsiteY72" fmla="*/ 4021 h 10000"/>
                <a:gd name="connsiteX73" fmla="*/ 4927 w 10000"/>
                <a:gd name="connsiteY73" fmla="*/ 4233 h 10000"/>
                <a:gd name="connsiteX74" fmla="*/ 5073 w 10000"/>
                <a:gd name="connsiteY74" fmla="*/ 4603 h 10000"/>
                <a:gd name="connsiteX75" fmla="*/ 4898 w 10000"/>
                <a:gd name="connsiteY75" fmla="*/ 4391 h 10000"/>
                <a:gd name="connsiteX76" fmla="*/ 4812 w 10000"/>
                <a:gd name="connsiteY76" fmla="*/ 4127 h 10000"/>
                <a:gd name="connsiteX77" fmla="*/ 4725 w 10000"/>
                <a:gd name="connsiteY77" fmla="*/ 4339 h 10000"/>
                <a:gd name="connsiteX78" fmla="*/ 4608 w 10000"/>
                <a:gd name="connsiteY78" fmla="*/ 4657 h 10000"/>
                <a:gd name="connsiteX79" fmla="*/ 4608 w 10000"/>
                <a:gd name="connsiteY79" fmla="*/ 4445 h 10000"/>
                <a:gd name="connsiteX80" fmla="*/ 4435 w 10000"/>
                <a:gd name="connsiteY80" fmla="*/ 4339 h 10000"/>
                <a:gd name="connsiteX81" fmla="*/ 4406 w 10000"/>
                <a:gd name="connsiteY81" fmla="*/ 3968 h 10000"/>
                <a:gd name="connsiteX82" fmla="*/ 4261 w 10000"/>
                <a:gd name="connsiteY82" fmla="*/ 4021 h 10000"/>
                <a:gd name="connsiteX83" fmla="*/ 4319 w 10000"/>
                <a:gd name="connsiteY83" fmla="*/ 3598 h 10000"/>
                <a:gd name="connsiteX84" fmla="*/ 4232 w 10000"/>
                <a:gd name="connsiteY84" fmla="*/ 3598 h 10000"/>
                <a:gd name="connsiteX85" fmla="*/ 4319 w 10000"/>
                <a:gd name="connsiteY85" fmla="*/ 3069 h 10000"/>
                <a:gd name="connsiteX86" fmla="*/ 4464 w 10000"/>
                <a:gd name="connsiteY86" fmla="*/ 3069 h 10000"/>
                <a:gd name="connsiteX87" fmla="*/ 4522 w 10000"/>
                <a:gd name="connsiteY87" fmla="*/ 3386 h 10000"/>
                <a:gd name="connsiteX88" fmla="*/ 4551 w 10000"/>
                <a:gd name="connsiteY88" fmla="*/ 3175 h 10000"/>
                <a:gd name="connsiteX89" fmla="*/ 4493 w 10000"/>
                <a:gd name="connsiteY89" fmla="*/ 3016 h 10000"/>
                <a:gd name="connsiteX90" fmla="*/ 4348 w 10000"/>
                <a:gd name="connsiteY90" fmla="*/ 2910 h 10000"/>
                <a:gd name="connsiteX91" fmla="*/ 4377 w 10000"/>
                <a:gd name="connsiteY91" fmla="*/ 2487 h 10000"/>
                <a:gd name="connsiteX92" fmla="*/ 4319 w 10000"/>
                <a:gd name="connsiteY92" fmla="*/ 2275 h 10000"/>
                <a:gd name="connsiteX93" fmla="*/ 4289 w 10000"/>
                <a:gd name="connsiteY93" fmla="*/ 1641 h 10000"/>
                <a:gd name="connsiteX94" fmla="*/ 4348 w 10000"/>
                <a:gd name="connsiteY94" fmla="*/ 1641 h 10000"/>
                <a:gd name="connsiteX95" fmla="*/ 4261 w 10000"/>
                <a:gd name="connsiteY95" fmla="*/ 1534 h 10000"/>
                <a:gd name="connsiteX96" fmla="*/ 4000 w 10000"/>
                <a:gd name="connsiteY96" fmla="*/ 1746 h 10000"/>
                <a:gd name="connsiteX97" fmla="*/ 3942 w 10000"/>
                <a:gd name="connsiteY97" fmla="*/ 1323 h 10000"/>
                <a:gd name="connsiteX98" fmla="*/ 4145 w 10000"/>
                <a:gd name="connsiteY98" fmla="*/ 582 h 10000"/>
                <a:gd name="connsiteX99" fmla="*/ 3972 w 10000"/>
                <a:gd name="connsiteY99" fmla="*/ 318 h 10000"/>
                <a:gd name="connsiteX100" fmla="*/ 3972 w 10000"/>
                <a:gd name="connsiteY100" fmla="*/ 212 h 10000"/>
                <a:gd name="connsiteX101" fmla="*/ 3710 w 10000"/>
                <a:gd name="connsiteY101" fmla="*/ 0 h 10000"/>
                <a:gd name="connsiteX102" fmla="*/ 3624 w 10000"/>
                <a:gd name="connsiteY102" fmla="*/ 212 h 10000"/>
                <a:gd name="connsiteX103" fmla="*/ 3536 w 10000"/>
                <a:gd name="connsiteY103" fmla="*/ 635 h 10000"/>
                <a:gd name="connsiteX104" fmla="*/ 3420 w 10000"/>
                <a:gd name="connsiteY104" fmla="*/ 688 h 10000"/>
                <a:gd name="connsiteX105" fmla="*/ 3594 w 10000"/>
                <a:gd name="connsiteY105" fmla="*/ 900 h 10000"/>
                <a:gd name="connsiteX106" fmla="*/ 3624 w 10000"/>
                <a:gd name="connsiteY106" fmla="*/ 1164 h 10000"/>
                <a:gd name="connsiteX107" fmla="*/ 3536 w 10000"/>
                <a:gd name="connsiteY107" fmla="*/ 1323 h 10000"/>
                <a:gd name="connsiteX108" fmla="*/ 3624 w 10000"/>
                <a:gd name="connsiteY108" fmla="*/ 1799 h 10000"/>
                <a:gd name="connsiteX109" fmla="*/ 3565 w 10000"/>
                <a:gd name="connsiteY109" fmla="*/ 2223 h 10000"/>
                <a:gd name="connsiteX110" fmla="*/ 3130 w 10000"/>
                <a:gd name="connsiteY110" fmla="*/ 2539 h 10000"/>
                <a:gd name="connsiteX111" fmla="*/ 3101 w 10000"/>
                <a:gd name="connsiteY111" fmla="*/ 2381 h 10000"/>
                <a:gd name="connsiteX112" fmla="*/ 3073 w 10000"/>
                <a:gd name="connsiteY112" fmla="*/ 2593 h 10000"/>
                <a:gd name="connsiteX113" fmla="*/ 3188 w 10000"/>
                <a:gd name="connsiteY113" fmla="*/ 2804 h 10000"/>
                <a:gd name="connsiteX114" fmla="*/ 3478 w 10000"/>
                <a:gd name="connsiteY114" fmla="*/ 2593 h 10000"/>
                <a:gd name="connsiteX115" fmla="*/ 3594 w 10000"/>
                <a:gd name="connsiteY115" fmla="*/ 2752 h 10000"/>
                <a:gd name="connsiteX116" fmla="*/ 3392 w 10000"/>
                <a:gd name="connsiteY116" fmla="*/ 2804 h 10000"/>
                <a:gd name="connsiteX117" fmla="*/ 1349 w 10000"/>
                <a:gd name="connsiteY117" fmla="*/ 2289 h 10000"/>
                <a:gd name="connsiteX118" fmla="*/ 2754 w 10000"/>
                <a:gd name="connsiteY118" fmla="*/ 2857 h 10000"/>
                <a:gd name="connsiteX119" fmla="*/ 1630 w 10000"/>
                <a:gd name="connsiteY119" fmla="*/ 1022 h 10000"/>
                <a:gd name="connsiteX120" fmla="*/ 2656 w 10000"/>
                <a:gd name="connsiteY120" fmla="*/ 2472 h 10000"/>
                <a:gd name="connsiteX121" fmla="*/ 2898 w 10000"/>
                <a:gd name="connsiteY121" fmla="*/ 3545 h 10000"/>
                <a:gd name="connsiteX122" fmla="*/ 2840 w 10000"/>
                <a:gd name="connsiteY122" fmla="*/ 3916 h 10000"/>
                <a:gd name="connsiteX123" fmla="*/ 1349 w 10000"/>
                <a:gd name="connsiteY123" fmla="*/ 2289 h 10000"/>
                <a:gd name="connsiteX124" fmla="*/ 1349 w 10000"/>
                <a:gd name="connsiteY124" fmla="*/ 2289 h 10000"/>
                <a:gd name="connsiteX125" fmla="*/ 2377 w 10000"/>
                <a:gd name="connsiteY125" fmla="*/ 3598 h 10000"/>
                <a:gd name="connsiteX126" fmla="*/ 2377 w 10000"/>
                <a:gd name="connsiteY126" fmla="*/ 3968 h 10000"/>
                <a:gd name="connsiteX127" fmla="*/ 2231 w 10000"/>
                <a:gd name="connsiteY127" fmla="*/ 4445 h 10000"/>
                <a:gd name="connsiteX128" fmla="*/ 2000 w 10000"/>
                <a:gd name="connsiteY128" fmla="*/ 4021 h 10000"/>
                <a:gd name="connsiteX129" fmla="*/ 1884 w 10000"/>
                <a:gd name="connsiteY129" fmla="*/ 3545 h 10000"/>
                <a:gd name="connsiteX130" fmla="*/ 1652 w 10000"/>
                <a:gd name="connsiteY130" fmla="*/ 3545 h 10000"/>
                <a:gd name="connsiteX131" fmla="*/ 1478 w 10000"/>
                <a:gd name="connsiteY131" fmla="*/ 3757 h 10000"/>
                <a:gd name="connsiteX132" fmla="*/ 1247 w 10000"/>
                <a:gd name="connsiteY132" fmla="*/ 3757 h 10000"/>
                <a:gd name="connsiteX133" fmla="*/ 1072 w 10000"/>
                <a:gd name="connsiteY133" fmla="*/ 3968 h 10000"/>
                <a:gd name="connsiteX134" fmla="*/ 957 w 10000"/>
                <a:gd name="connsiteY134" fmla="*/ 3757 h 10000"/>
                <a:gd name="connsiteX135" fmla="*/ 667 w 10000"/>
                <a:gd name="connsiteY135" fmla="*/ 3704 h 10000"/>
                <a:gd name="connsiteX136" fmla="*/ 406 w 10000"/>
                <a:gd name="connsiteY136" fmla="*/ 3704 h 10000"/>
                <a:gd name="connsiteX137" fmla="*/ 29 w 10000"/>
                <a:gd name="connsiteY137" fmla="*/ 3439 h 10000"/>
                <a:gd name="connsiteX138" fmla="*/ 0 w 10000"/>
                <a:gd name="connsiteY138" fmla="*/ 3916 h 10000"/>
                <a:gd name="connsiteX139" fmla="*/ 58 w 10000"/>
                <a:gd name="connsiteY139" fmla="*/ 4603 h 10000"/>
                <a:gd name="connsiteX140" fmla="*/ 116 w 10000"/>
                <a:gd name="connsiteY140" fmla="*/ 4973 h 10000"/>
                <a:gd name="connsiteX141" fmla="*/ 174 w 10000"/>
                <a:gd name="connsiteY141" fmla="*/ 5239 h 10000"/>
                <a:gd name="connsiteX142" fmla="*/ 232 w 10000"/>
                <a:gd name="connsiteY142" fmla="*/ 5609 h 10000"/>
                <a:gd name="connsiteX143" fmla="*/ 406 w 10000"/>
                <a:gd name="connsiteY143" fmla="*/ 5926 h 10000"/>
                <a:gd name="connsiteX144" fmla="*/ 638 w 10000"/>
                <a:gd name="connsiteY144" fmla="*/ 6455 h 10000"/>
                <a:gd name="connsiteX145" fmla="*/ 492 w 10000"/>
                <a:gd name="connsiteY145" fmla="*/ 6350 h 10000"/>
                <a:gd name="connsiteX146" fmla="*/ 840 w 10000"/>
                <a:gd name="connsiteY146" fmla="*/ 6825 h 10000"/>
                <a:gd name="connsiteX147" fmla="*/ 1043 w 10000"/>
                <a:gd name="connsiteY147" fmla="*/ 6773 h 10000"/>
                <a:gd name="connsiteX148" fmla="*/ 1015 w 10000"/>
                <a:gd name="connsiteY148" fmla="*/ 6455 h 10000"/>
                <a:gd name="connsiteX149" fmla="*/ 1188 w 10000"/>
                <a:gd name="connsiteY149" fmla="*/ 6508 h 10000"/>
                <a:gd name="connsiteX150" fmla="*/ 986 w 10000"/>
                <a:gd name="connsiteY150" fmla="*/ 5873 h 10000"/>
                <a:gd name="connsiteX151" fmla="*/ 1362 w 10000"/>
                <a:gd name="connsiteY151" fmla="*/ 5609 h 10000"/>
                <a:gd name="connsiteX152" fmla="*/ 1566 w 10000"/>
                <a:gd name="connsiteY152" fmla="*/ 5609 h 10000"/>
                <a:gd name="connsiteX153" fmla="*/ 1566 w 10000"/>
                <a:gd name="connsiteY153" fmla="*/ 5873 h 10000"/>
                <a:gd name="connsiteX154" fmla="*/ 1391 w 10000"/>
                <a:gd name="connsiteY154" fmla="*/ 6032 h 10000"/>
                <a:gd name="connsiteX155" fmla="*/ 1276 w 10000"/>
                <a:gd name="connsiteY155" fmla="*/ 6720 h 10000"/>
                <a:gd name="connsiteX156" fmla="*/ 1218 w 10000"/>
                <a:gd name="connsiteY156" fmla="*/ 7037 h 10000"/>
                <a:gd name="connsiteX157" fmla="*/ 1305 w 10000"/>
                <a:gd name="connsiteY157" fmla="*/ 7461 h 10000"/>
                <a:gd name="connsiteX158" fmla="*/ 1478 w 10000"/>
                <a:gd name="connsiteY158" fmla="*/ 7778 h 10000"/>
                <a:gd name="connsiteX159" fmla="*/ 2058 w 10000"/>
                <a:gd name="connsiteY159" fmla="*/ 8413 h 10000"/>
                <a:gd name="connsiteX160" fmla="*/ 2521 w 10000"/>
                <a:gd name="connsiteY160" fmla="*/ 8889 h 10000"/>
                <a:gd name="connsiteX161" fmla="*/ 2869 w 10000"/>
                <a:gd name="connsiteY161" fmla="*/ 9101 h 10000"/>
                <a:gd name="connsiteX162" fmla="*/ 3246 w 10000"/>
                <a:gd name="connsiteY162" fmla="*/ 9312 h 10000"/>
                <a:gd name="connsiteX163" fmla="*/ 3624 w 10000"/>
                <a:gd name="connsiteY163" fmla="*/ 9524 h 10000"/>
                <a:gd name="connsiteX164" fmla="*/ 3972 w 10000"/>
                <a:gd name="connsiteY164" fmla="*/ 9630 h 10000"/>
                <a:gd name="connsiteX165" fmla="*/ 4348 w 10000"/>
                <a:gd name="connsiteY165" fmla="*/ 9789 h 10000"/>
                <a:gd name="connsiteX166" fmla="*/ 4783 w 10000"/>
                <a:gd name="connsiteY166" fmla="*/ 9948 h 10000"/>
                <a:gd name="connsiteX167" fmla="*/ 5246 w 10000"/>
                <a:gd name="connsiteY167" fmla="*/ 10000 h 10000"/>
                <a:gd name="connsiteX168" fmla="*/ 5652 w 10000"/>
                <a:gd name="connsiteY168" fmla="*/ 10000 h 10000"/>
                <a:gd name="connsiteX169" fmla="*/ 6145 w 10000"/>
                <a:gd name="connsiteY169" fmla="*/ 9948 h 10000"/>
                <a:gd name="connsiteX170" fmla="*/ 6493 w 10000"/>
                <a:gd name="connsiteY170" fmla="*/ 9841 h 10000"/>
                <a:gd name="connsiteX171" fmla="*/ 6841 w 10000"/>
                <a:gd name="connsiteY171" fmla="*/ 9736 h 10000"/>
                <a:gd name="connsiteX172" fmla="*/ 7218 w 10000"/>
                <a:gd name="connsiteY172" fmla="*/ 9577 h 10000"/>
                <a:gd name="connsiteX173" fmla="*/ 7565 w 10000"/>
                <a:gd name="connsiteY173" fmla="*/ 9418 h 10000"/>
                <a:gd name="connsiteX174" fmla="*/ 7884 w 10000"/>
                <a:gd name="connsiteY174" fmla="*/ 9207 h 10000"/>
                <a:gd name="connsiteX175" fmla="*/ 8232 w 10000"/>
                <a:gd name="connsiteY175" fmla="*/ 8995 h 10000"/>
                <a:gd name="connsiteX176" fmla="*/ 8551 w 10000"/>
                <a:gd name="connsiteY176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6000 w 10000"/>
                <a:gd name="connsiteY40" fmla="*/ 7302 h 10000"/>
                <a:gd name="connsiteX41" fmla="*/ 5826 w 10000"/>
                <a:gd name="connsiteY41" fmla="*/ 7143 h 10000"/>
                <a:gd name="connsiteX42" fmla="*/ 5971 w 10000"/>
                <a:gd name="connsiteY42" fmla="*/ 7037 h 10000"/>
                <a:gd name="connsiteX43" fmla="*/ 6232 w 10000"/>
                <a:gd name="connsiteY43" fmla="*/ 6561 h 10000"/>
                <a:gd name="connsiteX44" fmla="*/ 5797 w 10000"/>
                <a:gd name="connsiteY44" fmla="*/ 6878 h 10000"/>
                <a:gd name="connsiteX45" fmla="*/ 5740 w 10000"/>
                <a:gd name="connsiteY45" fmla="*/ 6667 h 10000"/>
                <a:gd name="connsiteX46" fmla="*/ 8734 w 10000"/>
                <a:gd name="connsiteY46" fmla="*/ 5498 h 10000"/>
                <a:gd name="connsiteX47" fmla="*/ 8607 w 10000"/>
                <a:gd name="connsiteY47" fmla="*/ 5271 h 10000"/>
                <a:gd name="connsiteX48" fmla="*/ 8417 w 10000"/>
                <a:gd name="connsiteY48" fmla="*/ 5422 h 10000"/>
                <a:gd name="connsiteX49" fmla="*/ 8291 w 10000"/>
                <a:gd name="connsiteY49" fmla="*/ 5195 h 10000"/>
                <a:gd name="connsiteX50" fmla="*/ 8164 w 10000"/>
                <a:gd name="connsiteY50" fmla="*/ 4968 h 10000"/>
                <a:gd name="connsiteX51" fmla="*/ 8671 w 10000"/>
                <a:gd name="connsiteY51" fmla="*/ 4893 h 10000"/>
                <a:gd name="connsiteX52" fmla="*/ 8227 w 10000"/>
                <a:gd name="connsiteY52" fmla="*/ 4591 h 10000"/>
                <a:gd name="connsiteX53" fmla="*/ 7657 w 10000"/>
                <a:gd name="connsiteY53" fmla="*/ 5044 h 10000"/>
                <a:gd name="connsiteX54" fmla="*/ 7087 w 10000"/>
                <a:gd name="connsiteY54" fmla="*/ 5497 h 10000"/>
                <a:gd name="connsiteX55" fmla="*/ 8037 w 10000"/>
                <a:gd name="connsiteY55" fmla="*/ 4742 h 10000"/>
                <a:gd name="connsiteX56" fmla="*/ 7531 w 10000"/>
                <a:gd name="connsiteY56" fmla="*/ 4817 h 10000"/>
                <a:gd name="connsiteX57" fmla="*/ 8069 w 10000"/>
                <a:gd name="connsiteY57" fmla="*/ 4826 h 10000"/>
                <a:gd name="connsiteX58" fmla="*/ 6950 w 10000"/>
                <a:gd name="connsiteY58" fmla="*/ 3306 h 10000"/>
                <a:gd name="connsiteX59" fmla="*/ 6962 w 10000"/>
                <a:gd name="connsiteY59" fmla="*/ 3305 h 10000"/>
                <a:gd name="connsiteX60" fmla="*/ 6645 w 10000"/>
                <a:gd name="connsiteY60" fmla="*/ 3230 h 10000"/>
                <a:gd name="connsiteX61" fmla="*/ 6519 w 10000"/>
                <a:gd name="connsiteY61" fmla="*/ 3003 h 10000"/>
                <a:gd name="connsiteX62" fmla="*/ 5949 w 10000"/>
                <a:gd name="connsiteY62" fmla="*/ 2473 h 10000"/>
                <a:gd name="connsiteX63" fmla="*/ 5015 w 10000"/>
                <a:gd name="connsiteY63" fmla="*/ 3228 h 10000"/>
                <a:gd name="connsiteX64" fmla="*/ 4898 w 10000"/>
                <a:gd name="connsiteY64" fmla="*/ 3175 h 10000"/>
                <a:gd name="connsiteX65" fmla="*/ 4754 w 10000"/>
                <a:gd name="connsiteY65" fmla="*/ 3122 h 10000"/>
                <a:gd name="connsiteX66" fmla="*/ 4637 w 10000"/>
                <a:gd name="connsiteY66" fmla="*/ 3334 h 10000"/>
                <a:gd name="connsiteX67" fmla="*/ 4464 w 10000"/>
                <a:gd name="connsiteY67" fmla="*/ 3493 h 10000"/>
                <a:gd name="connsiteX68" fmla="*/ 4435 w 10000"/>
                <a:gd name="connsiteY68" fmla="*/ 3651 h 10000"/>
                <a:gd name="connsiteX69" fmla="*/ 4579 w 10000"/>
                <a:gd name="connsiteY69" fmla="*/ 3862 h 10000"/>
                <a:gd name="connsiteX70" fmla="*/ 4637 w 10000"/>
                <a:gd name="connsiteY70" fmla="*/ 4021 h 10000"/>
                <a:gd name="connsiteX71" fmla="*/ 4783 w 10000"/>
                <a:gd name="connsiteY71" fmla="*/ 4021 h 10000"/>
                <a:gd name="connsiteX72" fmla="*/ 4841 w 10000"/>
                <a:gd name="connsiteY72" fmla="*/ 4021 h 10000"/>
                <a:gd name="connsiteX73" fmla="*/ 4927 w 10000"/>
                <a:gd name="connsiteY73" fmla="*/ 4233 h 10000"/>
                <a:gd name="connsiteX74" fmla="*/ 5073 w 10000"/>
                <a:gd name="connsiteY74" fmla="*/ 4603 h 10000"/>
                <a:gd name="connsiteX75" fmla="*/ 4898 w 10000"/>
                <a:gd name="connsiteY75" fmla="*/ 4391 h 10000"/>
                <a:gd name="connsiteX76" fmla="*/ 4812 w 10000"/>
                <a:gd name="connsiteY76" fmla="*/ 4127 h 10000"/>
                <a:gd name="connsiteX77" fmla="*/ 4725 w 10000"/>
                <a:gd name="connsiteY77" fmla="*/ 4339 h 10000"/>
                <a:gd name="connsiteX78" fmla="*/ 4608 w 10000"/>
                <a:gd name="connsiteY78" fmla="*/ 4657 h 10000"/>
                <a:gd name="connsiteX79" fmla="*/ 4608 w 10000"/>
                <a:gd name="connsiteY79" fmla="*/ 4445 h 10000"/>
                <a:gd name="connsiteX80" fmla="*/ 4435 w 10000"/>
                <a:gd name="connsiteY80" fmla="*/ 4339 h 10000"/>
                <a:gd name="connsiteX81" fmla="*/ 4406 w 10000"/>
                <a:gd name="connsiteY81" fmla="*/ 3968 h 10000"/>
                <a:gd name="connsiteX82" fmla="*/ 4261 w 10000"/>
                <a:gd name="connsiteY82" fmla="*/ 4021 h 10000"/>
                <a:gd name="connsiteX83" fmla="*/ 4319 w 10000"/>
                <a:gd name="connsiteY83" fmla="*/ 3598 h 10000"/>
                <a:gd name="connsiteX84" fmla="*/ 4232 w 10000"/>
                <a:gd name="connsiteY84" fmla="*/ 3598 h 10000"/>
                <a:gd name="connsiteX85" fmla="*/ 4319 w 10000"/>
                <a:gd name="connsiteY85" fmla="*/ 3069 h 10000"/>
                <a:gd name="connsiteX86" fmla="*/ 4464 w 10000"/>
                <a:gd name="connsiteY86" fmla="*/ 3069 h 10000"/>
                <a:gd name="connsiteX87" fmla="*/ 4522 w 10000"/>
                <a:gd name="connsiteY87" fmla="*/ 3386 h 10000"/>
                <a:gd name="connsiteX88" fmla="*/ 4551 w 10000"/>
                <a:gd name="connsiteY88" fmla="*/ 3175 h 10000"/>
                <a:gd name="connsiteX89" fmla="*/ 4493 w 10000"/>
                <a:gd name="connsiteY89" fmla="*/ 3016 h 10000"/>
                <a:gd name="connsiteX90" fmla="*/ 4348 w 10000"/>
                <a:gd name="connsiteY90" fmla="*/ 2910 h 10000"/>
                <a:gd name="connsiteX91" fmla="*/ 4377 w 10000"/>
                <a:gd name="connsiteY91" fmla="*/ 2487 h 10000"/>
                <a:gd name="connsiteX92" fmla="*/ 4319 w 10000"/>
                <a:gd name="connsiteY92" fmla="*/ 2275 h 10000"/>
                <a:gd name="connsiteX93" fmla="*/ 4289 w 10000"/>
                <a:gd name="connsiteY93" fmla="*/ 1641 h 10000"/>
                <a:gd name="connsiteX94" fmla="*/ 4348 w 10000"/>
                <a:gd name="connsiteY94" fmla="*/ 1641 h 10000"/>
                <a:gd name="connsiteX95" fmla="*/ 4261 w 10000"/>
                <a:gd name="connsiteY95" fmla="*/ 1534 h 10000"/>
                <a:gd name="connsiteX96" fmla="*/ 4000 w 10000"/>
                <a:gd name="connsiteY96" fmla="*/ 1746 h 10000"/>
                <a:gd name="connsiteX97" fmla="*/ 3942 w 10000"/>
                <a:gd name="connsiteY97" fmla="*/ 1323 h 10000"/>
                <a:gd name="connsiteX98" fmla="*/ 4145 w 10000"/>
                <a:gd name="connsiteY98" fmla="*/ 582 h 10000"/>
                <a:gd name="connsiteX99" fmla="*/ 3972 w 10000"/>
                <a:gd name="connsiteY99" fmla="*/ 318 h 10000"/>
                <a:gd name="connsiteX100" fmla="*/ 3972 w 10000"/>
                <a:gd name="connsiteY100" fmla="*/ 212 h 10000"/>
                <a:gd name="connsiteX101" fmla="*/ 3710 w 10000"/>
                <a:gd name="connsiteY101" fmla="*/ 0 h 10000"/>
                <a:gd name="connsiteX102" fmla="*/ 3624 w 10000"/>
                <a:gd name="connsiteY102" fmla="*/ 212 h 10000"/>
                <a:gd name="connsiteX103" fmla="*/ 3536 w 10000"/>
                <a:gd name="connsiteY103" fmla="*/ 635 h 10000"/>
                <a:gd name="connsiteX104" fmla="*/ 3420 w 10000"/>
                <a:gd name="connsiteY104" fmla="*/ 688 h 10000"/>
                <a:gd name="connsiteX105" fmla="*/ 3594 w 10000"/>
                <a:gd name="connsiteY105" fmla="*/ 900 h 10000"/>
                <a:gd name="connsiteX106" fmla="*/ 3624 w 10000"/>
                <a:gd name="connsiteY106" fmla="*/ 1164 h 10000"/>
                <a:gd name="connsiteX107" fmla="*/ 3536 w 10000"/>
                <a:gd name="connsiteY107" fmla="*/ 1323 h 10000"/>
                <a:gd name="connsiteX108" fmla="*/ 3624 w 10000"/>
                <a:gd name="connsiteY108" fmla="*/ 1799 h 10000"/>
                <a:gd name="connsiteX109" fmla="*/ 3565 w 10000"/>
                <a:gd name="connsiteY109" fmla="*/ 2223 h 10000"/>
                <a:gd name="connsiteX110" fmla="*/ 3130 w 10000"/>
                <a:gd name="connsiteY110" fmla="*/ 2539 h 10000"/>
                <a:gd name="connsiteX111" fmla="*/ 3101 w 10000"/>
                <a:gd name="connsiteY111" fmla="*/ 2381 h 10000"/>
                <a:gd name="connsiteX112" fmla="*/ 3073 w 10000"/>
                <a:gd name="connsiteY112" fmla="*/ 2593 h 10000"/>
                <a:gd name="connsiteX113" fmla="*/ 3188 w 10000"/>
                <a:gd name="connsiteY113" fmla="*/ 2804 h 10000"/>
                <a:gd name="connsiteX114" fmla="*/ 3478 w 10000"/>
                <a:gd name="connsiteY114" fmla="*/ 2593 h 10000"/>
                <a:gd name="connsiteX115" fmla="*/ 3594 w 10000"/>
                <a:gd name="connsiteY115" fmla="*/ 2752 h 10000"/>
                <a:gd name="connsiteX116" fmla="*/ 3392 w 10000"/>
                <a:gd name="connsiteY116" fmla="*/ 2804 h 10000"/>
                <a:gd name="connsiteX117" fmla="*/ 1349 w 10000"/>
                <a:gd name="connsiteY117" fmla="*/ 2289 h 10000"/>
                <a:gd name="connsiteX118" fmla="*/ 2754 w 10000"/>
                <a:gd name="connsiteY118" fmla="*/ 2857 h 10000"/>
                <a:gd name="connsiteX119" fmla="*/ 1630 w 10000"/>
                <a:gd name="connsiteY119" fmla="*/ 1022 h 10000"/>
                <a:gd name="connsiteX120" fmla="*/ 2656 w 10000"/>
                <a:gd name="connsiteY120" fmla="*/ 2472 h 10000"/>
                <a:gd name="connsiteX121" fmla="*/ 2898 w 10000"/>
                <a:gd name="connsiteY121" fmla="*/ 3545 h 10000"/>
                <a:gd name="connsiteX122" fmla="*/ 2840 w 10000"/>
                <a:gd name="connsiteY122" fmla="*/ 3916 h 10000"/>
                <a:gd name="connsiteX123" fmla="*/ 1349 w 10000"/>
                <a:gd name="connsiteY123" fmla="*/ 2289 h 10000"/>
                <a:gd name="connsiteX124" fmla="*/ 1349 w 10000"/>
                <a:gd name="connsiteY124" fmla="*/ 2289 h 10000"/>
                <a:gd name="connsiteX125" fmla="*/ 2377 w 10000"/>
                <a:gd name="connsiteY125" fmla="*/ 3598 h 10000"/>
                <a:gd name="connsiteX126" fmla="*/ 2377 w 10000"/>
                <a:gd name="connsiteY126" fmla="*/ 3968 h 10000"/>
                <a:gd name="connsiteX127" fmla="*/ 2231 w 10000"/>
                <a:gd name="connsiteY127" fmla="*/ 4445 h 10000"/>
                <a:gd name="connsiteX128" fmla="*/ 2000 w 10000"/>
                <a:gd name="connsiteY128" fmla="*/ 4021 h 10000"/>
                <a:gd name="connsiteX129" fmla="*/ 1884 w 10000"/>
                <a:gd name="connsiteY129" fmla="*/ 3545 h 10000"/>
                <a:gd name="connsiteX130" fmla="*/ 1652 w 10000"/>
                <a:gd name="connsiteY130" fmla="*/ 3545 h 10000"/>
                <a:gd name="connsiteX131" fmla="*/ 1478 w 10000"/>
                <a:gd name="connsiteY131" fmla="*/ 3757 h 10000"/>
                <a:gd name="connsiteX132" fmla="*/ 1247 w 10000"/>
                <a:gd name="connsiteY132" fmla="*/ 3757 h 10000"/>
                <a:gd name="connsiteX133" fmla="*/ 1072 w 10000"/>
                <a:gd name="connsiteY133" fmla="*/ 3968 h 10000"/>
                <a:gd name="connsiteX134" fmla="*/ 957 w 10000"/>
                <a:gd name="connsiteY134" fmla="*/ 3757 h 10000"/>
                <a:gd name="connsiteX135" fmla="*/ 667 w 10000"/>
                <a:gd name="connsiteY135" fmla="*/ 3704 h 10000"/>
                <a:gd name="connsiteX136" fmla="*/ 406 w 10000"/>
                <a:gd name="connsiteY136" fmla="*/ 3704 h 10000"/>
                <a:gd name="connsiteX137" fmla="*/ 29 w 10000"/>
                <a:gd name="connsiteY137" fmla="*/ 3439 h 10000"/>
                <a:gd name="connsiteX138" fmla="*/ 0 w 10000"/>
                <a:gd name="connsiteY138" fmla="*/ 3916 h 10000"/>
                <a:gd name="connsiteX139" fmla="*/ 58 w 10000"/>
                <a:gd name="connsiteY139" fmla="*/ 4603 h 10000"/>
                <a:gd name="connsiteX140" fmla="*/ 116 w 10000"/>
                <a:gd name="connsiteY140" fmla="*/ 4973 h 10000"/>
                <a:gd name="connsiteX141" fmla="*/ 174 w 10000"/>
                <a:gd name="connsiteY141" fmla="*/ 5239 h 10000"/>
                <a:gd name="connsiteX142" fmla="*/ 232 w 10000"/>
                <a:gd name="connsiteY142" fmla="*/ 5609 h 10000"/>
                <a:gd name="connsiteX143" fmla="*/ 406 w 10000"/>
                <a:gd name="connsiteY143" fmla="*/ 5926 h 10000"/>
                <a:gd name="connsiteX144" fmla="*/ 638 w 10000"/>
                <a:gd name="connsiteY144" fmla="*/ 6455 h 10000"/>
                <a:gd name="connsiteX145" fmla="*/ 492 w 10000"/>
                <a:gd name="connsiteY145" fmla="*/ 6350 h 10000"/>
                <a:gd name="connsiteX146" fmla="*/ 840 w 10000"/>
                <a:gd name="connsiteY146" fmla="*/ 6825 h 10000"/>
                <a:gd name="connsiteX147" fmla="*/ 1043 w 10000"/>
                <a:gd name="connsiteY147" fmla="*/ 6773 h 10000"/>
                <a:gd name="connsiteX148" fmla="*/ 1015 w 10000"/>
                <a:gd name="connsiteY148" fmla="*/ 6455 h 10000"/>
                <a:gd name="connsiteX149" fmla="*/ 1188 w 10000"/>
                <a:gd name="connsiteY149" fmla="*/ 6508 h 10000"/>
                <a:gd name="connsiteX150" fmla="*/ 986 w 10000"/>
                <a:gd name="connsiteY150" fmla="*/ 5873 h 10000"/>
                <a:gd name="connsiteX151" fmla="*/ 1362 w 10000"/>
                <a:gd name="connsiteY151" fmla="*/ 5609 h 10000"/>
                <a:gd name="connsiteX152" fmla="*/ 1566 w 10000"/>
                <a:gd name="connsiteY152" fmla="*/ 5609 h 10000"/>
                <a:gd name="connsiteX153" fmla="*/ 1566 w 10000"/>
                <a:gd name="connsiteY153" fmla="*/ 5873 h 10000"/>
                <a:gd name="connsiteX154" fmla="*/ 1391 w 10000"/>
                <a:gd name="connsiteY154" fmla="*/ 6032 h 10000"/>
                <a:gd name="connsiteX155" fmla="*/ 1276 w 10000"/>
                <a:gd name="connsiteY155" fmla="*/ 6720 h 10000"/>
                <a:gd name="connsiteX156" fmla="*/ 1218 w 10000"/>
                <a:gd name="connsiteY156" fmla="*/ 7037 h 10000"/>
                <a:gd name="connsiteX157" fmla="*/ 1305 w 10000"/>
                <a:gd name="connsiteY157" fmla="*/ 7461 h 10000"/>
                <a:gd name="connsiteX158" fmla="*/ 1478 w 10000"/>
                <a:gd name="connsiteY158" fmla="*/ 7778 h 10000"/>
                <a:gd name="connsiteX159" fmla="*/ 2058 w 10000"/>
                <a:gd name="connsiteY159" fmla="*/ 8413 h 10000"/>
                <a:gd name="connsiteX160" fmla="*/ 2521 w 10000"/>
                <a:gd name="connsiteY160" fmla="*/ 8889 h 10000"/>
                <a:gd name="connsiteX161" fmla="*/ 2869 w 10000"/>
                <a:gd name="connsiteY161" fmla="*/ 9101 h 10000"/>
                <a:gd name="connsiteX162" fmla="*/ 3246 w 10000"/>
                <a:gd name="connsiteY162" fmla="*/ 9312 h 10000"/>
                <a:gd name="connsiteX163" fmla="*/ 3624 w 10000"/>
                <a:gd name="connsiteY163" fmla="*/ 9524 h 10000"/>
                <a:gd name="connsiteX164" fmla="*/ 3972 w 10000"/>
                <a:gd name="connsiteY164" fmla="*/ 9630 h 10000"/>
                <a:gd name="connsiteX165" fmla="*/ 4348 w 10000"/>
                <a:gd name="connsiteY165" fmla="*/ 9789 h 10000"/>
                <a:gd name="connsiteX166" fmla="*/ 4783 w 10000"/>
                <a:gd name="connsiteY166" fmla="*/ 9948 h 10000"/>
                <a:gd name="connsiteX167" fmla="*/ 5246 w 10000"/>
                <a:gd name="connsiteY167" fmla="*/ 10000 h 10000"/>
                <a:gd name="connsiteX168" fmla="*/ 5652 w 10000"/>
                <a:gd name="connsiteY168" fmla="*/ 10000 h 10000"/>
                <a:gd name="connsiteX169" fmla="*/ 6145 w 10000"/>
                <a:gd name="connsiteY169" fmla="*/ 9948 h 10000"/>
                <a:gd name="connsiteX170" fmla="*/ 6493 w 10000"/>
                <a:gd name="connsiteY170" fmla="*/ 9841 h 10000"/>
                <a:gd name="connsiteX171" fmla="*/ 6841 w 10000"/>
                <a:gd name="connsiteY171" fmla="*/ 9736 h 10000"/>
                <a:gd name="connsiteX172" fmla="*/ 7218 w 10000"/>
                <a:gd name="connsiteY172" fmla="*/ 9577 h 10000"/>
                <a:gd name="connsiteX173" fmla="*/ 7565 w 10000"/>
                <a:gd name="connsiteY173" fmla="*/ 9418 h 10000"/>
                <a:gd name="connsiteX174" fmla="*/ 7884 w 10000"/>
                <a:gd name="connsiteY174" fmla="*/ 9207 h 10000"/>
                <a:gd name="connsiteX175" fmla="*/ 8232 w 10000"/>
                <a:gd name="connsiteY175" fmla="*/ 8995 h 10000"/>
                <a:gd name="connsiteX176" fmla="*/ 8551 w 10000"/>
                <a:gd name="connsiteY176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6000 w 10000"/>
                <a:gd name="connsiteY40" fmla="*/ 7302 h 10000"/>
                <a:gd name="connsiteX41" fmla="*/ 5826 w 10000"/>
                <a:gd name="connsiteY41" fmla="*/ 7143 h 10000"/>
                <a:gd name="connsiteX42" fmla="*/ 5971 w 10000"/>
                <a:gd name="connsiteY42" fmla="*/ 7037 h 10000"/>
                <a:gd name="connsiteX43" fmla="*/ 6232 w 10000"/>
                <a:gd name="connsiteY43" fmla="*/ 6561 h 10000"/>
                <a:gd name="connsiteX44" fmla="*/ 5797 w 10000"/>
                <a:gd name="connsiteY44" fmla="*/ 6878 h 10000"/>
                <a:gd name="connsiteX45" fmla="*/ 8734 w 10000"/>
                <a:gd name="connsiteY45" fmla="*/ 5498 h 10000"/>
                <a:gd name="connsiteX46" fmla="*/ 8734 w 10000"/>
                <a:gd name="connsiteY46" fmla="*/ 5498 h 10000"/>
                <a:gd name="connsiteX47" fmla="*/ 8607 w 10000"/>
                <a:gd name="connsiteY47" fmla="*/ 5271 h 10000"/>
                <a:gd name="connsiteX48" fmla="*/ 8417 w 10000"/>
                <a:gd name="connsiteY48" fmla="*/ 5422 h 10000"/>
                <a:gd name="connsiteX49" fmla="*/ 8291 w 10000"/>
                <a:gd name="connsiteY49" fmla="*/ 5195 h 10000"/>
                <a:gd name="connsiteX50" fmla="*/ 8164 w 10000"/>
                <a:gd name="connsiteY50" fmla="*/ 4968 h 10000"/>
                <a:gd name="connsiteX51" fmla="*/ 8671 w 10000"/>
                <a:gd name="connsiteY51" fmla="*/ 4893 h 10000"/>
                <a:gd name="connsiteX52" fmla="*/ 8227 w 10000"/>
                <a:gd name="connsiteY52" fmla="*/ 4591 h 10000"/>
                <a:gd name="connsiteX53" fmla="*/ 7657 w 10000"/>
                <a:gd name="connsiteY53" fmla="*/ 5044 h 10000"/>
                <a:gd name="connsiteX54" fmla="*/ 7087 w 10000"/>
                <a:gd name="connsiteY54" fmla="*/ 5497 h 10000"/>
                <a:gd name="connsiteX55" fmla="*/ 8037 w 10000"/>
                <a:gd name="connsiteY55" fmla="*/ 4742 h 10000"/>
                <a:gd name="connsiteX56" fmla="*/ 7531 w 10000"/>
                <a:gd name="connsiteY56" fmla="*/ 4817 h 10000"/>
                <a:gd name="connsiteX57" fmla="*/ 8069 w 10000"/>
                <a:gd name="connsiteY57" fmla="*/ 4826 h 10000"/>
                <a:gd name="connsiteX58" fmla="*/ 6950 w 10000"/>
                <a:gd name="connsiteY58" fmla="*/ 3306 h 10000"/>
                <a:gd name="connsiteX59" fmla="*/ 6962 w 10000"/>
                <a:gd name="connsiteY59" fmla="*/ 3305 h 10000"/>
                <a:gd name="connsiteX60" fmla="*/ 6645 w 10000"/>
                <a:gd name="connsiteY60" fmla="*/ 3230 h 10000"/>
                <a:gd name="connsiteX61" fmla="*/ 6519 w 10000"/>
                <a:gd name="connsiteY61" fmla="*/ 3003 h 10000"/>
                <a:gd name="connsiteX62" fmla="*/ 5949 w 10000"/>
                <a:gd name="connsiteY62" fmla="*/ 2473 h 10000"/>
                <a:gd name="connsiteX63" fmla="*/ 5015 w 10000"/>
                <a:gd name="connsiteY63" fmla="*/ 3228 h 10000"/>
                <a:gd name="connsiteX64" fmla="*/ 4898 w 10000"/>
                <a:gd name="connsiteY64" fmla="*/ 3175 h 10000"/>
                <a:gd name="connsiteX65" fmla="*/ 4754 w 10000"/>
                <a:gd name="connsiteY65" fmla="*/ 3122 h 10000"/>
                <a:gd name="connsiteX66" fmla="*/ 4637 w 10000"/>
                <a:gd name="connsiteY66" fmla="*/ 3334 h 10000"/>
                <a:gd name="connsiteX67" fmla="*/ 4464 w 10000"/>
                <a:gd name="connsiteY67" fmla="*/ 3493 h 10000"/>
                <a:gd name="connsiteX68" fmla="*/ 4435 w 10000"/>
                <a:gd name="connsiteY68" fmla="*/ 3651 h 10000"/>
                <a:gd name="connsiteX69" fmla="*/ 4579 w 10000"/>
                <a:gd name="connsiteY69" fmla="*/ 3862 h 10000"/>
                <a:gd name="connsiteX70" fmla="*/ 4637 w 10000"/>
                <a:gd name="connsiteY70" fmla="*/ 4021 h 10000"/>
                <a:gd name="connsiteX71" fmla="*/ 4783 w 10000"/>
                <a:gd name="connsiteY71" fmla="*/ 4021 h 10000"/>
                <a:gd name="connsiteX72" fmla="*/ 4841 w 10000"/>
                <a:gd name="connsiteY72" fmla="*/ 4021 h 10000"/>
                <a:gd name="connsiteX73" fmla="*/ 4927 w 10000"/>
                <a:gd name="connsiteY73" fmla="*/ 4233 h 10000"/>
                <a:gd name="connsiteX74" fmla="*/ 5073 w 10000"/>
                <a:gd name="connsiteY74" fmla="*/ 4603 h 10000"/>
                <a:gd name="connsiteX75" fmla="*/ 4898 w 10000"/>
                <a:gd name="connsiteY75" fmla="*/ 4391 h 10000"/>
                <a:gd name="connsiteX76" fmla="*/ 4812 w 10000"/>
                <a:gd name="connsiteY76" fmla="*/ 4127 h 10000"/>
                <a:gd name="connsiteX77" fmla="*/ 4725 w 10000"/>
                <a:gd name="connsiteY77" fmla="*/ 4339 h 10000"/>
                <a:gd name="connsiteX78" fmla="*/ 4608 w 10000"/>
                <a:gd name="connsiteY78" fmla="*/ 4657 h 10000"/>
                <a:gd name="connsiteX79" fmla="*/ 4608 w 10000"/>
                <a:gd name="connsiteY79" fmla="*/ 4445 h 10000"/>
                <a:gd name="connsiteX80" fmla="*/ 4435 w 10000"/>
                <a:gd name="connsiteY80" fmla="*/ 4339 h 10000"/>
                <a:gd name="connsiteX81" fmla="*/ 4406 w 10000"/>
                <a:gd name="connsiteY81" fmla="*/ 3968 h 10000"/>
                <a:gd name="connsiteX82" fmla="*/ 4261 w 10000"/>
                <a:gd name="connsiteY82" fmla="*/ 4021 h 10000"/>
                <a:gd name="connsiteX83" fmla="*/ 4319 w 10000"/>
                <a:gd name="connsiteY83" fmla="*/ 3598 h 10000"/>
                <a:gd name="connsiteX84" fmla="*/ 4232 w 10000"/>
                <a:gd name="connsiteY84" fmla="*/ 3598 h 10000"/>
                <a:gd name="connsiteX85" fmla="*/ 4319 w 10000"/>
                <a:gd name="connsiteY85" fmla="*/ 3069 h 10000"/>
                <a:gd name="connsiteX86" fmla="*/ 4464 w 10000"/>
                <a:gd name="connsiteY86" fmla="*/ 3069 h 10000"/>
                <a:gd name="connsiteX87" fmla="*/ 4522 w 10000"/>
                <a:gd name="connsiteY87" fmla="*/ 3386 h 10000"/>
                <a:gd name="connsiteX88" fmla="*/ 4551 w 10000"/>
                <a:gd name="connsiteY88" fmla="*/ 3175 h 10000"/>
                <a:gd name="connsiteX89" fmla="*/ 4493 w 10000"/>
                <a:gd name="connsiteY89" fmla="*/ 3016 h 10000"/>
                <a:gd name="connsiteX90" fmla="*/ 4348 w 10000"/>
                <a:gd name="connsiteY90" fmla="*/ 2910 h 10000"/>
                <a:gd name="connsiteX91" fmla="*/ 4377 w 10000"/>
                <a:gd name="connsiteY91" fmla="*/ 2487 h 10000"/>
                <a:gd name="connsiteX92" fmla="*/ 4319 w 10000"/>
                <a:gd name="connsiteY92" fmla="*/ 2275 h 10000"/>
                <a:gd name="connsiteX93" fmla="*/ 4289 w 10000"/>
                <a:gd name="connsiteY93" fmla="*/ 1641 h 10000"/>
                <a:gd name="connsiteX94" fmla="*/ 4348 w 10000"/>
                <a:gd name="connsiteY94" fmla="*/ 1641 h 10000"/>
                <a:gd name="connsiteX95" fmla="*/ 4261 w 10000"/>
                <a:gd name="connsiteY95" fmla="*/ 1534 h 10000"/>
                <a:gd name="connsiteX96" fmla="*/ 4000 w 10000"/>
                <a:gd name="connsiteY96" fmla="*/ 1746 h 10000"/>
                <a:gd name="connsiteX97" fmla="*/ 3942 w 10000"/>
                <a:gd name="connsiteY97" fmla="*/ 1323 h 10000"/>
                <a:gd name="connsiteX98" fmla="*/ 4145 w 10000"/>
                <a:gd name="connsiteY98" fmla="*/ 582 h 10000"/>
                <a:gd name="connsiteX99" fmla="*/ 3972 w 10000"/>
                <a:gd name="connsiteY99" fmla="*/ 318 h 10000"/>
                <a:gd name="connsiteX100" fmla="*/ 3972 w 10000"/>
                <a:gd name="connsiteY100" fmla="*/ 212 h 10000"/>
                <a:gd name="connsiteX101" fmla="*/ 3710 w 10000"/>
                <a:gd name="connsiteY101" fmla="*/ 0 h 10000"/>
                <a:gd name="connsiteX102" fmla="*/ 3624 w 10000"/>
                <a:gd name="connsiteY102" fmla="*/ 212 h 10000"/>
                <a:gd name="connsiteX103" fmla="*/ 3536 w 10000"/>
                <a:gd name="connsiteY103" fmla="*/ 635 h 10000"/>
                <a:gd name="connsiteX104" fmla="*/ 3420 w 10000"/>
                <a:gd name="connsiteY104" fmla="*/ 688 h 10000"/>
                <a:gd name="connsiteX105" fmla="*/ 3594 w 10000"/>
                <a:gd name="connsiteY105" fmla="*/ 900 h 10000"/>
                <a:gd name="connsiteX106" fmla="*/ 3624 w 10000"/>
                <a:gd name="connsiteY106" fmla="*/ 1164 h 10000"/>
                <a:gd name="connsiteX107" fmla="*/ 3536 w 10000"/>
                <a:gd name="connsiteY107" fmla="*/ 1323 h 10000"/>
                <a:gd name="connsiteX108" fmla="*/ 3624 w 10000"/>
                <a:gd name="connsiteY108" fmla="*/ 1799 h 10000"/>
                <a:gd name="connsiteX109" fmla="*/ 3565 w 10000"/>
                <a:gd name="connsiteY109" fmla="*/ 2223 h 10000"/>
                <a:gd name="connsiteX110" fmla="*/ 3130 w 10000"/>
                <a:gd name="connsiteY110" fmla="*/ 2539 h 10000"/>
                <a:gd name="connsiteX111" fmla="*/ 3101 w 10000"/>
                <a:gd name="connsiteY111" fmla="*/ 2381 h 10000"/>
                <a:gd name="connsiteX112" fmla="*/ 3073 w 10000"/>
                <a:gd name="connsiteY112" fmla="*/ 2593 h 10000"/>
                <a:gd name="connsiteX113" fmla="*/ 3188 w 10000"/>
                <a:gd name="connsiteY113" fmla="*/ 2804 h 10000"/>
                <a:gd name="connsiteX114" fmla="*/ 3478 w 10000"/>
                <a:gd name="connsiteY114" fmla="*/ 2593 h 10000"/>
                <a:gd name="connsiteX115" fmla="*/ 3594 w 10000"/>
                <a:gd name="connsiteY115" fmla="*/ 2752 h 10000"/>
                <a:gd name="connsiteX116" fmla="*/ 3392 w 10000"/>
                <a:gd name="connsiteY116" fmla="*/ 2804 h 10000"/>
                <a:gd name="connsiteX117" fmla="*/ 1349 w 10000"/>
                <a:gd name="connsiteY117" fmla="*/ 2289 h 10000"/>
                <a:gd name="connsiteX118" fmla="*/ 2754 w 10000"/>
                <a:gd name="connsiteY118" fmla="*/ 2857 h 10000"/>
                <a:gd name="connsiteX119" fmla="*/ 1630 w 10000"/>
                <a:gd name="connsiteY119" fmla="*/ 1022 h 10000"/>
                <a:gd name="connsiteX120" fmla="*/ 2656 w 10000"/>
                <a:gd name="connsiteY120" fmla="*/ 2472 h 10000"/>
                <a:gd name="connsiteX121" fmla="*/ 2898 w 10000"/>
                <a:gd name="connsiteY121" fmla="*/ 3545 h 10000"/>
                <a:gd name="connsiteX122" fmla="*/ 2840 w 10000"/>
                <a:gd name="connsiteY122" fmla="*/ 3916 h 10000"/>
                <a:gd name="connsiteX123" fmla="*/ 1349 w 10000"/>
                <a:gd name="connsiteY123" fmla="*/ 2289 h 10000"/>
                <a:gd name="connsiteX124" fmla="*/ 1349 w 10000"/>
                <a:gd name="connsiteY124" fmla="*/ 2289 h 10000"/>
                <a:gd name="connsiteX125" fmla="*/ 2377 w 10000"/>
                <a:gd name="connsiteY125" fmla="*/ 3598 h 10000"/>
                <a:gd name="connsiteX126" fmla="*/ 2377 w 10000"/>
                <a:gd name="connsiteY126" fmla="*/ 3968 h 10000"/>
                <a:gd name="connsiteX127" fmla="*/ 2231 w 10000"/>
                <a:gd name="connsiteY127" fmla="*/ 4445 h 10000"/>
                <a:gd name="connsiteX128" fmla="*/ 2000 w 10000"/>
                <a:gd name="connsiteY128" fmla="*/ 4021 h 10000"/>
                <a:gd name="connsiteX129" fmla="*/ 1884 w 10000"/>
                <a:gd name="connsiteY129" fmla="*/ 3545 h 10000"/>
                <a:gd name="connsiteX130" fmla="*/ 1652 w 10000"/>
                <a:gd name="connsiteY130" fmla="*/ 3545 h 10000"/>
                <a:gd name="connsiteX131" fmla="*/ 1478 w 10000"/>
                <a:gd name="connsiteY131" fmla="*/ 3757 h 10000"/>
                <a:gd name="connsiteX132" fmla="*/ 1247 w 10000"/>
                <a:gd name="connsiteY132" fmla="*/ 3757 h 10000"/>
                <a:gd name="connsiteX133" fmla="*/ 1072 w 10000"/>
                <a:gd name="connsiteY133" fmla="*/ 3968 h 10000"/>
                <a:gd name="connsiteX134" fmla="*/ 957 w 10000"/>
                <a:gd name="connsiteY134" fmla="*/ 3757 h 10000"/>
                <a:gd name="connsiteX135" fmla="*/ 667 w 10000"/>
                <a:gd name="connsiteY135" fmla="*/ 3704 h 10000"/>
                <a:gd name="connsiteX136" fmla="*/ 406 w 10000"/>
                <a:gd name="connsiteY136" fmla="*/ 3704 h 10000"/>
                <a:gd name="connsiteX137" fmla="*/ 29 w 10000"/>
                <a:gd name="connsiteY137" fmla="*/ 3439 h 10000"/>
                <a:gd name="connsiteX138" fmla="*/ 0 w 10000"/>
                <a:gd name="connsiteY138" fmla="*/ 3916 h 10000"/>
                <a:gd name="connsiteX139" fmla="*/ 58 w 10000"/>
                <a:gd name="connsiteY139" fmla="*/ 4603 h 10000"/>
                <a:gd name="connsiteX140" fmla="*/ 116 w 10000"/>
                <a:gd name="connsiteY140" fmla="*/ 4973 h 10000"/>
                <a:gd name="connsiteX141" fmla="*/ 174 w 10000"/>
                <a:gd name="connsiteY141" fmla="*/ 5239 h 10000"/>
                <a:gd name="connsiteX142" fmla="*/ 232 w 10000"/>
                <a:gd name="connsiteY142" fmla="*/ 5609 h 10000"/>
                <a:gd name="connsiteX143" fmla="*/ 406 w 10000"/>
                <a:gd name="connsiteY143" fmla="*/ 5926 h 10000"/>
                <a:gd name="connsiteX144" fmla="*/ 638 w 10000"/>
                <a:gd name="connsiteY144" fmla="*/ 6455 h 10000"/>
                <a:gd name="connsiteX145" fmla="*/ 492 w 10000"/>
                <a:gd name="connsiteY145" fmla="*/ 6350 h 10000"/>
                <a:gd name="connsiteX146" fmla="*/ 840 w 10000"/>
                <a:gd name="connsiteY146" fmla="*/ 6825 h 10000"/>
                <a:gd name="connsiteX147" fmla="*/ 1043 w 10000"/>
                <a:gd name="connsiteY147" fmla="*/ 6773 h 10000"/>
                <a:gd name="connsiteX148" fmla="*/ 1015 w 10000"/>
                <a:gd name="connsiteY148" fmla="*/ 6455 h 10000"/>
                <a:gd name="connsiteX149" fmla="*/ 1188 w 10000"/>
                <a:gd name="connsiteY149" fmla="*/ 6508 h 10000"/>
                <a:gd name="connsiteX150" fmla="*/ 986 w 10000"/>
                <a:gd name="connsiteY150" fmla="*/ 5873 h 10000"/>
                <a:gd name="connsiteX151" fmla="*/ 1362 w 10000"/>
                <a:gd name="connsiteY151" fmla="*/ 5609 h 10000"/>
                <a:gd name="connsiteX152" fmla="*/ 1566 w 10000"/>
                <a:gd name="connsiteY152" fmla="*/ 5609 h 10000"/>
                <a:gd name="connsiteX153" fmla="*/ 1566 w 10000"/>
                <a:gd name="connsiteY153" fmla="*/ 5873 h 10000"/>
                <a:gd name="connsiteX154" fmla="*/ 1391 w 10000"/>
                <a:gd name="connsiteY154" fmla="*/ 6032 h 10000"/>
                <a:gd name="connsiteX155" fmla="*/ 1276 w 10000"/>
                <a:gd name="connsiteY155" fmla="*/ 6720 h 10000"/>
                <a:gd name="connsiteX156" fmla="*/ 1218 w 10000"/>
                <a:gd name="connsiteY156" fmla="*/ 7037 h 10000"/>
                <a:gd name="connsiteX157" fmla="*/ 1305 w 10000"/>
                <a:gd name="connsiteY157" fmla="*/ 7461 h 10000"/>
                <a:gd name="connsiteX158" fmla="*/ 1478 w 10000"/>
                <a:gd name="connsiteY158" fmla="*/ 7778 h 10000"/>
                <a:gd name="connsiteX159" fmla="*/ 2058 w 10000"/>
                <a:gd name="connsiteY159" fmla="*/ 8413 h 10000"/>
                <a:gd name="connsiteX160" fmla="*/ 2521 w 10000"/>
                <a:gd name="connsiteY160" fmla="*/ 8889 h 10000"/>
                <a:gd name="connsiteX161" fmla="*/ 2869 w 10000"/>
                <a:gd name="connsiteY161" fmla="*/ 9101 h 10000"/>
                <a:gd name="connsiteX162" fmla="*/ 3246 w 10000"/>
                <a:gd name="connsiteY162" fmla="*/ 9312 h 10000"/>
                <a:gd name="connsiteX163" fmla="*/ 3624 w 10000"/>
                <a:gd name="connsiteY163" fmla="*/ 9524 h 10000"/>
                <a:gd name="connsiteX164" fmla="*/ 3972 w 10000"/>
                <a:gd name="connsiteY164" fmla="*/ 9630 h 10000"/>
                <a:gd name="connsiteX165" fmla="*/ 4348 w 10000"/>
                <a:gd name="connsiteY165" fmla="*/ 9789 h 10000"/>
                <a:gd name="connsiteX166" fmla="*/ 4783 w 10000"/>
                <a:gd name="connsiteY166" fmla="*/ 9948 h 10000"/>
                <a:gd name="connsiteX167" fmla="*/ 5246 w 10000"/>
                <a:gd name="connsiteY167" fmla="*/ 10000 h 10000"/>
                <a:gd name="connsiteX168" fmla="*/ 5652 w 10000"/>
                <a:gd name="connsiteY168" fmla="*/ 10000 h 10000"/>
                <a:gd name="connsiteX169" fmla="*/ 6145 w 10000"/>
                <a:gd name="connsiteY169" fmla="*/ 9948 h 10000"/>
                <a:gd name="connsiteX170" fmla="*/ 6493 w 10000"/>
                <a:gd name="connsiteY170" fmla="*/ 9841 h 10000"/>
                <a:gd name="connsiteX171" fmla="*/ 6841 w 10000"/>
                <a:gd name="connsiteY171" fmla="*/ 9736 h 10000"/>
                <a:gd name="connsiteX172" fmla="*/ 7218 w 10000"/>
                <a:gd name="connsiteY172" fmla="*/ 9577 h 10000"/>
                <a:gd name="connsiteX173" fmla="*/ 7565 w 10000"/>
                <a:gd name="connsiteY173" fmla="*/ 9418 h 10000"/>
                <a:gd name="connsiteX174" fmla="*/ 7884 w 10000"/>
                <a:gd name="connsiteY174" fmla="*/ 9207 h 10000"/>
                <a:gd name="connsiteX175" fmla="*/ 8232 w 10000"/>
                <a:gd name="connsiteY175" fmla="*/ 8995 h 10000"/>
                <a:gd name="connsiteX176" fmla="*/ 8551 w 10000"/>
                <a:gd name="connsiteY176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6000 w 10000"/>
                <a:gd name="connsiteY40" fmla="*/ 7302 h 10000"/>
                <a:gd name="connsiteX41" fmla="*/ 5826 w 10000"/>
                <a:gd name="connsiteY41" fmla="*/ 7143 h 10000"/>
                <a:gd name="connsiteX42" fmla="*/ 5971 w 10000"/>
                <a:gd name="connsiteY42" fmla="*/ 7037 h 10000"/>
                <a:gd name="connsiteX43" fmla="*/ 6232 w 10000"/>
                <a:gd name="connsiteY43" fmla="*/ 6561 h 10000"/>
                <a:gd name="connsiteX44" fmla="*/ 8734 w 10000"/>
                <a:gd name="connsiteY44" fmla="*/ 5498 h 10000"/>
                <a:gd name="connsiteX45" fmla="*/ 8734 w 10000"/>
                <a:gd name="connsiteY45" fmla="*/ 5498 h 10000"/>
                <a:gd name="connsiteX46" fmla="*/ 8607 w 10000"/>
                <a:gd name="connsiteY46" fmla="*/ 5271 h 10000"/>
                <a:gd name="connsiteX47" fmla="*/ 8417 w 10000"/>
                <a:gd name="connsiteY47" fmla="*/ 5422 h 10000"/>
                <a:gd name="connsiteX48" fmla="*/ 8291 w 10000"/>
                <a:gd name="connsiteY48" fmla="*/ 5195 h 10000"/>
                <a:gd name="connsiteX49" fmla="*/ 8164 w 10000"/>
                <a:gd name="connsiteY49" fmla="*/ 4968 h 10000"/>
                <a:gd name="connsiteX50" fmla="*/ 8671 w 10000"/>
                <a:gd name="connsiteY50" fmla="*/ 4893 h 10000"/>
                <a:gd name="connsiteX51" fmla="*/ 8227 w 10000"/>
                <a:gd name="connsiteY51" fmla="*/ 4591 h 10000"/>
                <a:gd name="connsiteX52" fmla="*/ 7657 w 10000"/>
                <a:gd name="connsiteY52" fmla="*/ 5044 h 10000"/>
                <a:gd name="connsiteX53" fmla="*/ 7087 w 10000"/>
                <a:gd name="connsiteY53" fmla="*/ 5497 h 10000"/>
                <a:gd name="connsiteX54" fmla="*/ 8037 w 10000"/>
                <a:gd name="connsiteY54" fmla="*/ 4742 h 10000"/>
                <a:gd name="connsiteX55" fmla="*/ 7531 w 10000"/>
                <a:gd name="connsiteY55" fmla="*/ 4817 h 10000"/>
                <a:gd name="connsiteX56" fmla="*/ 8069 w 10000"/>
                <a:gd name="connsiteY56" fmla="*/ 4826 h 10000"/>
                <a:gd name="connsiteX57" fmla="*/ 6950 w 10000"/>
                <a:gd name="connsiteY57" fmla="*/ 3306 h 10000"/>
                <a:gd name="connsiteX58" fmla="*/ 6962 w 10000"/>
                <a:gd name="connsiteY58" fmla="*/ 3305 h 10000"/>
                <a:gd name="connsiteX59" fmla="*/ 6645 w 10000"/>
                <a:gd name="connsiteY59" fmla="*/ 3230 h 10000"/>
                <a:gd name="connsiteX60" fmla="*/ 6519 w 10000"/>
                <a:gd name="connsiteY60" fmla="*/ 3003 h 10000"/>
                <a:gd name="connsiteX61" fmla="*/ 5949 w 10000"/>
                <a:gd name="connsiteY61" fmla="*/ 2473 h 10000"/>
                <a:gd name="connsiteX62" fmla="*/ 5015 w 10000"/>
                <a:gd name="connsiteY62" fmla="*/ 3228 h 10000"/>
                <a:gd name="connsiteX63" fmla="*/ 4898 w 10000"/>
                <a:gd name="connsiteY63" fmla="*/ 3175 h 10000"/>
                <a:gd name="connsiteX64" fmla="*/ 4754 w 10000"/>
                <a:gd name="connsiteY64" fmla="*/ 3122 h 10000"/>
                <a:gd name="connsiteX65" fmla="*/ 4637 w 10000"/>
                <a:gd name="connsiteY65" fmla="*/ 3334 h 10000"/>
                <a:gd name="connsiteX66" fmla="*/ 4464 w 10000"/>
                <a:gd name="connsiteY66" fmla="*/ 3493 h 10000"/>
                <a:gd name="connsiteX67" fmla="*/ 4435 w 10000"/>
                <a:gd name="connsiteY67" fmla="*/ 3651 h 10000"/>
                <a:gd name="connsiteX68" fmla="*/ 4579 w 10000"/>
                <a:gd name="connsiteY68" fmla="*/ 3862 h 10000"/>
                <a:gd name="connsiteX69" fmla="*/ 4637 w 10000"/>
                <a:gd name="connsiteY69" fmla="*/ 4021 h 10000"/>
                <a:gd name="connsiteX70" fmla="*/ 4783 w 10000"/>
                <a:gd name="connsiteY70" fmla="*/ 4021 h 10000"/>
                <a:gd name="connsiteX71" fmla="*/ 4841 w 10000"/>
                <a:gd name="connsiteY71" fmla="*/ 4021 h 10000"/>
                <a:gd name="connsiteX72" fmla="*/ 4927 w 10000"/>
                <a:gd name="connsiteY72" fmla="*/ 4233 h 10000"/>
                <a:gd name="connsiteX73" fmla="*/ 5073 w 10000"/>
                <a:gd name="connsiteY73" fmla="*/ 4603 h 10000"/>
                <a:gd name="connsiteX74" fmla="*/ 4898 w 10000"/>
                <a:gd name="connsiteY74" fmla="*/ 4391 h 10000"/>
                <a:gd name="connsiteX75" fmla="*/ 4812 w 10000"/>
                <a:gd name="connsiteY75" fmla="*/ 4127 h 10000"/>
                <a:gd name="connsiteX76" fmla="*/ 4725 w 10000"/>
                <a:gd name="connsiteY76" fmla="*/ 4339 h 10000"/>
                <a:gd name="connsiteX77" fmla="*/ 4608 w 10000"/>
                <a:gd name="connsiteY77" fmla="*/ 4657 h 10000"/>
                <a:gd name="connsiteX78" fmla="*/ 4608 w 10000"/>
                <a:gd name="connsiteY78" fmla="*/ 4445 h 10000"/>
                <a:gd name="connsiteX79" fmla="*/ 4435 w 10000"/>
                <a:gd name="connsiteY79" fmla="*/ 4339 h 10000"/>
                <a:gd name="connsiteX80" fmla="*/ 4406 w 10000"/>
                <a:gd name="connsiteY80" fmla="*/ 3968 h 10000"/>
                <a:gd name="connsiteX81" fmla="*/ 4261 w 10000"/>
                <a:gd name="connsiteY81" fmla="*/ 4021 h 10000"/>
                <a:gd name="connsiteX82" fmla="*/ 4319 w 10000"/>
                <a:gd name="connsiteY82" fmla="*/ 3598 h 10000"/>
                <a:gd name="connsiteX83" fmla="*/ 4232 w 10000"/>
                <a:gd name="connsiteY83" fmla="*/ 3598 h 10000"/>
                <a:gd name="connsiteX84" fmla="*/ 4319 w 10000"/>
                <a:gd name="connsiteY84" fmla="*/ 3069 h 10000"/>
                <a:gd name="connsiteX85" fmla="*/ 4464 w 10000"/>
                <a:gd name="connsiteY85" fmla="*/ 3069 h 10000"/>
                <a:gd name="connsiteX86" fmla="*/ 4522 w 10000"/>
                <a:gd name="connsiteY86" fmla="*/ 3386 h 10000"/>
                <a:gd name="connsiteX87" fmla="*/ 4551 w 10000"/>
                <a:gd name="connsiteY87" fmla="*/ 3175 h 10000"/>
                <a:gd name="connsiteX88" fmla="*/ 4493 w 10000"/>
                <a:gd name="connsiteY88" fmla="*/ 3016 h 10000"/>
                <a:gd name="connsiteX89" fmla="*/ 4348 w 10000"/>
                <a:gd name="connsiteY89" fmla="*/ 2910 h 10000"/>
                <a:gd name="connsiteX90" fmla="*/ 4377 w 10000"/>
                <a:gd name="connsiteY90" fmla="*/ 2487 h 10000"/>
                <a:gd name="connsiteX91" fmla="*/ 4319 w 10000"/>
                <a:gd name="connsiteY91" fmla="*/ 2275 h 10000"/>
                <a:gd name="connsiteX92" fmla="*/ 4289 w 10000"/>
                <a:gd name="connsiteY92" fmla="*/ 1641 h 10000"/>
                <a:gd name="connsiteX93" fmla="*/ 4348 w 10000"/>
                <a:gd name="connsiteY93" fmla="*/ 1641 h 10000"/>
                <a:gd name="connsiteX94" fmla="*/ 4261 w 10000"/>
                <a:gd name="connsiteY94" fmla="*/ 1534 h 10000"/>
                <a:gd name="connsiteX95" fmla="*/ 4000 w 10000"/>
                <a:gd name="connsiteY95" fmla="*/ 1746 h 10000"/>
                <a:gd name="connsiteX96" fmla="*/ 3942 w 10000"/>
                <a:gd name="connsiteY96" fmla="*/ 1323 h 10000"/>
                <a:gd name="connsiteX97" fmla="*/ 4145 w 10000"/>
                <a:gd name="connsiteY97" fmla="*/ 582 h 10000"/>
                <a:gd name="connsiteX98" fmla="*/ 3972 w 10000"/>
                <a:gd name="connsiteY98" fmla="*/ 318 h 10000"/>
                <a:gd name="connsiteX99" fmla="*/ 3972 w 10000"/>
                <a:gd name="connsiteY99" fmla="*/ 212 h 10000"/>
                <a:gd name="connsiteX100" fmla="*/ 3710 w 10000"/>
                <a:gd name="connsiteY100" fmla="*/ 0 h 10000"/>
                <a:gd name="connsiteX101" fmla="*/ 3624 w 10000"/>
                <a:gd name="connsiteY101" fmla="*/ 212 h 10000"/>
                <a:gd name="connsiteX102" fmla="*/ 3536 w 10000"/>
                <a:gd name="connsiteY102" fmla="*/ 635 h 10000"/>
                <a:gd name="connsiteX103" fmla="*/ 3420 w 10000"/>
                <a:gd name="connsiteY103" fmla="*/ 688 h 10000"/>
                <a:gd name="connsiteX104" fmla="*/ 3594 w 10000"/>
                <a:gd name="connsiteY104" fmla="*/ 900 h 10000"/>
                <a:gd name="connsiteX105" fmla="*/ 3624 w 10000"/>
                <a:gd name="connsiteY105" fmla="*/ 1164 h 10000"/>
                <a:gd name="connsiteX106" fmla="*/ 3536 w 10000"/>
                <a:gd name="connsiteY106" fmla="*/ 1323 h 10000"/>
                <a:gd name="connsiteX107" fmla="*/ 3624 w 10000"/>
                <a:gd name="connsiteY107" fmla="*/ 1799 h 10000"/>
                <a:gd name="connsiteX108" fmla="*/ 3565 w 10000"/>
                <a:gd name="connsiteY108" fmla="*/ 2223 h 10000"/>
                <a:gd name="connsiteX109" fmla="*/ 3130 w 10000"/>
                <a:gd name="connsiteY109" fmla="*/ 2539 h 10000"/>
                <a:gd name="connsiteX110" fmla="*/ 3101 w 10000"/>
                <a:gd name="connsiteY110" fmla="*/ 2381 h 10000"/>
                <a:gd name="connsiteX111" fmla="*/ 3073 w 10000"/>
                <a:gd name="connsiteY111" fmla="*/ 2593 h 10000"/>
                <a:gd name="connsiteX112" fmla="*/ 3188 w 10000"/>
                <a:gd name="connsiteY112" fmla="*/ 2804 h 10000"/>
                <a:gd name="connsiteX113" fmla="*/ 3478 w 10000"/>
                <a:gd name="connsiteY113" fmla="*/ 2593 h 10000"/>
                <a:gd name="connsiteX114" fmla="*/ 3594 w 10000"/>
                <a:gd name="connsiteY114" fmla="*/ 2752 h 10000"/>
                <a:gd name="connsiteX115" fmla="*/ 3392 w 10000"/>
                <a:gd name="connsiteY115" fmla="*/ 2804 h 10000"/>
                <a:gd name="connsiteX116" fmla="*/ 1349 w 10000"/>
                <a:gd name="connsiteY116" fmla="*/ 2289 h 10000"/>
                <a:gd name="connsiteX117" fmla="*/ 2754 w 10000"/>
                <a:gd name="connsiteY117" fmla="*/ 2857 h 10000"/>
                <a:gd name="connsiteX118" fmla="*/ 1630 w 10000"/>
                <a:gd name="connsiteY118" fmla="*/ 1022 h 10000"/>
                <a:gd name="connsiteX119" fmla="*/ 2656 w 10000"/>
                <a:gd name="connsiteY119" fmla="*/ 2472 h 10000"/>
                <a:gd name="connsiteX120" fmla="*/ 2898 w 10000"/>
                <a:gd name="connsiteY120" fmla="*/ 3545 h 10000"/>
                <a:gd name="connsiteX121" fmla="*/ 2840 w 10000"/>
                <a:gd name="connsiteY121" fmla="*/ 3916 h 10000"/>
                <a:gd name="connsiteX122" fmla="*/ 1349 w 10000"/>
                <a:gd name="connsiteY122" fmla="*/ 2289 h 10000"/>
                <a:gd name="connsiteX123" fmla="*/ 1349 w 10000"/>
                <a:gd name="connsiteY123" fmla="*/ 2289 h 10000"/>
                <a:gd name="connsiteX124" fmla="*/ 2377 w 10000"/>
                <a:gd name="connsiteY124" fmla="*/ 3598 h 10000"/>
                <a:gd name="connsiteX125" fmla="*/ 2377 w 10000"/>
                <a:gd name="connsiteY125" fmla="*/ 3968 h 10000"/>
                <a:gd name="connsiteX126" fmla="*/ 2231 w 10000"/>
                <a:gd name="connsiteY126" fmla="*/ 4445 h 10000"/>
                <a:gd name="connsiteX127" fmla="*/ 2000 w 10000"/>
                <a:gd name="connsiteY127" fmla="*/ 4021 h 10000"/>
                <a:gd name="connsiteX128" fmla="*/ 1884 w 10000"/>
                <a:gd name="connsiteY128" fmla="*/ 3545 h 10000"/>
                <a:gd name="connsiteX129" fmla="*/ 1652 w 10000"/>
                <a:gd name="connsiteY129" fmla="*/ 3545 h 10000"/>
                <a:gd name="connsiteX130" fmla="*/ 1478 w 10000"/>
                <a:gd name="connsiteY130" fmla="*/ 3757 h 10000"/>
                <a:gd name="connsiteX131" fmla="*/ 1247 w 10000"/>
                <a:gd name="connsiteY131" fmla="*/ 3757 h 10000"/>
                <a:gd name="connsiteX132" fmla="*/ 1072 w 10000"/>
                <a:gd name="connsiteY132" fmla="*/ 3968 h 10000"/>
                <a:gd name="connsiteX133" fmla="*/ 957 w 10000"/>
                <a:gd name="connsiteY133" fmla="*/ 3757 h 10000"/>
                <a:gd name="connsiteX134" fmla="*/ 667 w 10000"/>
                <a:gd name="connsiteY134" fmla="*/ 3704 h 10000"/>
                <a:gd name="connsiteX135" fmla="*/ 406 w 10000"/>
                <a:gd name="connsiteY135" fmla="*/ 3704 h 10000"/>
                <a:gd name="connsiteX136" fmla="*/ 29 w 10000"/>
                <a:gd name="connsiteY136" fmla="*/ 3439 h 10000"/>
                <a:gd name="connsiteX137" fmla="*/ 0 w 10000"/>
                <a:gd name="connsiteY137" fmla="*/ 3916 h 10000"/>
                <a:gd name="connsiteX138" fmla="*/ 58 w 10000"/>
                <a:gd name="connsiteY138" fmla="*/ 4603 h 10000"/>
                <a:gd name="connsiteX139" fmla="*/ 116 w 10000"/>
                <a:gd name="connsiteY139" fmla="*/ 4973 h 10000"/>
                <a:gd name="connsiteX140" fmla="*/ 174 w 10000"/>
                <a:gd name="connsiteY140" fmla="*/ 5239 h 10000"/>
                <a:gd name="connsiteX141" fmla="*/ 232 w 10000"/>
                <a:gd name="connsiteY141" fmla="*/ 5609 h 10000"/>
                <a:gd name="connsiteX142" fmla="*/ 406 w 10000"/>
                <a:gd name="connsiteY142" fmla="*/ 5926 h 10000"/>
                <a:gd name="connsiteX143" fmla="*/ 638 w 10000"/>
                <a:gd name="connsiteY143" fmla="*/ 6455 h 10000"/>
                <a:gd name="connsiteX144" fmla="*/ 492 w 10000"/>
                <a:gd name="connsiteY144" fmla="*/ 6350 h 10000"/>
                <a:gd name="connsiteX145" fmla="*/ 840 w 10000"/>
                <a:gd name="connsiteY145" fmla="*/ 6825 h 10000"/>
                <a:gd name="connsiteX146" fmla="*/ 1043 w 10000"/>
                <a:gd name="connsiteY146" fmla="*/ 6773 h 10000"/>
                <a:gd name="connsiteX147" fmla="*/ 1015 w 10000"/>
                <a:gd name="connsiteY147" fmla="*/ 6455 h 10000"/>
                <a:gd name="connsiteX148" fmla="*/ 1188 w 10000"/>
                <a:gd name="connsiteY148" fmla="*/ 6508 h 10000"/>
                <a:gd name="connsiteX149" fmla="*/ 986 w 10000"/>
                <a:gd name="connsiteY149" fmla="*/ 5873 h 10000"/>
                <a:gd name="connsiteX150" fmla="*/ 1362 w 10000"/>
                <a:gd name="connsiteY150" fmla="*/ 5609 h 10000"/>
                <a:gd name="connsiteX151" fmla="*/ 1566 w 10000"/>
                <a:gd name="connsiteY151" fmla="*/ 5609 h 10000"/>
                <a:gd name="connsiteX152" fmla="*/ 1566 w 10000"/>
                <a:gd name="connsiteY152" fmla="*/ 5873 h 10000"/>
                <a:gd name="connsiteX153" fmla="*/ 1391 w 10000"/>
                <a:gd name="connsiteY153" fmla="*/ 6032 h 10000"/>
                <a:gd name="connsiteX154" fmla="*/ 1276 w 10000"/>
                <a:gd name="connsiteY154" fmla="*/ 6720 h 10000"/>
                <a:gd name="connsiteX155" fmla="*/ 1218 w 10000"/>
                <a:gd name="connsiteY155" fmla="*/ 7037 h 10000"/>
                <a:gd name="connsiteX156" fmla="*/ 1305 w 10000"/>
                <a:gd name="connsiteY156" fmla="*/ 7461 h 10000"/>
                <a:gd name="connsiteX157" fmla="*/ 1478 w 10000"/>
                <a:gd name="connsiteY157" fmla="*/ 7778 h 10000"/>
                <a:gd name="connsiteX158" fmla="*/ 2058 w 10000"/>
                <a:gd name="connsiteY158" fmla="*/ 8413 h 10000"/>
                <a:gd name="connsiteX159" fmla="*/ 2521 w 10000"/>
                <a:gd name="connsiteY159" fmla="*/ 8889 h 10000"/>
                <a:gd name="connsiteX160" fmla="*/ 2869 w 10000"/>
                <a:gd name="connsiteY160" fmla="*/ 9101 h 10000"/>
                <a:gd name="connsiteX161" fmla="*/ 3246 w 10000"/>
                <a:gd name="connsiteY161" fmla="*/ 9312 h 10000"/>
                <a:gd name="connsiteX162" fmla="*/ 3624 w 10000"/>
                <a:gd name="connsiteY162" fmla="*/ 9524 h 10000"/>
                <a:gd name="connsiteX163" fmla="*/ 3972 w 10000"/>
                <a:gd name="connsiteY163" fmla="*/ 9630 h 10000"/>
                <a:gd name="connsiteX164" fmla="*/ 4348 w 10000"/>
                <a:gd name="connsiteY164" fmla="*/ 9789 h 10000"/>
                <a:gd name="connsiteX165" fmla="*/ 4783 w 10000"/>
                <a:gd name="connsiteY165" fmla="*/ 9948 h 10000"/>
                <a:gd name="connsiteX166" fmla="*/ 5246 w 10000"/>
                <a:gd name="connsiteY166" fmla="*/ 10000 h 10000"/>
                <a:gd name="connsiteX167" fmla="*/ 5652 w 10000"/>
                <a:gd name="connsiteY167" fmla="*/ 10000 h 10000"/>
                <a:gd name="connsiteX168" fmla="*/ 6145 w 10000"/>
                <a:gd name="connsiteY168" fmla="*/ 9948 h 10000"/>
                <a:gd name="connsiteX169" fmla="*/ 6493 w 10000"/>
                <a:gd name="connsiteY169" fmla="*/ 9841 h 10000"/>
                <a:gd name="connsiteX170" fmla="*/ 6841 w 10000"/>
                <a:gd name="connsiteY170" fmla="*/ 9736 h 10000"/>
                <a:gd name="connsiteX171" fmla="*/ 7218 w 10000"/>
                <a:gd name="connsiteY171" fmla="*/ 9577 h 10000"/>
                <a:gd name="connsiteX172" fmla="*/ 7565 w 10000"/>
                <a:gd name="connsiteY172" fmla="*/ 9418 h 10000"/>
                <a:gd name="connsiteX173" fmla="*/ 7884 w 10000"/>
                <a:gd name="connsiteY173" fmla="*/ 9207 h 10000"/>
                <a:gd name="connsiteX174" fmla="*/ 8232 w 10000"/>
                <a:gd name="connsiteY174" fmla="*/ 8995 h 10000"/>
                <a:gd name="connsiteX175" fmla="*/ 8551 w 10000"/>
                <a:gd name="connsiteY175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6000 w 10000"/>
                <a:gd name="connsiteY40" fmla="*/ 7302 h 10000"/>
                <a:gd name="connsiteX41" fmla="*/ 5971 w 10000"/>
                <a:gd name="connsiteY41" fmla="*/ 7037 h 10000"/>
                <a:gd name="connsiteX42" fmla="*/ 6232 w 10000"/>
                <a:gd name="connsiteY42" fmla="*/ 6561 h 10000"/>
                <a:gd name="connsiteX43" fmla="*/ 8734 w 10000"/>
                <a:gd name="connsiteY43" fmla="*/ 5498 h 10000"/>
                <a:gd name="connsiteX44" fmla="*/ 8734 w 10000"/>
                <a:gd name="connsiteY44" fmla="*/ 5498 h 10000"/>
                <a:gd name="connsiteX45" fmla="*/ 8607 w 10000"/>
                <a:gd name="connsiteY45" fmla="*/ 5271 h 10000"/>
                <a:gd name="connsiteX46" fmla="*/ 8417 w 10000"/>
                <a:gd name="connsiteY46" fmla="*/ 5422 h 10000"/>
                <a:gd name="connsiteX47" fmla="*/ 8291 w 10000"/>
                <a:gd name="connsiteY47" fmla="*/ 5195 h 10000"/>
                <a:gd name="connsiteX48" fmla="*/ 8164 w 10000"/>
                <a:gd name="connsiteY48" fmla="*/ 4968 h 10000"/>
                <a:gd name="connsiteX49" fmla="*/ 8671 w 10000"/>
                <a:gd name="connsiteY49" fmla="*/ 4893 h 10000"/>
                <a:gd name="connsiteX50" fmla="*/ 8227 w 10000"/>
                <a:gd name="connsiteY50" fmla="*/ 4591 h 10000"/>
                <a:gd name="connsiteX51" fmla="*/ 7657 w 10000"/>
                <a:gd name="connsiteY51" fmla="*/ 5044 h 10000"/>
                <a:gd name="connsiteX52" fmla="*/ 7087 w 10000"/>
                <a:gd name="connsiteY52" fmla="*/ 5497 h 10000"/>
                <a:gd name="connsiteX53" fmla="*/ 8037 w 10000"/>
                <a:gd name="connsiteY53" fmla="*/ 4742 h 10000"/>
                <a:gd name="connsiteX54" fmla="*/ 7531 w 10000"/>
                <a:gd name="connsiteY54" fmla="*/ 4817 h 10000"/>
                <a:gd name="connsiteX55" fmla="*/ 8069 w 10000"/>
                <a:gd name="connsiteY55" fmla="*/ 4826 h 10000"/>
                <a:gd name="connsiteX56" fmla="*/ 6950 w 10000"/>
                <a:gd name="connsiteY56" fmla="*/ 3306 h 10000"/>
                <a:gd name="connsiteX57" fmla="*/ 6962 w 10000"/>
                <a:gd name="connsiteY57" fmla="*/ 3305 h 10000"/>
                <a:gd name="connsiteX58" fmla="*/ 6645 w 10000"/>
                <a:gd name="connsiteY58" fmla="*/ 3230 h 10000"/>
                <a:gd name="connsiteX59" fmla="*/ 6519 w 10000"/>
                <a:gd name="connsiteY59" fmla="*/ 3003 h 10000"/>
                <a:gd name="connsiteX60" fmla="*/ 5949 w 10000"/>
                <a:gd name="connsiteY60" fmla="*/ 2473 h 10000"/>
                <a:gd name="connsiteX61" fmla="*/ 5015 w 10000"/>
                <a:gd name="connsiteY61" fmla="*/ 3228 h 10000"/>
                <a:gd name="connsiteX62" fmla="*/ 4898 w 10000"/>
                <a:gd name="connsiteY62" fmla="*/ 3175 h 10000"/>
                <a:gd name="connsiteX63" fmla="*/ 4754 w 10000"/>
                <a:gd name="connsiteY63" fmla="*/ 3122 h 10000"/>
                <a:gd name="connsiteX64" fmla="*/ 4637 w 10000"/>
                <a:gd name="connsiteY64" fmla="*/ 3334 h 10000"/>
                <a:gd name="connsiteX65" fmla="*/ 4464 w 10000"/>
                <a:gd name="connsiteY65" fmla="*/ 3493 h 10000"/>
                <a:gd name="connsiteX66" fmla="*/ 4435 w 10000"/>
                <a:gd name="connsiteY66" fmla="*/ 3651 h 10000"/>
                <a:gd name="connsiteX67" fmla="*/ 4579 w 10000"/>
                <a:gd name="connsiteY67" fmla="*/ 3862 h 10000"/>
                <a:gd name="connsiteX68" fmla="*/ 4637 w 10000"/>
                <a:gd name="connsiteY68" fmla="*/ 4021 h 10000"/>
                <a:gd name="connsiteX69" fmla="*/ 4783 w 10000"/>
                <a:gd name="connsiteY69" fmla="*/ 4021 h 10000"/>
                <a:gd name="connsiteX70" fmla="*/ 4841 w 10000"/>
                <a:gd name="connsiteY70" fmla="*/ 4021 h 10000"/>
                <a:gd name="connsiteX71" fmla="*/ 4927 w 10000"/>
                <a:gd name="connsiteY71" fmla="*/ 4233 h 10000"/>
                <a:gd name="connsiteX72" fmla="*/ 5073 w 10000"/>
                <a:gd name="connsiteY72" fmla="*/ 4603 h 10000"/>
                <a:gd name="connsiteX73" fmla="*/ 4898 w 10000"/>
                <a:gd name="connsiteY73" fmla="*/ 4391 h 10000"/>
                <a:gd name="connsiteX74" fmla="*/ 4812 w 10000"/>
                <a:gd name="connsiteY74" fmla="*/ 4127 h 10000"/>
                <a:gd name="connsiteX75" fmla="*/ 4725 w 10000"/>
                <a:gd name="connsiteY75" fmla="*/ 4339 h 10000"/>
                <a:gd name="connsiteX76" fmla="*/ 4608 w 10000"/>
                <a:gd name="connsiteY76" fmla="*/ 4657 h 10000"/>
                <a:gd name="connsiteX77" fmla="*/ 4608 w 10000"/>
                <a:gd name="connsiteY77" fmla="*/ 4445 h 10000"/>
                <a:gd name="connsiteX78" fmla="*/ 4435 w 10000"/>
                <a:gd name="connsiteY78" fmla="*/ 4339 h 10000"/>
                <a:gd name="connsiteX79" fmla="*/ 4406 w 10000"/>
                <a:gd name="connsiteY79" fmla="*/ 3968 h 10000"/>
                <a:gd name="connsiteX80" fmla="*/ 4261 w 10000"/>
                <a:gd name="connsiteY80" fmla="*/ 4021 h 10000"/>
                <a:gd name="connsiteX81" fmla="*/ 4319 w 10000"/>
                <a:gd name="connsiteY81" fmla="*/ 3598 h 10000"/>
                <a:gd name="connsiteX82" fmla="*/ 4232 w 10000"/>
                <a:gd name="connsiteY82" fmla="*/ 3598 h 10000"/>
                <a:gd name="connsiteX83" fmla="*/ 4319 w 10000"/>
                <a:gd name="connsiteY83" fmla="*/ 3069 h 10000"/>
                <a:gd name="connsiteX84" fmla="*/ 4464 w 10000"/>
                <a:gd name="connsiteY84" fmla="*/ 3069 h 10000"/>
                <a:gd name="connsiteX85" fmla="*/ 4522 w 10000"/>
                <a:gd name="connsiteY85" fmla="*/ 3386 h 10000"/>
                <a:gd name="connsiteX86" fmla="*/ 4551 w 10000"/>
                <a:gd name="connsiteY86" fmla="*/ 3175 h 10000"/>
                <a:gd name="connsiteX87" fmla="*/ 4493 w 10000"/>
                <a:gd name="connsiteY87" fmla="*/ 3016 h 10000"/>
                <a:gd name="connsiteX88" fmla="*/ 4348 w 10000"/>
                <a:gd name="connsiteY88" fmla="*/ 2910 h 10000"/>
                <a:gd name="connsiteX89" fmla="*/ 4377 w 10000"/>
                <a:gd name="connsiteY89" fmla="*/ 2487 h 10000"/>
                <a:gd name="connsiteX90" fmla="*/ 4319 w 10000"/>
                <a:gd name="connsiteY90" fmla="*/ 2275 h 10000"/>
                <a:gd name="connsiteX91" fmla="*/ 4289 w 10000"/>
                <a:gd name="connsiteY91" fmla="*/ 1641 h 10000"/>
                <a:gd name="connsiteX92" fmla="*/ 4348 w 10000"/>
                <a:gd name="connsiteY92" fmla="*/ 1641 h 10000"/>
                <a:gd name="connsiteX93" fmla="*/ 4261 w 10000"/>
                <a:gd name="connsiteY93" fmla="*/ 1534 h 10000"/>
                <a:gd name="connsiteX94" fmla="*/ 4000 w 10000"/>
                <a:gd name="connsiteY94" fmla="*/ 1746 h 10000"/>
                <a:gd name="connsiteX95" fmla="*/ 3942 w 10000"/>
                <a:gd name="connsiteY95" fmla="*/ 1323 h 10000"/>
                <a:gd name="connsiteX96" fmla="*/ 4145 w 10000"/>
                <a:gd name="connsiteY96" fmla="*/ 582 h 10000"/>
                <a:gd name="connsiteX97" fmla="*/ 3972 w 10000"/>
                <a:gd name="connsiteY97" fmla="*/ 318 h 10000"/>
                <a:gd name="connsiteX98" fmla="*/ 3972 w 10000"/>
                <a:gd name="connsiteY98" fmla="*/ 212 h 10000"/>
                <a:gd name="connsiteX99" fmla="*/ 3710 w 10000"/>
                <a:gd name="connsiteY99" fmla="*/ 0 h 10000"/>
                <a:gd name="connsiteX100" fmla="*/ 3624 w 10000"/>
                <a:gd name="connsiteY100" fmla="*/ 212 h 10000"/>
                <a:gd name="connsiteX101" fmla="*/ 3536 w 10000"/>
                <a:gd name="connsiteY101" fmla="*/ 635 h 10000"/>
                <a:gd name="connsiteX102" fmla="*/ 3420 w 10000"/>
                <a:gd name="connsiteY102" fmla="*/ 688 h 10000"/>
                <a:gd name="connsiteX103" fmla="*/ 3594 w 10000"/>
                <a:gd name="connsiteY103" fmla="*/ 900 h 10000"/>
                <a:gd name="connsiteX104" fmla="*/ 3624 w 10000"/>
                <a:gd name="connsiteY104" fmla="*/ 1164 h 10000"/>
                <a:gd name="connsiteX105" fmla="*/ 3536 w 10000"/>
                <a:gd name="connsiteY105" fmla="*/ 1323 h 10000"/>
                <a:gd name="connsiteX106" fmla="*/ 3624 w 10000"/>
                <a:gd name="connsiteY106" fmla="*/ 1799 h 10000"/>
                <a:gd name="connsiteX107" fmla="*/ 3565 w 10000"/>
                <a:gd name="connsiteY107" fmla="*/ 2223 h 10000"/>
                <a:gd name="connsiteX108" fmla="*/ 3130 w 10000"/>
                <a:gd name="connsiteY108" fmla="*/ 2539 h 10000"/>
                <a:gd name="connsiteX109" fmla="*/ 3101 w 10000"/>
                <a:gd name="connsiteY109" fmla="*/ 2381 h 10000"/>
                <a:gd name="connsiteX110" fmla="*/ 3073 w 10000"/>
                <a:gd name="connsiteY110" fmla="*/ 2593 h 10000"/>
                <a:gd name="connsiteX111" fmla="*/ 3188 w 10000"/>
                <a:gd name="connsiteY111" fmla="*/ 2804 h 10000"/>
                <a:gd name="connsiteX112" fmla="*/ 3478 w 10000"/>
                <a:gd name="connsiteY112" fmla="*/ 2593 h 10000"/>
                <a:gd name="connsiteX113" fmla="*/ 3594 w 10000"/>
                <a:gd name="connsiteY113" fmla="*/ 2752 h 10000"/>
                <a:gd name="connsiteX114" fmla="*/ 3392 w 10000"/>
                <a:gd name="connsiteY114" fmla="*/ 2804 h 10000"/>
                <a:gd name="connsiteX115" fmla="*/ 1349 w 10000"/>
                <a:gd name="connsiteY115" fmla="*/ 2289 h 10000"/>
                <a:gd name="connsiteX116" fmla="*/ 2754 w 10000"/>
                <a:gd name="connsiteY116" fmla="*/ 2857 h 10000"/>
                <a:gd name="connsiteX117" fmla="*/ 1630 w 10000"/>
                <a:gd name="connsiteY117" fmla="*/ 1022 h 10000"/>
                <a:gd name="connsiteX118" fmla="*/ 2656 w 10000"/>
                <a:gd name="connsiteY118" fmla="*/ 2472 h 10000"/>
                <a:gd name="connsiteX119" fmla="*/ 2898 w 10000"/>
                <a:gd name="connsiteY119" fmla="*/ 3545 h 10000"/>
                <a:gd name="connsiteX120" fmla="*/ 2840 w 10000"/>
                <a:gd name="connsiteY120" fmla="*/ 3916 h 10000"/>
                <a:gd name="connsiteX121" fmla="*/ 1349 w 10000"/>
                <a:gd name="connsiteY121" fmla="*/ 2289 h 10000"/>
                <a:gd name="connsiteX122" fmla="*/ 1349 w 10000"/>
                <a:gd name="connsiteY122" fmla="*/ 2289 h 10000"/>
                <a:gd name="connsiteX123" fmla="*/ 2377 w 10000"/>
                <a:gd name="connsiteY123" fmla="*/ 3598 h 10000"/>
                <a:gd name="connsiteX124" fmla="*/ 2377 w 10000"/>
                <a:gd name="connsiteY124" fmla="*/ 3968 h 10000"/>
                <a:gd name="connsiteX125" fmla="*/ 2231 w 10000"/>
                <a:gd name="connsiteY125" fmla="*/ 4445 h 10000"/>
                <a:gd name="connsiteX126" fmla="*/ 2000 w 10000"/>
                <a:gd name="connsiteY126" fmla="*/ 4021 h 10000"/>
                <a:gd name="connsiteX127" fmla="*/ 1884 w 10000"/>
                <a:gd name="connsiteY127" fmla="*/ 3545 h 10000"/>
                <a:gd name="connsiteX128" fmla="*/ 1652 w 10000"/>
                <a:gd name="connsiteY128" fmla="*/ 3545 h 10000"/>
                <a:gd name="connsiteX129" fmla="*/ 1478 w 10000"/>
                <a:gd name="connsiteY129" fmla="*/ 3757 h 10000"/>
                <a:gd name="connsiteX130" fmla="*/ 1247 w 10000"/>
                <a:gd name="connsiteY130" fmla="*/ 3757 h 10000"/>
                <a:gd name="connsiteX131" fmla="*/ 1072 w 10000"/>
                <a:gd name="connsiteY131" fmla="*/ 3968 h 10000"/>
                <a:gd name="connsiteX132" fmla="*/ 957 w 10000"/>
                <a:gd name="connsiteY132" fmla="*/ 3757 h 10000"/>
                <a:gd name="connsiteX133" fmla="*/ 667 w 10000"/>
                <a:gd name="connsiteY133" fmla="*/ 3704 h 10000"/>
                <a:gd name="connsiteX134" fmla="*/ 406 w 10000"/>
                <a:gd name="connsiteY134" fmla="*/ 3704 h 10000"/>
                <a:gd name="connsiteX135" fmla="*/ 29 w 10000"/>
                <a:gd name="connsiteY135" fmla="*/ 3439 h 10000"/>
                <a:gd name="connsiteX136" fmla="*/ 0 w 10000"/>
                <a:gd name="connsiteY136" fmla="*/ 3916 h 10000"/>
                <a:gd name="connsiteX137" fmla="*/ 58 w 10000"/>
                <a:gd name="connsiteY137" fmla="*/ 4603 h 10000"/>
                <a:gd name="connsiteX138" fmla="*/ 116 w 10000"/>
                <a:gd name="connsiteY138" fmla="*/ 4973 h 10000"/>
                <a:gd name="connsiteX139" fmla="*/ 174 w 10000"/>
                <a:gd name="connsiteY139" fmla="*/ 5239 h 10000"/>
                <a:gd name="connsiteX140" fmla="*/ 232 w 10000"/>
                <a:gd name="connsiteY140" fmla="*/ 5609 h 10000"/>
                <a:gd name="connsiteX141" fmla="*/ 406 w 10000"/>
                <a:gd name="connsiteY141" fmla="*/ 5926 h 10000"/>
                <a:gd name="connsiteX142" fmla="*/ 638 w 10000"/>
                <a:gd name="connsiteY142" fmla="*/ 6455 h 10000"/>
                <a:gd name="connsiteX143" fmla="*/ 492 w 10000"/>
                <a:gd name="connsiteY143" fmla="*/ 6350 h 10000"/>
                <a:gd name="connsiteX144" fmla="*/ 840 w 10000"/>
                <a:gd name="connsiteY144" fmla="*/ 6825 h 10000"/>
                <a:gd name="connsiteX145" fmla="*/ 1043 w 10000"/>
                <a:gd name="connsiteY145" fmla="*/ 6773 h 10000"/>
                <a:gd name="connsiteX146" fmla="*/ 1015 w 10000"/>
                <a:gd name="connsiteY146" fmla="*/ 6455 h 10000"/>
                <a:gd name="connsiteX147" fmla="*/ 1188 w 10000"/>
                <a:gd name="connsiteY147" fmla="*/ 6508 h 10000"/>
                <a:gd name="connsiteX148" fmla="*/ 986 w 10000"/>
                <a:gd name="connsiteY148" fmla="*/ 5873 h 10000"/>
                <a:gd name="connsiteX149" fmla="*/ 1362 w 10000"/>
                <a:gd name="connsiteY149" fmla="*/ 5609 h 10000"/>
                <a:gd name="connsiteX150" fmla="*/ 1566 w 10000"/>
                <a:gd name="connsiteY150" fmla="*/ 5609 h 10000"/>
                <a:gd name="connsiteX151" fmla="*/ 1566 w 10000"/>
                <a:gd name="connsiteY151" fmla="*/ 5873 h 10000"/>
                <a:gd name="connsiteX152" fmla="*/ 1391 w 10000"/>
                <a:gd name="connsiteY152" fmla="*/ 6032 h 10000"/>
                <a:gd name="connsiteX153" fmla="*/ 1276 w 10000"/>
                <a:gd name="connsiteY153" fmla="*/ 6720 h 10000"/>
                <a:gd name="connsiteX154" fmla="*/ 1218 w 10000"/>
                <a:gd name="connsiteY154" fmla="*/ 7037 h 10000"/>
                <a:gd name="connsiteX155" fmla="*/ 1305 w 10000"/>
                <a:gd name="connsiteY155" fmla="*/ 7461 h 10000"/>
                <a:gd name="connsiteX156" fmla="*/ 1478 w 10000"/>
                <a:gd name="connsiteY156" fmla="*/ 7778 h 10000"/>
                <a:gd name="connsiteX157" fmla="*/ 2058 w 10000"/>
                <a:gd name="connsiteY157" fmla="*/ 8413 h 10000"/>
                <a:gd name="connsiteX158" fmla="*/ 2521 w 10000"/>
                <a:gd name="connsiteY158" fmla="*/ 8889 h 10000"/>
                <a:gd name="connsiteX159" fmla="*/ 2869 w 10000"/>
                <a:gd name="connsiteY159" fmla="*/ 9101 h 10000"/>
                <a:gd name="connsiteX160" fmla="*/ 3246 w 10000"/>
                <a:gd name="connsiteY160" fmla="*/ 9312 h 10000"/>
                <a:gd name="connsiteX161" fmla="*/ 3624 w 10000"/>
                <a:gd name="connsiteY161" fmla="*/ 9524 h 10000"/>
                <a:gd name="connsiteX162" fmla="*/ 3972 w 10000"/>
                <a:gd name="connsiteY162" fmla="*/ 9630 h 10000"/>
                <a:gd name="connsiteX163" fmla="*/ 4348 w 10000"/>
                <a:gd name="connsiteY163" fmla="*/ 9789 h 10000"/>
                <a:gd name="connsiteX164" fmla="*/ 4783 w 10000"/>
                <a:gd name="connsiteY164" fmla="*/ 9948 h 10000"/>
                <a:gd name="connsiteX165" fmla="*/ 5246 w 10000"/>
                <a:gd name="connsiteY165" fmla="*/ 10000 h 10000"/>
                <a:gd name="connsiteX166" fmla="*/ 5652 w 10000"/>
                <a:gd name="connsiteY166" fmla="*/ 10000 h 10000"/>
                <a:gd name="connsiteX167" fmla="*/ 6145 w 10000"/>
                <a:gd name="connsiteY167" fmla="*/ 9948 h 10000"/>
                <a:gd name="connsiteX168" fmla="*/ 6493 w 10000"/>
                <a:gd name="connsiteY168" fmla="*/ 9841 h 10000"/>
                <a:gd name="connsiteX169" fmla="*/ 6841 w 10000"/>
                <a:gd name="connsiteY169" fmla="*/ 9736 h 10000"/>
                <a:gd name="connsiteX170" fmla="*/ 7218 w 10000"/>
                <a:gd name="connsiteY170" fmla="*/ 9577 h 10000"/>
                <a:gd name="connsiteX171" fmla="*/ 7565 w 10000"/>
                <a:gd name="connsiteY171" fmla="*/ 9418 h 10000"/>
                <a:gd name="connsiteX172" fmla="*/ 7884 w 10000"/>
                <a:gd name="connsiteY172" fmla="*/ 9207 h 10000"/>
                <a:gd name="connsiteX173" fmla="*/ 8232 w 10000"/>
                <a:gd name="connsiteY173" fmla="*/ 8995 h 10000"/>
                <a:gd name="connsiteX174" fmla="*/ 8551 w 10000"/>
                <a:gd name="connsiteY174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5971 w 10000"/>
                <a:gd name="connsiteY40" fmla="*/ 7037 h 10000"/>
                <a:gd name="connsiteX41" fmla="*/ 6232 w 10000"/>
                <a:gd name="connsiteY41" fmla="*/ 6561 h 10000"/>
                <a:gd name="connsiteX42" fmla="*/ 8734 w 10000"/>
                <a:gd name="connsiteY42" fmla="*/ 5498 h 10000"/>
                <a:gd name="connsiteX43" fmla="*/ 8734 w 10000"/>
                <a:gd name="connsiteY43" fmla="*/ 5498 h 10000"/>
                <a:gd name="connsiteX44" fmla="*/ 8607 w 10000"/>
                <a:gd name="connsiteY44" fmla="*/ 5271 h 10000"/>
                <a:gd name="connsiteX45" fmla="*/ 8417 w 10000"/>
                <a:gd name="connsiteY45" fmla="*/ 5422 h 10000"/>
                <a:gd name="connsiteX46" fmla="*/ 8291 w 10000"/>
                <a:gd name="connsiteY46" fmla="*/ 5195 h 10000"/>
                <a:gd name="connsiteX47" fmla="*/ 8164 w 10000"/>
                <a:gd name="connsiteY47" fmla="*/ 4968 h 10000"/>
                <a:gd name="connsiteX48" fmla="*/ 8671 w 10000"/>
                <a:gd name="connsiteY48" fmla="*/ 4893 h 10000"/>
                <a:gd name="connsiteX49" fmla="*/ 8227 w 10000"/>
                <a:gd name="connsiteY49" fmla="*/ 4591 h 10000"/>
                <a:gd name="connsiteX50" fmla="*/ 7657 w 10000"/>
                <a:gd name="connsiteY50" fmla="*/ 5044 h 10000"/>
                <a:gd name="connsiteX51" fmla="*/ 7087 w 10000"/>
                <a:gd name="connsiteY51" fmla="*/ 5497 h 10000"/>
                <a:gd name="connsiteX52" fmla="*/ 8037 w 10000"/>
                <a:gd name="connsiteY52" fmla="*/ 4742 h 10000"/>
                <a:gd name="connsiteX53" fmla="*/ 7531 w 10000"/>
                <a:gd name="connsiteY53" fmla="*/ 4817 h 10000"/>
                <a:gd name="connsiteX54" fmla="*/ 8069 w 10000"/>
                <a:gd name="connsiteY54" fmla="*/ 4826 h 10000"/>
                <a:gd name="connsiteX55" fmla="*/ 6950 w 10000"/>
                <a:gd name="connsiteY55" fmla="*/ 3306 h 10000"/>
                <a:gd name="connsiteX56" fmla="*/ 6962 w 10000"/>
                <a:gd name="connsiteY56" fmla="*/ 3305 h 10000"/>
                <a:gd name="connsiteX57" fmla="*/ 6645 w 10000"/>
                <a:gd name="connsiteY57" fmla="*/ 3230 h 10000"/>
                <a:gd name="connsiteX58" fmla="*/ 6519 w 10000"/>
                <a:gd name="connsiteY58" fmla="*/ 3003 h 10000"/>
                <a:gd name="connsiteX59" fmla="*/ 5949 w 10000"/>
                <a:gd name="connsiteY59" fmla="*/ 2473 h 10000"/>
                <a:gd name="connsiteX60" fmla="*/ 5015 w 10000"/>
                <a:gd name="connsiteY60" fmla="*/ 3228 h 10000"/>
                <a:gd name="connsiteX61" fmla="*/ 4898 w 10000"/>
                <a:gd name="connsiteY61" fmla="*/ 3175 h 10000"/>
                <a:gd name="connsiteX62" fmla="*/ 4754 w 10000"/>
                <a:gd name="connsiteY62" fmla="*/ 3122 h 10000"/>
                <a:gd name="connsiteX63" fmla="*/ 4637 w 10000"/>
                <a:gd name="connsiteY63" fmla="*/ 3334 h 10000"/>
                <a:gd name="connsiteX64" fmla="*/ 4464 w 10000"/>
                <a:gd name="connsiteY64" fmla="*/ 3493 h 10000"/>
                <a:gd name="connsiteX65" fmla="*/ 4435 w 10000"/>
                <a:gd name="connsiteY65" fmla="*/ 3651 h 10000"/>
                <a:gd name="connsiteX66" fmla="*/ 4579 w 10000"/>
                <a:gd name="connsiteY66" fmla="*/ 3862 h 10000"/>
                <a:gd name="connsiteX67" fmla="*/ 4637 w 10000"/>
                <a:gd name="connsiteY67" fmla="*/ 4021 h 10000"/>
                <a:gd name="connsiteX68" fmla="*/ 4783 w 10000"/>
                <a:gd name="connsiteY68" fmla="*/ 4021 h 10000"/>
                <a:gd name="connsiteX69" fmla="*/ 4841 w 10000"/>
                <a:gd name="connsiteY69" fmla="*/ 4021 h 10000"/>
                <a:gd name="connsiteX70" fmla="*/ 4927 w 10000"/>
                <a:gd name="connsiteY70" fmla="*/ 4233 h 10000"/>
                <a:gd name="connsiteX71" fmla="*/ 5073 w 10000"/>
                <a:gd name="connsiteY71" fmla="*/ 4603 h 10000"/>
                <a:gd name="connsiteX72" fmla="*/ 4898 w 10000"/>
                <a:gd name="connsiteY72" fmla="*/ 4391 h 10000"/>
                <a:gd name="connsiteX73" fmla="*/ 4812 w 10000"/>
                <a:gd name="connsiteY73" fmla="*/ 4127 h 10000"/>
                <a:gd name="connsiteX74" fmla="*/ 4725 w 10000"/>
                <a:gd name="connsiteY74" fmla="*/ 4339 h 10000"/>
                <a:gd name="connsiteX75" fmla="*/ 4608 w 10000"/>
                <a:gd name="connsiteY75" fmla="*/ 4657 h 10000"/>
                <a:gd name="connsiteX76" fmla="*/ 4608 w 10000"/>
                <a:gd name="connsiteY76" fmla="*/ 4445 h 10000"/>
                <a:gd name="connsiteX77" fmla="*/ 4435 w 10000"/>
                <a:gd name="connsiteY77" fmla="*/ 4339 h 10000"/>
                <a:gd name="connsiteX78" fmla="*/ 4406 w 10000"/>
                <a:gd name="connsiteY78" fmla="*/ 3968 h 10000"/>
                <a:gd name="connsiteX79" fmla="*/ 4261 w 10000"/>
                <a:gd name="connsiteY79" fmla="*/ 4021 h 10000"/>
                <a:gd name="connsiteX80" fmla="*/ 4319 w 10000"/>
                <a:gd name="connsiteY80" fmla="*/ 3598 h 10000"/>
                <a:gd name="connsiteX81" fmla="*/ 4232 w 10000"/>
                <a:gd name="connsiteY81" fmla="*/ 3598 h 10000"/>
                <a:gd name="connsiteX82" fmla="*/ 4319 w 10000"/>
                <a:gd name="connsiteY82" fmla="*/ 3069 h 10000"/>
                <a:gd name="connsiteX83" fmla="*/ 4464 w 10000"/>
                <a:gd name="connsiteY83" fmla="*/ 3069 h 10000"/>
                <a:gd name="connsiteX84" fmla="*/ 4522 w 10000"/>
                <a:gd name="connsiteY84" fmla="*/ 3386 h 10000"/>
                <a:gd name="connsiteX85" fmla="*/ 4551 w 10000"/>
                <a:gd name="connsiteY85" fmla="*/ 3175 h 10000"/>
                <a:gd name="connsiteX86" fmla="*/ 4493 w 10000"/>
                <a:gd name="connsiteY86" fmla="*/ 3016 h 10000"/>
                <a:gd name="connsiteX87" fmla="*/ 4348 w 10000"/>
                <a:gd name="connsiteY87" fmla="*/ 2910 h 10000"/>
                <a:gd name="connsiteX88" fmla="*/ 4377 w 10000"/>
                <a:gd name="connsiteY88" fmla="*/ 2487 h 10000"/>
                <a:gd name="connsiteX89" fmla="*/ 4319 w 10000"/>
                <a:gd name="connsiteY89" fmla="*/ 2275 h 10000"/>
                <a:gd name="connsiteX90" fmla="*/ 4289 w 10000"/>
                <a:gd name="connsiteY90" fmla="*/ 1641 h 10000"/>
                <a:gd name="connsiteX91" fmla="*/ 4348 w 10000"/>
                <a:gd name="connsiteY91" fmla="*/ 1641 h 10000"/>
                <a:gd name="connsiteX92" fmla="*/ 4261 w 10000"/>
                <a:gd name="connsiteY92" fmla="*/ 1534 h 10000"/>
                <a:gd name="connsiteX93" fmla="*/ 4000 w 10000"/>
                <a:gd name="connsiteY93" fmla="*/ 1746 h 10000"/>
                <a:gd name="connsiteX94" fmla="*/ 3942 w 10000"/>
                <a:gd name="connsiteY94" fmla="*/ 1323 h 10000"/>
                <a:gd name="connsiteX95" fmla="*/ 4145 w 10000"/>
                <a:gd name="connsiteY95" fmla="*/ 582 h 10000"/>
                <a:gd name="connsiteX96" fmla="*/ 3972 w 10000"/>
                <a:gd name="connsiteY96" fmla="*/ 318 h 10000"/>
                <a:gd name="connsiteX97" fmla="*/ 3972 w 10000"/>
                <a:gd name="connsiteY97" fmla="*/ 212 h 10000"/>
                <a:gd name="connsiteX98" fmla="*/ 3710 w 10000"/>
                <a:gd name="connsiteY98" fmla="*/ 0 h 10000"/>
                <a:gd name="connsiteX99" fmla="*/ 3624 w 10000"/>
                <a:gd name="connsiteY99" fmla="*/ 212 h 10000"/>
                <a:gd name="connsiteX100" fmla="*/ 3536 w 10000"/>
                <a:gd name="connsiteY100" fmla="*/ 635 h 10000"/>
                <a:gd name="connsiteX101" fmla="*/ 3420 w 10000"/>
                <a:gd name="connsiteY101" fmla="*/ 688 h 10000"/>
                <a:gd name="connsiteX102" fmla="*/ 3594 w 10000"/>
                <a:gd name="connsiteY102" fmla="*/ 900 h 10000"/>
                <a:gd name="connsiteX103" fmla="*/ 3624 w 10000"/>
                <a:gd name="connsiteY103" fmla="*/ 1164 h 10000"/>
                <a:gd name="connsiteX104" fmla="*/ 3536 w 10000"/>
                <a:gd name="connsiteY104" fmla="*/ 1323 h 10000"/>
                <a:gd name="connsiteX105" fmla="*/ 3624 w 10000"/>
                <a:gd name="connsiteY105" fmla="*/ 1799 h 10000"/>
                <a:gd name="connsiteX106" fmla="*/ 3565 w 10000"/>
                <a:gd name="connsiteY106" fmla="*/ 2223 h 10000"/>
                <a:gd name="connsiteX107" fmla="*/ 3130 w 10000"/>
                <a:gd name="connsiteY107" fmla="*/ 2539 h 10000"/>
                <a:gd name="connsiteX108" fmla="*/ 3101 w 10000"/>
                <a:gd name="connsiteY108" fmla="*/ 2381 h 10000"/>
                <a:gd name="connsiteX109" fmla="*/ 3073 w 10000"/>
                <a:gd name="connsiteY109" fmla="*/ 2593 h 10000"/>
                <a:gd name="connsiteX110" fmla="*/ 3188 w 10000"/>
                <a:gd name="connsiteY110" fmla="*/ 2804 h 10000"/>
                <a:gd name="connsiteX111" fmla="*/ 3478 w 10000"/>
                <a:gd name="connsiteY111" fmla="*/ 2593 h 10000"/>
                <a:gd name="connsiteX112" fmla="*/ 3594 w 10000"/>
                <a:gd name="connsiteY112" fmla="*/ 2752 h 10000"/>
                <a:gd name="connsiteX113" fmla="*/ 3392 w 10000"/>
                <a:gd name="connsiteY113" fmla="*/ 2804 h 10000"/>
                <a:gd name="connsiteX114" fmla="*/ 1349 w 10000"/>
                <a:gd name="connsiteY114" fmla="*/ 2289 h 10000"/>
                <a:gd name="connsiteX115" fmla="*/ 2754 w 10000"/>
                <a:gd name="connsiteY115" fmla="*/ 2857 h 10000"/>
                <a:gd name="connsiteX116" fmla="*/ 1630 w 10000"/>
                <a:gd name="connsiteY116" fmla="*/ 1022 h 10000"/>
                <a:gd name="connsiteX117" fmla="*/ 2656 w 10000"/>
                <a:gd name="connsiteY117" fmla="*/ 2472 h 10000"/>
                <a:gd name="connsiteX118" fmla="*/ 2898 w 10000"/>
                <a:gd name="connsiteY118" fmla="*/ 3545 h 10000"/>
                <a:gd name="connsiteX119" fmla="*/ 2840 w 10000"/>
                <a:gd name="connsiteY119" fmla="*/ 3916 h 10000"/>
                <a:gd name="connsiteX120" fmla="*/ 1349 w 10000"/>
                <a:gd name="connsiteY120" fmla="*/ 2289 h 10000"/>
                <a:gd name="connsiteX121" fmla="*/ 1349 w 10000"/>
                <a:gd name="connsiteY121" fmla="*/ 2289 h 10000"/>
                <a:gd name="connsiteX122" fmla="*/ 2377 w 10000"/>
                <a:gd name="connsiteY122" fmla="*/ 3598 h 10000"/>
                <a:gd name="connsiteX123" fmla="*/ 2377 w 10000"/>
                <a:gd name="connsiteY123" fmla="*/ 3968 h 10000"/>
                <a:gd name="connsiteX124" fmla="*/ 2231 w 10000"/>
                <a:gd name="connsiteY124" fmla="*/ 4445 h 10000"/>
                <a:gd name="connsiteX125" fmla="*/ 2000 w 10000"/>
                <a:gd name="connsiteY125" fmla="*/ 4021 h 10000"/>
                <a:gd name="connsiteX126" fmla="*/ 1884 w 10000"/>
                <a:gd name="connsiteY126" fmla="*/ 3545 h 10000"/>
                <a:gd name="connsiteX127" fmla="*/ 1652 w 10000"/>
                <a:gd name="connsiteY127" fmla="*/ 3545 h 10000"/>
                <a:gd name="connsiteX128" fmla="*/ 1478 w 10000"/>
                <a:gd name="connsiteY128" fmla="*/ 3757 h 10000"/>
                <a:gd name="connsiteX129" fmla="*/ 1247 w 10000"/>
                <a:gd name="connsiteY129" fmla="*/ 3757 h 10000"/>
                <a:gd name="connsiteX130" fmla="*/ 1072 w 10000"/>
                <a:gd name="connsiteY130" fmla="*/ 3968 h 10000"/>
                <a:gd name="connsiteX131" fmla="*/ 957 w 10000"/>
                <a:gd name="connsiteY131" fmla="*/ 3757 h 10000"/>
                <a:gd name="connsiteX132" fmla="*/ 667 w 10000"/>
                <a:gd name="connsiteY132" fmla="*/ 3704 h 10000"/>
                <a:gd name="connsiteX133" fmla="*/ 406 w 10000"/>
                <a:gd name="connsiteY133" fmla="*/ 3704 h 10000"/>
                <a:gd name="connsiteX134" fmla="*/ 29 w 10000"/>
                <a:gd name="connsiteY134" fmla="*/ 3439 h 10000"/>
                <a:gd name="connsiteX135" fmla="*/ 0 w 10000"/>
                <a:gd name="connsiteY135" fmla="*/ 3916 h 10000"/>
                <a:gd name="connsiteX136" fmla="*/ 58 w 10000"/>
                <a:gd name="connsiteY136" fmla="*/ 4603 h 10000"/>
                <a:gd name="connsiteX137" fmla="*/ 116 w 10000"/>
                <a:gd name="connsiteY137" fmla="*/ 4973 h 10000"/>
                <a:gd name="connsiteX138" fmla="*/ 174 w 10000"/>
                <a:gd name="connsiteY138" fmla="*/ 5239 h 10000"/>
                <a:gd name="connsiteX139" fmla="*/ 232 w 10000"/>
                <a:gd name="connsiteY139" fmla="*/ 5609 h 10000"/>
                <a:gd name="connsiteX140" fmla="*/ 406 w 10000"/>
                <a:gd name="connsiteY140" fmla="*/ 5926 h 10000"/>
                <a:gd name="connsiteX141" fmla="*/ 638 w 10000"/>
                <a:gd name="connsiteY141" fmla="*/ 6455 h 10000"/>
                <a:gd name="connsiteX142" fmla="*/ 492 w 10000"/>
                <a:gd name="connsiteY142" fmla="*/ 6350 h 10000"/>
                <a:gd name="connsiteX143" fmla="*/ 840 w 10000"/>
                <a:gd name="connsiteY143" fmla="*/ 6825 h 10000"/>
                <a:gd name="connsiteX144" fmla="*/ 1043 w 10000"/>
                <a:gd name="connsiteY144" fmla="*/ 6773 h 10000"/>
                <a:gd name="connsiteX145" fmla="*/ 1015 w 10000"/>
                <a:gd name="connsiteY145" fmla="*/ 6455 h 10000"/>
                <a:gd name="connsiteX146" fmla="*/ 1188 w 10000"/>
                <a:gd name="connsiteY146" fmla="*/ 6508 h 10000"/>
                <a:gd name="connsiteX147" fmla="*/ 986 w 10000"/>
                <a:gd name="connsiteY147" fmla="*/ 5873 h 10000"/>
                <a:gd name="connsiteX148" fmla="*/ 1362 w 10000"/>
                <a:gd name="connsiteY148" fmla="*/ 5609 h 10000"/>
                <a:gd name="connsiteX149" fmla="*/ 1566 w 10000"/>
                <a:gd name="connsiteY149" fmla="*/ 5609 h 10000"/>
                <a:gd name="connsiteX150" fmla="*/ 1566 w 10000"/>
                <a:gd name="connsiteY150" fmla="*/ 5873 h 10000"/>
                <a:gd name="connsiteX151" fmla="*/ 1391 w 10000"/>
                <a:gd name="connsiteY151" fmla="*/ 6032 h 10000"/>
                <a:gd name="connsiteX152" fmla="*/ 1276 w 10000"/>
                <a:gd name="connsiteY152" fmla="*/ 6720 h 10000"/>
                <a:gd name="connsiteX153" fmla="*/ 1218 w 10000"/>
                <a:gd name="connsiteY153" fmla="*/ 7037 h 10000"/>
                <a:gd name="connsiteX154" fmla="*/ 1305 w 10000"/>
                <a:gd name="connsiteY154" fmla="*/ 7461 h 10000"/>
                <a:gd name="connsiteX155" fmla="*/ 1478 w 10000"/>
                <a:gd name="connsiteY155" fmla="*/ 7778 h 10000"/>
                <a:gd name="connsiteX156" fmla="*/ 2058 w 10000"/>
                <a:gd name="connsiteY156" fmla="*/ 8413 h 10000"/>
                <a:gd name="connsiteX157" fmla="*/ 2521 w 10000"/>
                <a:gd name="connsiteY157" fmla="*/ 8889 h 10000"/>
                <a:gd name="connsiteX158" fmla="*/ 2869 w 10000"/>
                <a:gd name="connsiteY158" fmla="*/ 9101 h 10000"/>
                <a:gd name="connsiteX159" fmla="*/ 3246 w 10000"/>
                <a:gd name="connsiteY159" fmla="*/ 9312 h 10000"/>
                <a:gd name="connsiteX160" fmla="*/ 3624 w 10000"/>
                <a:gd name="connsiteY160" fmla="*/ 9524 h 10000"/>
                <a:gd name="connsiteX161" fmla="*/ 3972 w 10000"/>
                <a:gd name="connsiteY161" fmla="*/ 9630 h 10000"/>
                <a:gd name="connsiteX162" fmla="*/ 4348 w 10000"/>
                <a:gd name="connsiteY162" fmla="*/ 9789 h 10000"/>
                <a:gd name="connsiteX163" fmla="*/ 4783 w 10000"/>
                <a:gd name="connsiteY163" fmla="*/ 9948 h 10000"/>
                <a:gd name="connsiteX164" fmla="*/ 5246 w 10000"/>
                <a:gd name="connsiteY164" fmla="*/ 10000 h 10000"/>
                <a:gd name="connsiteX165" fmla="*/ 5652 w 10000"/>
                <a:gd name="connsiteY165" fmla="*/ 10000 h 10000"/>
                <a:gd name="connsiteX166" fmla="*/ 6145 w 10000"/>
                <a:gd name="connsiteY166" fmla="*/ 9948 h 10000"/>
                <a:gd name="connsiteX167" fmla="*/ 6493 w 10000"/>
                <a:gd name="connsiteY167" fmla="*/ 9841 h 10000"/>
                <a:gd name="connsiteX168" fmla="*/ 6841 w 10000"/>
                <a:gd name="connsiteY168" fmla="*/ 9736 h 10000"/>
                <a:gd name="connsiteX169" fmla="*/ 7218 w 10000"/>
                <a:gd name="connsiteY169" fmla="*/ 9577 h 10000"/>
                <a:gd name="connsiteX170" fmla="*/ 7565 w 10000"/>
                <a:gd name="connsiteY170" fmla="*/ 9418 h 10000"/>
                <a:gd name="connsiteX171" fmla="*/ 7884 w 10000"/>
                <a:gd name="connsiteY171" fmla="*/ 9207 h 10000"/>
                <a:gd name="connsiteX172" fmla="*/ 8232 w 10000"/>
                <a:gd name="connsiteY172" fmla="*/ 8995 h 10000"/>
                <a:gd name="connsiteX173" fmla="*/ 8551 w 10000"/>
                <a:gd name="connsiteY173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6232 w 10000"/>
                <a:gd name="connsiteY40" fmla="*/ 6561 h 10000"/>
                <a:gd name="connsiteX41" fmla="*/ 8734 w 10000"/>
                <a:gd name="connsiteY41" fmla="*/ 5498 h 10000"/>
                <a:gd name="connsiteX42" fmla="*/ 8734 w 10000"/>
                <a:gd name="connsiteY42" fmla="*/ 5498 h 10000"/>
                <a:gd name="connsiteX43" fmla="*/ 8607 w 10000"/>
                <a:gd name="connsiteY43" fmla="*/ 5271 h 10000"/>
                <a:gd name="connsiteX44" fmla="*/ 8417 w 10000"/>
                <a:gd name="connsiteY44" fmla="*/ 5422 h 10000"/>
                <a:gd name="connsiteX45" fmla="*/ 8291 w 10000"/>
                <a:gd name="connsiteY45" fmla="*/ 5195 h 10000"/>
                <a:gd name="connsiteX46" fmla="*/ 8164 w 10000"/>
                <a:gd name="connsiteY46" fmla="*/ 4968 h 10000"/>
                <a:gd name="connsiteX47" fmla="*/ 8671 w 10000"/>
                <a:gd name="connsiteY47" fmla="*/ 4893 h 10000"/>
                <a:gd name="connsiteX48" fmla="*/ 8227 w 10000"/>
                <a:gd name="connsiteY48" fmla="*/ 4591 h 10000"/>
                <a:gd name="connsiteX49" fmla="*/ 7657 w 10000"/>
                <a:gd name="connsiteY49" fmla="*/ 5044 h 10000"/>
                <a:gd name="connsiteX50" fmla="*/ 7087 w 10000"/>
                <a:gd name="connsiteY50" fmla="*/ 5497 h 10000"/>
                <a:gd name="connsiteX51" fmla="*/ 8037 w 10000"/>
                <a:gd name="connsiteY51" fmla="*/ 4742 h 10000"/>
                <a:gd name="connsiteX52" fmla="*/ 7531 w 10000"/>
                <a:gd name="connsiteY52" fmla="*/ 4817 h 10000"/>
                <a:gd name="connsiteX53" fmla="*/ 8069 w 10000"/>
                <a:gd name="connsiteY53" fmla="*/ 4826 h 10000"/>
                <a:gd name="connsiteX54" fmla="*/ 6950 w 10000"/>
                <a:gd name="connsiteY54" fmla="*/ 3306 h 10000"/>
                <a:gd name="connsiteX55" fmla="*/ 6962 w 10000"/>
                <a:gd name="connsiteY55" fmla="*/ 3305 h 10000"/>
                <a:gd name="connsiteX56" fmla="*/ 6645 w 10000"/>
                <a:gd name="connsiteY56" fmla="*/ 3230 h 10000"/>
                <a:gd name="connsiteX57" fmla="*/ 6519 w 10000"/>
                <a:gd name="connsiteY57" fmla="*/ 3003 h 10000"/>
                <a:gd name="connsiteX58" fmla="*/ 5949 w 10000"/>
                <a:gd name="connsiteY58" fmla="*/ 2473 h 10000"/>
                <a:gd name="connsiteX59" fmla="*/ 5015 w 10000"/>
                <a:gd name="connsiteY59" fmla="*/ 3228 h 10000"/>
                <a:gd name="connsiteX60" fmla="*/ 4898 w 10000"/>
                <a:gd name="connsiteY60" fmla="*/ 3175 h 10000"/>
                <a:gd name="connsiteX61" fmla="*/ 4754 w 10000"/>
                <a:gd name="connsiteY61" fmla="*/ 3122 h 10000"/>
                <a:gd name="connsiteX62" fmla="*/ 4637 w 10000"/>
                <a:gd name="connsiteY62" fmla="*/ 3334 h 10000"/>
                <a:gd name="connsiteX63" fmla="*/ 4464 w 10000"/>
                <a:gd name="connsiteY63" fmla="*/ 3493 h 10000"/>
                <a:gd name="connsiteX64" fmla="*/ 4435 w 10000"/>
                <a:gd name="connsiteY64" fmla="*/ 3651 h 10000"/>
                <a:gd name="connsiteX65" fmla="*/ 4579 w 10000"/>
                <a:gd name="connsiteY65" fmla="*/ 3862 h 10000"/>
                <a:gd name="connsiteX66" fmla="*/ 4637 w 10000"/>
                <a:gd name="connsiteY66" fmla="*/ 4021 h 10000"/>
                <a:gd name="connsiteX67" fmla="*/ 4783 w 10000"/>
                <a:gd name="connsiteY67" fmla="*/ 4021 h 10000"/>
                <a:gd name="connsiteX68" fmla="*/ 4841 w 10000"/>
                <a:gd name="connsiteY68" fmla="*/ 4021 h 10000"/>
                <a:gd name="connsiteX69" fmla="*/ 4927 w 10000"/>
                <a:gd name="connsiteY69" fmla="*/ 4233 h 10000"/>
                <a:gd name="connsiteX70" fmla="*/ 5073 w 10000"/>
                <a:gd name="connsiteY70" fmla="*/ 4603 h 10000"/>
                <a:gd name="connsiteX71" fmla="*/ 4898 w 10000"/>
                <a:gd name="connsiteY71" fmla="*/ 4391 h 10000"/>
                <a:gd name="connsiteX72" fmla="*/ 4812 w 10000"/>
                <a:gd name="connsiteY72" fmla="*/ 4127 h 10000"/>
                <a:gd name="connsiteX73" fmla="*/ 4725 w 10000"/>
                <a:gd name="connsiteY73" fmla="*/ 4339 h 10000"/>
                <a:gd name="connsiteX74" fmla="*/ 4608 w 10000"/>
                <a:gd name="connsiteY74" fmla="*/ 4657 h 10000"/>
                <a:gd name="connsiteX75" fmla="*/ 4608 w 10000"/>
                <a:gd name="connsiteY75" fmla="*/ 4445 h 10000"/>
                <a:gd name="connsiteX76" fmla="*/ 4435 w 10000"/>
                <a:gd name="connsiteY76" fmla="*/ 4339 h 10000"/>
                <a:gd name="connsiteX77" fmla="*/ 4406 w 10000"/>
                <a:gd name="connsiteY77" fmla="*/ 3968 h 10000"/>
                <a:gd name="connsiteX78" fmla="*/ 4261 w 10000"/>
                <a:gd name="connsiteY78" fmla="*/ 4021 h 10000"/>
                <a:gd name="connsiteX79" fmla="*/ 4319 w 10000"/>
                <a:gd name="connsiteY79" fmla="*/ 3598 h 10000"/>
                <a:gd name="connsiteX80" fmla="*/ 4232 w 10000"/>
                <a:gd name="connsiteY80" fmla="*/ 3598 h 10000"/>
                <a:gd name="connsiteX81" fmla="*/ 4319 w 10000"/>
                <a:gd name="connsiteY81" fmla="*/ 3069 h 10000"/>
                <a:gd name="connsiteX82" fmla="*/ 4464 w 10000"/>
                <a:gd name="connsiteY82" fmla="*/ 3069 h 10000"/>
                <a:gd name="connsiteX83" fmla="*/ 4522 w 10000"/>
                <a:gd name="connsiteY83" fmla="*/ 3386 h 10000"/>
                <a:gd name="connsiteX84" fmla="*/ 4551 w 10000"/>
                <a:gd name="connsiteY84" fmla="*/ 3175 h 10000"/>
                <a:gd name="connsiteX85" fmla="*/ 4493 w 10000"/>
                <a:gd name="connsiteY85" fmla="*/ 3016 h 10000"/>
                <a:gd name="connsiteX86" fmla="*/ 4348 w 10000"/>
                <a:gd name="connsiteY86" fmla="*/ 2910 h 10000"/>
                <a:gd name="connsiteX87" fmla="*/ 4377 w 10000"/>
                <a:gd name="connsiteY87" fmla="*/ 2487 h 10000"/>
                <a:gd name="connsiteX88" fmla="*/ 4319 w 10000"/>
                <a:gd name="connsiteY88" fmla="*/ 2275 h 10000"/>
                <a:gd name="connsiteX89" fmla="*/ 4289 w 10000"/>
                <a:gd name="connsiteY89" fmla="*/ 1641 h 10000"/>
                <a:gd name="connsiteX90" fmla="*/ 4348 w 10000"/>
                <a:gd name="connsiteY90" fmla="*/ 1641 h 10000"/>
                <a:gd name="connsiteX91" fmla="*/ 4261 w 10000"/>
                <a:gd name="connsiteY91" fmla="*/ 1534 h 10000"/>
                <a:gd name="connsiteX92" fmla="*/ 4000 w 10000"/>
                <a:gd name="connsiteY92" fmla="*/ 1746 h 10000"/>
                <a:gd name="connsiteX93" fmla="*/ 3942 w 10000"/>
                <a:gd name="connsiteY93" fmla="*/ 1323 h 10000"/>
                <a:gd name="connsiteX94" fmla="*/ 4145 w 10000"/>
                <a:gd name="connsiteY94" fmla="*/ 582 h 10000"/>
                <a:gd name="connsiteX95" fmla="*/ 3972 w 10000"/>
                <a:gd name="connsiteY95" fmla="*/ 318 h 10000"/>
                <a:gd name="connsiteX96" fmla="*/ 3972 w 10000"/>
                <a:gd name="connsiteY96" fmla="*/ 212 h 10000"/>
                <a:gd name="connsiteX97" fmla="*/ 3710 w 10000"/>
                <a:gd name="connsiteY97" fmla="*/ 0 h 10000"/>
                <a:gd name="connsiteX98" fmla="*/ 3624 w 10000"/>
                <a:gd name="connsiteY98" fmla="*/ 212 h 10000"/>
                <a:gd name="connsiteX99" fmla="*/ 3536 w 10000"/>
                <a:gd name="connsiteY99" fmla="*/ 635 h 10000"/>
                <a:gd name="connsiteX100" fmla="*/ 3420 w 10000"/>
                <a:gd name="connsiteY100" fmla="*/ 688 h 10000"/>
                <a:gd name="connsiteX101" fmla="*/ 3594 w 10000"/>
                <a:gd name="connsiteY101" fmla="*/ 900 h 10000"/>
                <a:gd name="connsiteX102" fmla="*/ 3624 w 10000"/>
                <a:gd name="connsiteY102" fmla="*/ 1164 h 10000"/>
                <a:gd name="connsiteX103" fmla="*/ 3536 w 10000"/>
                <a:gd name="connsiteY103" fmla="*/ 1323 h 10000"/>
                <a:gd name="connsiteX104" fmla="*/ 3624 w 10000"/>
                <a:gd name="connsiteY104" fmla="*/ 1799 h 10000"/>
                <a:gd name="connsiteX105" fmla="*/ 3565 w 10000"/>
                <a:gd name="connsiteY105" fmla="*/ 2223 h 10000"/>
                <a:gd name="connsiteX106" fmla="*/ 3130 w 10000"/>
                <a:gd name="connsiteY106" fmla="*/ 2539 h 10000"/>
                <a:gd name="connsiteX107" fmla="*/ 3101 w 10000"/>
                <a:gd name="connsiteY107" fmla="*/ 2381 h 10000"/>
                <a:gd name="connsiteX108" fmla="*/ 3073 w 10000"/>
                <a:gd name="connsiteY108" fmla="*/ 2593 h 10000"/>
                <a:gd name="connsiteX109" fmla="*/ 3188 w 10000"/>
                <a:gd name="connsiteY109" fmla="*/ 2804 h 10000"/>
                <a:gd name="connsiteX110" fmla="*/ 3478 w 10000"/>
                <a:gd name="connsiteY110" fmla="*/ 2593 h 10000"/>
                <a:gd name="connsiteX111" fmla="*/ 3594 w 10000"/>
                <a:gd name="connsiteY111" fmla="*/ 2752 h 10000"/>
                <a:gd name="connsiteX112" fmla="*/ 3392 w 10000"/>
                <a:gd name="connsiteY112" fmla="*/ 2804 h 10000"/>
                <a:gd name="connsiteX113" fmla="*/ 1349 w 10000"/>
                <a:gd name="connsiteY113" fmla="*/ 2289 h 10000"/>
                <a:gd name="connsiteX114" fmla="*/ 2754 w 10000"/>
                <a:gd name="connsiteY114" fmla="*/ 2857 h 10000"/>
                <a:gd name="connsiteX115" fmla="*/ 1630 w 10000"/>
                <a:gd name="connsiteY115" fmla="*/ 1022 h 10000"/>
                <a:gd name="connsiteX116" fmla="*/ 2656 w 10000"/>
                <a:gd name="connsiteY116" fmla="*/ 2472 h 10000"/>
                <a:gd name="connsiteX117" fmla="*/ 2898 w 10000"/>
                <a:gd name="connsiteY117" fmla="*/ 3545 h 10000"/>
                <a:gd name="connsiteX118" fmla="*/ 2840 w 10000"/>
                <a:gd name="connsiteY118" fmla="*/ 3916 h 10000"/>
                <a:gd name="connsiteX119" fmla="*/ 1349 w 10000"/>
                <a:gd name="connsiteY119" fmla="*/ 2289 h 10000"/>
                <a:gd name="connsiteX120" fmla="*/ 1349 w 10000"/>
                <a:gd name="connsiteY120" fmla="*/ 2289 h 10000"/>
                <a:gd name="connsiteX121" fmla="*/ 2377 w 10000"/>
                <a:gd name="connsiteY121" fmla="*/ 3598 h 10000"/>
                <a:gd name="connsiteX122" fmla="*/ 2377 w 10000"/>
                <a:gd name="connsiteY122" fmla="*/ 3968 h 10000"/>
                <a:gd name="connsiteX123" fmla="*/ 2231 w 10000"/>
                <a:gd name="connsiteY123" fmla="*/ 4445 h 10000"/>
                <a:gd name="connsiteX124" fmla="*/ 2000 w 10000"/>
                <a:gd name="connsiteY124" fmla="*/ 4021 h 10000"/>
                <a:gd name="connsiteX125" fmla="*/ 1884 w 10000"/>
                <a:gd name="connsiteY125" fmla="*/ 3545 h 10000"/>
                <a:gd name="connsiteX126" fmla="*/ 1652 w 10000"/>
                <a:gd name="connsiteY126" fmla="*/ 3545 h 10000"/>
                <a:gd name="connsiteX127" fmla="*/ 1478 w 10000"/>
                <a:gd name="connsiteY127" fmla="*/ 3757 h 10000"/>
                <a:gd name="connsiteX128" fmla="*/ 1247 w 10000"/>
                <a:gd name="connsiteY128" fmla="*/ 3757 h 10000"/>
                <a:gd name="connsiteX129" fmla="*/ 1072 w 10000"/>
                <a:gd name="connsiteY129" fmla="*/ 3968 h 10000"/>
                <a:gd name="connsiteX130" fmla="*/ 957 w 10000"/>
                <a:gd name="connsiteY130" fmla="*/ 3757 h 10000"/>
                <a:gd name="connsiteX131" fmla="*/ 667 w 10000"/>
                <a:gd name="connsiteY131" fmla="*/ 3704 h 10000"/>
                <a:gd name="connsiteX132" fmla="*/ 406 w 10000"/>
                <a:gd name="connsiteY132" fmla="*/ 3704 h 10000"/>
                <a:gd name="connsiteX133" fmla="*/ 29 w 10000"/>
                <a:gd name="connsiteY133" fmla="*/ 3439 h 10000"/>
                <a:gd name="connsiteX134" fmla="*/ 0 w 10000"/>
                <a:gd name="connsiteY134" fmla="*/ 3916 h 10000"/>
                <a:gd name="connsiteX135" fmla="*/ 58 w 10000"/>
                <a:gd name="connsiteY135" fmla="*/ 4603 h 10000"/>
                <a:gd name="connsiteX136" fmla="*/ 116 w 10000"/>
                <a:gd name="connsiteY136" fmla="*/ 4973 h 10000"/>
                <a:gd name="connsiteX137" fmla="*/ 174 w 10000"/>
                <a:gd name="connsiteY137" fmla="*/ 5239 h 10000"/>
                <a:gd name="connsiteX138" fmla="*/ 232 w 10000"/>
                <a:gd name="connsiteY138" fmla="*/ 5609 h 10000"/>
                <a:gd name="connsiteX139" fmla="*/ 406 w 10000"/>
                <a:gd name="connsiteY139" fmla="*/ 5926 h 10000"/>
                <a:gd name="connsiteX140" fmla="*/ 638 w 10000"/>
                <a:gd name="connsiteY140" fmla="*/ 6455 h 10000"/>
                <a:gd name="connsiteX141" fmla="*/ 492 w 10000"/>
                <a:gd name="connsiteY141" fmla="*/ 6350 h 10000"/>
                <a:gd name="connsiteX142" fmla="*/ 840 w 10000"/>
                <a:gd name="connsiteY142" fmla="*/ 6825 h 10000"/>
                <a:gd name="connsiteX143" fmla="*/ 1043 w 10000"/>
                <a:gd name="connsiteY143" fmla="*/ 6773 h 10000"/>
                <a:gd name="connsiteX144" fmla="*/ 1015 w 10000"/>
                <a:gd name="connsiteY144" fmla="*/ 6455 h 10000"/>
                <a:gd name="connsiteX145" fmla="*/ 1188 w 10000"/>
                <a:gd name="connsiteY145" fmla="*/ 6508 h 10000"/>
                <a:gd name="connsiteX146" fmla="*/ 986 w 10000"/>
                <a:gd name="connsiteY146" fmla="*/ 5873 h 10000"/>
                <a:gd name="connsiteX147" fmla="*/ 1362 w 10000"/>
                <a:gd name="connsiteY147" fmla="*/ 5609 h 10000"/>
                <a:gd name="connsiteX148" fmla="*/ 1566 w 10000"/>
                <a:gd name="connsiteY148" fmla="*/ 5609 h 10000"/>
                <a:gd name="connsiteX149" fmla="*/ 1566 w 10000"/>
                <a:gd name="connsiteY149" fmla="*/ 5873 h 10000"/>
                <a:gd name="connsiteX150" fmla="*/ 1391 w 10000"/>
                <a:gd name="connsiteY150" fmla="*/ 6032 h 10000"/>
                <a:gd name="connsiteX151" fmla="*/ 1276 w 10000"/>
                <a:gd name="connsiteY151" fmla="*/ 6720 h 10000"/>
                <a:gd name="connsiteX152" fmla="*/ 1218 w 10000"/>
                <a:gd name="connsiteY152" fmla="*/ 7037 h 10000"/>
                <a:gd name="connsiteX153" fmla="*/ 1305 w 10000"/>
                <a:gd name="connsiteY153" fmla="*/ 7461 h 10000"/>
                <a:gd name="connsiteX154" fmla="*/ 1478 w 10000"/>
                <a:gd name="connsiteY154" fmla="*/ 7778 h 10000"/>
                <a:gd name="connsiteX155" fmla="*/ 2058 w 10000"/>
                <a:gd name="connsiteY155" fmla="*/ 8413 h 10000"/>
                <a:gd name="connsiteX156" fmla="*/ 2521 w 10000"/>
                <a:gd name="connsiteY156" fmla="*/ 8889 h 10000"/>
                <a:gd name="connsiteX157" fmla="*/ 2869 w 10000"/>
                <a:gd name="connsiteY157" fmla="*/ 9101 h 10000"/>
                <a:gd name="connsiteX158" fmla="*/ 3246 w 10000"/>
                <a:gd name="connsiteY158" fmla="*/ 9312 h 10000"/>
                <a:gd name="connsiteX159" fmla="*/ 3624 w 10000"/>
                <a:gd name="connsiteY159" fmla="*/ 9524 h 10000"/>
                <a:gd name="connsiteX160" fmla="*/ 3972 w 10000"/>
                <a:gd name="connsiteY160" fmla="*/ 9630 h 10000"/>
                <a:gd name="connsiteX161" fmla="*/ 4348 w 10000"/>
                <a:gd name="connsiteY161" fmla="*/ 9789 h 10000"/>
                <a:gd name="connsiteX162" fmla="*/ 4783 w 10000"/>
                <a:gd name="connsiteY162" fmla="*/ 9948 h 10000"/>
                <a:gd name="connsiteX163" fmla="*/ 5246 w 10000"/>
                <a:gd name="connsiteY163" fmla="*/ 10000 h 10000"/>
                <a:gd name="connsiteX164" fmla="*/ 5652 w 10000"/>
                <a:gd name="connsiteY164" fmla="*/ 10000 h 10000"/>
                <a:gd name="connsiteX165" fmla="*/ 6145 w 10000"/>
                <a:gd name="connsiteY165" fmla="*/ 9948 h 10000"/>
                <a:gd name="connsiteX166" fmla="*/ 6493 w 10000"/>
                <a:gd name="connsiteY166" fmla="*/ 9841 h 10000"/>
                <a:gd name="connsiteX167" fmla="*/ 6841 w 10000"/>
                <a:gd name="connsiteY167" fmla="*/ 9736 h 10000"/>
                <a:gd name="connsiteX168" fmla="*/ 7218 w 10000"/>
                <a:gd name="connsiteY168" fmla="*/ 9577 h 10000"/>
                <a:gd name="connsiteX169" fmla="*/ 7565 w 10000"/>
                <a:gd name="connsiteY169" fmla="*/ 9418 h 10000"/>
                <a:gd name="connsiteX170" fmla="*/ 7884 w 10000"/>
                <a:gd name="connsiteY170" fmla="*/ 9207 h 10000"/>
                <a:gd name="connsiteX171" fmla="*/ 8232 w 10000"/>
                <a:gd name="connsiteY171" fmla="*/ 8995 h 10000"/>
                <a:gd name="connsiteX172" fmla="*/ 8551 w 10000"/>
                <a:gd name="connsiteY172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8734 w 10000"/>
                <a:gd name="connsiteY40" fmla="*/ 5498 h 10000"/>
                <a:gd name="connsiteX41" fmla="*/ 8734 w 10000"/>
                <a:gd name="connsiteY41" fmla="*/ 5498 h 10000"/>
                <a:gd name="connsiteX42" fmla="*/ 8607 w 10000"/>
                <a:gd name="connsiteY42" fmla="*/ 5271 h 10000"/>
                <a:gd name="connsiteX43" fmla="*/ 8417 w 10000"/>
                <a:gd name="connsiteY43" fmla="*/ 5422 h 10000"/>
                <a:gd name="connsiteX44" fmla="*/ 8291 w 10000"/>
                <a:gd name="connsiteY44" fmla="*/ 5195 h 10000"/>
                <a:gd name="connsiteX45" fmla="*/ 8164 w 10000"/>
                <a:gd name="connsiteY45" fmla="*/ 4968 h 10000"/>
                <a:gd name="connsiteX46" fmla="*/ 8671 w 10000"/>
                <a:gd name="connsiteY46" fmla="*/ 4893 h 10000"/>
                <a:gd name="connsiteX47" fmla="*/ 8227 w 10000"/>
                <a:gd name="connsiteY47" fmla="*/ 4591 h 10000"/>
                <a:gd name="connsiteX48" fmla="*/ 7657 w 10000"/>
                <a:gd name="connsiteY48" fmla="*/ 5044 h 10000"/>
                <a:gd name="connsiteX49" fmla="*/ 7087 w 10000"/>
                <a:gd name="connsiteY49" fmla="*/ 5497 h 10000"/>
                <a:gd name="connsiteX50" fmla="*/ 8037 w 10000"/>
                <a:gd name="connsiteY50" fmla="*/ 4742 h 10000"/>
                <a:gd name="connsiteX51" fmla="*/ 7531 w 10000"/>
                <a:gd name="connsiteY51" fmla="*/ 4817 h 10000"/>
                <a:gd name="connsiteX52" fmla="*/ 8069 w 10000"/>
                <a:gd name="connsiteY52" fmla="*/ 4826 h 10000"/>
                <a:gd name="connsiteX53" fmla="*/ 6950 w 10000"/>
                <a:gd name="connsiteY53" fmla="*/ 3306 h 10000"/>
                <a:gd name="connsiteX54" fmla="*/ 6962 w 10000"/>
                <a:gd name="connsiteY54" fmla="*/ 3305 h 10000"/>
                <a:gd name="connsiteX55" fmla="*/ 6645 w 10000"/>
                <a:gd name="connsiteY55" fmla="*/ 3230 h 10000"/>
                <a:gd name="connsiteX56" fmla="*/ 6519 w 10000"/>
                <a:gd name="connsiteY56" fmla="*/ 3003 h 10000"/>
                <a:gd name="connsiteX57" fmla="*/ 5949 w 10000"/>
                <a:gd name="connsiteY57" fmla="*/ 2473 h 10000"/>
                <a:gd name="connsiteX58" fmla="*/ 5015 w 10000"/>
                <a:gd name="connsiteY58" fmla="*/ 3228 h 10000"/>
                <a:gd name="connsiteX59" fmla="*/ 4898 w 10000"/>
                <a:gd name="connsiteY59" fmla="*/ 3175 h 10000"/>
                <a:gd name="connsiteX60" fmla="*/ 4754 w 10000"/>
                <a:gd name="connsiteY60" fmla="*/ 3122 h 10000"/>
                <a:gd name="connsiteX61" fmla="*/ 4637 w 10000"/>
                <a:gd name="connsiteY61" fmla="*/ 3334 h 10000"/>
                <a:gd name="connsiteX62" fmla="*/ 4464 w 10000"/>
                <a:gd name="connsiteY62" fmla="*/ 3493 h 10000"/>
                <a:gd name="connsiteX63" fmla="*/ 4435 w 10000"/>
                <a:gd name="connsiteY63" fmla="*/ 3651 h 10000"/>
                <a:gd name="connsiteX64" fmla="*/ 4579 w 10000"/>
                <a:gd name="connsiteY64" fmla="*/ 3862 h 10000"/>
                <a:gd name="connsiteX65" fmla="*/ 4637 w 10000"/>
                <a:gd name="connsiteY65" fmla="*/ 4021 h 10000"/>
                <a:gd name="connsiteX66" fmla="*/ 4783 w 10000"/>
                <a:gd name="connsiteY66" fmla="*/ 4021 h 10000"/>
                <a:gd name="connsiteX67" fmla="*/ 4841 w 10000"/>
                <a:gd name="connsiteY67" fmla="*/ 4021 h 10000"/>
                <a:gd name="connsiteX68" fmla="*/ 4927 w 10000"/>
                <a:gd name="connsiteY68" fmla="*/ 4233 h 10000"/>
                <a:gd name="connsiteX69" fmla="*/ 5073 w 10000"/>
                <a:gd name="connsiteY69" fmla="*/ 4603 h 10000"/>
                <a:gd name="connsiteX70" fmla="*/ 4898 w 10000"/>
                <a:gd name="connsiteY70" fmla="*/ 4391 h 10000"/>
                <a:gd name="connsiteX71" fmla="*/ 4812 w 10000"/>
                <a:gd name="connsiteY71" fmla="*/ 4127 h 10000"/>
                <a:gd name="connsiteX72" fmla="*/ 4725 w 10000"/>
                <a:gd name="connsiteY72" fmla="*/ 4339 h 10000"/>
                <a:gd name="connsiteX73" fmla="*/ 4608 w 10000"/>
                <a:gd name="connsiteY73" fmla="*/ 4657 h 10000"/>
                <a:gd name="connsiteX74" fmla="*/ 4608 w 10000"/>
                <a:gd name="connsiteY74" fmla="*/ 4445 h 10000"/>
                <a:gd name="connsiteX75" fmla="*/ 4435 w 10000"/>
                <a:gd name="connsiteY75" fmla="*/ 4339 h 10000"/>
                <a:gd name="connsiteX76" fmla="*/ 4406 w 10000"/>
                <a:gd name="connsiteY76" fmla="*/ 3968 h 10000"/>
                <a:gd name="connsiteX77" fmla="*/ 4261 w 10000"/>
                <a:gd name="connsiteY77" fmla="*/ 4021 h 10000"/>
                <a:gd name="connsiteX78" fmla="*/ 4319 w 10000"/>
                <a:gd name="connsiteY78" fmla="*/ 3598 h 10000"/>
                <a:gd name="connsiteX79" fmla="*/ 4232 w 10000"/>
                <a:gd name="connsiteY79" fmla="*/ 3598 h 10000"/>
                <a:gd name="connsiteX80" fmla="*/ 4319 w 10000"/>
                <a:gd name="connsiteY80" fmla="*/ 3069 h 10000"/>
                <a:gd name="connsiteX81" fmla="*/ 4464 w 10000"/>
                <a:gd name="connsiteY81" fmla="*/ 3069 h 10000"/>
                <a:gd name="connsiteX82" fmla="*/ 4522 w 10000"/>
                <a:gd name="connsiteY82" fmla="*/ 3386 h 10000"/>
                <a:gd name="connsiteX83" fmla="*/ 4551 w 10000"/>
                <a:gd name="connsiteY83" fmla="*/ 3175 h 10000"/>
                <a:gd name="connsiteX84" fmla="*/ 4493 w 10000"/>
                <a:gd name="connsiteY84" fmla="*/ 3016 h 10000"/>
                <a:gd name="connsiteX85" fmla="*/ 4348 w 10000"/>
                <a:gd name="connsiteY85" fmla="*/ 2910 h 10000"/>
                <a:gd name="connsiteX86" fmla="*/ 4377 w 10000"/>
                <a:gd name="connsiteY86" fmla="*/ 2487 h 10000"/>
                <a:gd name="connsiteX87" fmla="*/ 4319 w 10000"/>
                <a:gd name="connsiteY87" fmla="*/ 2275 h 10000"/>
                <a:gd name="connsiteX88" fmla="*/ 4289 w 10000"/>
                <a:gd name="connsiteY88" fmla="*/ 1641 h 10000"/>
                <a:gd name="connsiteX89" fmla="*/ 4348 w 10000"/>
                <a:gd name="connsiteY89" fmla="*/ 1641 h 10000"/>
                <a:gd name="connsiteX90" fmla="*/ 4261 w 10000"/>
                <a:gd name="connsiteY90" fmla="*/ 1534 h 10000"/>
                <a:gd name="connsiteX91" fmla="*/ 4000 w 10000"/>
                <a:gd name="connsiteY91" fmla="*/ 1746 h 10000"/>
                <a:gd name="connsiteX92" fmla="*/ 3942 w 10000"/>
                <a:gd name="connsiteY92" fmla="*/ 1323 h 10000"/>
                <a:gd name="connsiteX93" fmla="*/ 4145 w 10000"/>
                <a:gd name="connsiteY93" fmla="*/ 582 h 10000"/>
                <a:gd name="connsiteX94" fmla="*/ 3972 w 10000"/>
                <a:gd name="connsiteY94" fmla="*/ 318 h 10000"/>
                <a:gd name="connsiteX95" fmla="*/ 3972 w 10000"/>
                <a:gd name="connsiteY95" fmla="*/ 212 h 10000"/>
                <a:gd name="connsiteX96" fmla="*/ 3710 w 10000"/>
                <a:gd name="connsiteY96" fmla="*/ 0 h 10000"/>
                <a:gd name="connsiteX97" fmla="*/ 3624 w 10000"/>
                <a:gd name="connsiteY97" fmla="*/ 212 h 10000"/>
                <a:gd name="connsiteX98" fmla="*/ 3536 w 10000"/>
                <a:gd name="connsiteY98" fmla="*/ 635 h 10000"/>
                <a:gd name="connsiteX99" fmla="*/ 3420 w 10000"/>
                <a:gd name="connsiteY99" fmla="*/ 688 h 10000"/>
                <a:gd name="connsiteX100" fmla="*/ 3594 w 10000"/>
                <a:gd name="connsiteY100" fmla="*/ 900 h 10000"/>
                <a:gd name="connsiteX101" fmla="*/ 3624 w 10000"/>
                <a:gd name="connsiteY101" fmla="*/ 1164 h 10000"/>
                <a:gd name="connsiteX102" fmla="*/ 3536 w 10000"/>
                <a:gd name="connsiteY102" fmla="*/ 1323 h 10000"/>
                <a:gd name="connsiteX103" fmla="*/ 3624 w 10000"/>
                <a:gd name="connsiteY103" fmla="*/ 1799 h 10000"/>
                <a:gd name="connsiteX104" fmla="*/ 3565 w 10000"/>
                <a:gd name="connsiteY104" fmla="*/ 2223 h 10000"/>
                <a:gd name="connsiteX105" fmla="*/ 3130 w 10000"/>
                <a:gd name="connsiteY105" fmla="*/ 2539 h 10000"/>
                <a:gd name="connsiteX106" fmla="*/ 3101 w 10000"/>
                <a:gd name="connsiteY106" fmla="*/ 2381 h 10000"/>
                <a:gd name="connsiteX107" fmla="*/ 3073 w 10000"/>
                <a:gd name="connsiteY107" fmla="*/ 2593 h 10000"/>
                <a:gd name="connsiteX108" fmla="*/ 3188 w 10000"/>
                <a:gd name="connsiteY108" fmla="*/ 2804 h 10000"/>
                <a:gd name="connsiteX109" fmla="*/ 3478 w 10000"/>
                <a:gd name="connsiteY109" fmla="*/ 2593 h 10000"/>
                <a:gd name="connsiteX110" fmla="*/ 3594 w 10000"/>
                <a:gd name="connsiteY110" fmla="*/ 2752 h 10000"/>
                <a:gd name="connsiteX111" fmla="*/ 3392 w 10000"/>
                <a:gd name="connsiteY111" fmla="*/ 2804 h 10000"/>
                <a:gd name="connsiteX112" fmla="*/ 1349 w 10000"/>
                <a:gd name="connsiteY112" fmla="*/ 2289 h 10000"/>
                <a:gd name="connsiteX113" fmla="*/ 2754 w 10000"/>
                <a:gd name="connsiteY113" fmla="*/ 2857 h 10000"/>
                <a:gd name="connsiteX114" fmla="*/ 1630 w 10000"/>
                <a:gd name="connsiteY114" fmla="*/ 1022 h 10000"/>
                <a:gd name="connsiteX115" fmla="*/ 2656 w 10000"/>
                <a:gd name="connsiteY115" fmla="*/ 2472 h 10000"/>
                <a:gd name="connsiteX116" fmla="*/ 2898 w 10000"/>
                <a:gd name="connsiteY116" fmla="*/ 3545 h 10000"/>
                <a:gd name="connsiteX117" fmla="*/ 2840 w 10000"/>
                <a:gd name="connsiteY117" fmla="*/ 3916 h 10000"/>
                <a:gd name="connsiteX118" fmla="*/ 1349 w 10000"/>
                <a:gd name="connsiteY118" fmla="*/ 2289 h 10000"/>
                <a:gd name="connsiteX119" fmla="*/ 1349 w 10000"/>
                <a:gd name="connsiteY119" fmla="*/ 2289 h 10000"/>
                <a:gd name="connsiteX120" fmla="*/ 2377 w 10000"/>
                <a:gd name="connsiteY120" fmla="*/ 3598 h 10000"/>
                <a:gd name="connsiteX121" fmla="*/ 2377 w 10000"/>
                <a:gd name="connsiteY121" fmla="*/ 3968 h 10000"/>
                <a:gd name="connsiteX122" fmla="*/ 2231 w 10000"/>
                <a:gd name="connsiteY122" fmla="*/ 4445 h 10000"/>
                <a:gd name="connsiteX123" fmla="*/ 2000 w 10000"/>
                <a:gd name="connsiteY123" fmla="*/ 4021 h 10000"/>
                <a:gd name="connsiteX124" fmla="*/ 1884 w 10000"/>
                <a:gd name="connsiteY124" fmla="*/ 3545 h 10000"/>
                <a:gd name="connsiteX125" fmla="*/ 1652 w 10000"/>
                <a:gd name="connsiteY125" fmla="*/ 3545 h 10000"/>
                <a:gd name="connsiteX126" fmla="*/ 1478 w 10000"/>
                <a:gd name="connsiteY126" fmla="*/ 3757 h 10000"/>
                <a:gd name="connsiteX127" fmla="*/ 1247 w 10000"/>
                <a:gd name="connsiteY127" fmla="*/ 3757 h 10000"/>
                <a:gd name="connsiteX128" fmla="*/ 1072 w 10000"/>
                <a:gd name="connsiteY128" fmla="*/ 3968 h 10000"/>
                <a:gd name="connsiteX129" fmla="*/ 957 w 10000"/>
                <a:gd name="connsiteY129" fmla="*/ 3757 h 10000"/>
                <a:gd name="connsiteX130" fmla="*/ 667 w 10000"/>
                <a:gd name="connsiteY130" fmla="*/ 3704 h 10000"/>
                <a:gd name="connsiteX131" fmla="*/ 406 w 10000"/>
                <a:gd name="connsiteY131" fmla="*/ 3704 h 10000"/>
                <a:gd name="connsiteX132" fmla="*/ 29 w 10000"/>
                <a:gd name="connsiteY132" fmla="*/ 3439 h 10000"/>
                <a:gd name="connsiteX133" fmla="*/ 0 w 10000"/>
                <a:gd name="connsiteY133" fmla="*/ 3916 h 10000"/>
                <a:gd name="connsiteX134" fmla="*/ 58 w 10000"/>
                <a:gd name="connsiteY134" fmla="*/ 4603 h 10000"/>
                <a:gd name="connsiteX135" fmla="*/ 116 w 10000"/>
                <a:gd name="connsiteY135" fmla="*/ 4973 h 10000"/>
                <a:gd name="connsiteX136" fmla="*/ 174 w 10000"/>
                <a:gd name="connsiteY136" fmla="*/ 5239 h 10000"/>
                <a:gd name="connsiteX137" fmla="*/ 232 w 10000"/>
                <a:gd name="connsiteY137" fmla="*/ 5609 h 10000"/>
                <a:gd name="connsiteX138" fmla="*/ 406 w 10000"/>
                <a:gd name="connsiteY138" fmla="*/ 5926 h 10000"/>
                <a:gd name="connsiteX139" fmla="*/ 638 w 10000"/>
                <a:gd name="connsiteY139" fmla="*/ 6455 h 10000"/>
                <a:gd name="connsiteX140" fmla="*/ 492 w 10000"/>
                <a:gd name="connsiteY140" fmla="*/ 6350 h 10000"/>
                <a:gd name="connsiteX141" fmla="*/ 840 w 10000"/>
                <a:gd name="connsiteY141" fmla="*/ 6825 h 10000"/>
                <a:gd name="connsiteX142" fmla="*/ 1043 w 10000"/>
                <a:gd name="connsiteY142" fmla="*/ 6773 h 10000"/>
                <a:gd name="connsiteX143" fmla="*/ 1015 w 10000"/>
                <a:gd name="connsiteY143" fmla="*/ 6455 h 10000"/>
                <a:gd name="connsiteX144" fmla="*/ 1188 w 10000"/>
                <a:gd name="connsiteY144" fmla="*/ 6508 h 10000"/>
                <a:gd name="connsiteX145" fmla="*/ 986 w 10000"/>
                <a:gd name="connsiteY145" fmla="*/ 5873 h 10000"/>
                <a:gd name="connsiteX146" fmla="*/ 1362 w 10000"/>
                <a:gd name="connsiteY146" fmla="*/ 5609 h 10000"/>
                <a:gd name="connsiteX147" fmla="*/ 1566 w 10000"/>
                <a:gd name="connsiteY147" fmla="*/ 5609 h 10000"/>
                <a:gd name="connsiteX148" fmla="*/ 1566 w 10000"/>
                <a:gd name="connsiteY148" fmla="*/ 5873 h 10000"/>
                <a:gd name="connsiteX149" fmla="*/ 1391 w 10000"/>
                <a:gd name="connsiteY149" fmla="*/ 6032 h 10000"/>
                <a:gd name="connsiteX150" fmla="*/ 1276 w 10000"/>
                <a:gd name="connsiteY150" fmla="*/ 6720 h 10000"/>
                <a:gd name="connsiteX151" fmla="*/ 1218 w 10000"/>
                <a:gd name="connsiteY151" fmla="*/ 7037 h 10000"/>
                <a:gd name="connsiteX152" fmla="*/ 1305 w 10000"/>
                <a:gd name="connsiteY152" fmla="*/ 7461 h 10000"/>
                <a:gd name="connsiteX153" fmla="*/ 1478 w 10000"/>
                <a:gd name="connsiteY153" fmla="*/ 7778 h 10000"/>
                <a:gd name="connsiteX154" fmla="*/ 2058 w 10000"/>
                <a:gd name="connsiteY154" fmla="*/ 8413 h 10000"/>
                <a:gd name="connsiteX155" fmla="*/ 2521 w 10000"/>
                <a:gd name="connsiteY155" fmla="*/ 8889 h 10000"/>
                <a:gd name="connsiteX156" fmla="*/ 2869 w 10000"/>
                <a:gd name="connsiteY156" fmla="*/ 9101 h 10000"/>
                <a:gd name="connsiteX157" fmla="*/ 3246 w 10000"/>
                <a:gd name="connsiteY157" fmla="*/ 9312 h 10000"/>
                <a:gd name="connsiteX158" fmla="*/ 3624 w 10000"/>
                <a:gd name="connsiteY158" fmla="*/ 9524 h 10000"/>
                <a:gd name="connsiteX159" fmla="*/ 3972 w 10000"/>
                <a:gd name="connsiteY159" fmla="*/ 9630 h 10000"/>
                <a:gd name="connsiteX160" fmla="*/ 4348 w 10000"/>
                <a:gd name="connsiteY160" fmla="*/ 9789 h 10000"/>
                <a:gd name="connsiteX161" fmla="*/ 4783 w 10000"/>
                <a:gd name="connsiteY161" fmla="*/ 9948 h 10000"/>
                <a:gd name="connsiteX162" fmla="*/ 5246 w 10000"/>
                <a:gd name="connsiteY162" fmla="*/ 10000 h 10000"/>
                <a:gd name="connsiteX163" fmla="*/ 5652 w 10000"/>
                <a:gd name="connsiteY163" fmla="*/ 10000 h 10000"/>
                <a:gd name="connsiteX164" fmla="*/ 6145 w 10000"/>
                <a:gd name="connsiteY164" fmla="*/ 9948 h 10000"/>
                <a:gd name="connsiteX165" fmla="*/ 6493 w 10000"/>
                <a:gd name="connsiteY165" fmla="*/ 9841 h 10000"/>
                <a:gd name="connsiteX166" fmla="*/ 6841 w 10000"/>
                <a:gd name="connsiteY166" fmla="*/ 9736 h 10000"/>
                <a:gd name="connsiteX167" fmla="*/ 7218 w 10000"/>
                <a:gd name="connsiteY167" fmla="*/ 9577 h 10000"/>
                <a:gd name="connsiteX168" fmla="*/ 7565 w 10000"/>
                <a:gd name="connsiteY168" fmla="*/ 9418 h 10000"/>
                <a:gd name="connsiteX169" fmla="*/ 7884 w 10000"/>
                <a:gd name="connsiteY169" fmla="*/ 9207 h 10000"/>
                <a:gd name="connsiteX170" fmla="*/ 8232 w 10000"/>
                <a:gd name="connsiteY170" fmla="*/ 8995 h 10000"/>
                <a:gd name="connsiteX171" fmla="*/ 8551 w 10000"/>
                <a:gd name="connsiteY171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8734 w 10000"/>
                <a:gd name="connsiteY39" fmla="*/ 5498 h 10000"/>
                <a:gd name="connsiteX40" fmla="*/ 8734 w 10000"/>
                <a:gd name="connsiteY40" fmla="*/ 5498 h 10000"/>
                <a:gd name="connsiteX41" fmla="*/ 8607 w 10000"/>
                <a:gd name="connsiteY41" fmla="*/ 5271 h 10000"/>
                <a:gd name="connsiteX42" fmla="*/ 8417 w 10000"/>
                <a:gd name="connsiteY42" fmla="*/ 5422 h 10000"/>
                <a:gd name="connsiteX43" fmla="*/ 8291 w 10000"/>
                <a:gd name="connsiteY43" fmla="*/ 5195 h 10000"/>
                <a:gd name="connsiteX44" fmla="*/ 8164 w 10000"/>
                <a:gd name="connsiteY44" fmla="*/ 4968 h 10000"/>
                <a:gd name="connsiteX45" fmla="*/ 8671 w 10000"/>
                <a:gd name="connsiteY45" fmla="*/ 4893 h 10000"/>
                <a:gd name="connsiteX46" fmla="*/ 8227 w 10000"/>
                <a:gd name="connsiteY46" fmla="*/ 4591 h 10000"/>
                <a:gd name="connsiteX47" fmla="*/ 7657 w 10000"/>
                <a:gd name="connsiteY47" fmla="*/ 5044 h 10000"/>
                <a:gd name="connsiteX48" fmla="*/ 7087 w 10000"/>
                <a:gd name="connsiteY48" fmla="*/ 5497 h 10000"/>
                <a:gd name="connsiteX49" fmla="*/ 8037 w 10000"/>
                <a:gd name="connsiteY49" fmla="*/ 4742 h 10000"/>
                <a:gd name="connsiteX50" fmla="*/ 7531 w 10000"/>
                <a:gd name="connsiteY50" fmla="*/ 4817 h 10000"/>
                <a:gd name="connsiteX51" fmla="*/ 8069 w 10000"/>
                <a:gd name="connsiteY51" fmla="*/ 4826 h 10000"/>
                <a:gd name="connsiteX52" fmla="*/ 6950 w 10000"/>
                <a:gd name="connsiteY52" fmla="*/ 3306 h 10000"/>
                <a:gd name="connsiteX53" fmla="*/ 6962 w 10000"/>
                <a:gd name="connsiteY53" fmla="*/ 3305 h 10000"/>
                <a:gd name="connsiteX54" fmla="*/ 6645 w 10000"/>
                <a:gd name="connsiteY54" fmla="*/ 3230 h 10000"/>
                <a:gd name="connsiteX55" fmla="*/ 6519 w 10000"/>
                <a:gd name="connsiteY55" fmla="*/ 3003 h 10000"/>
                <a:gd name="connsiteX56" fmla="*/ 5949 w 10000"/>
                <a:gd name="connsiteY56" fmla="*/ 2473 h 10000"/>
                <a:gd name="connsiteX57" fmla="*/ 5015 w 10000"/>
                <a:gd name="connsiteY57" fmla="*/ 3228 h 10000"/>
                <a:gd name="connsiteX58" fmla="*/ 4898 w 10000"/>
                <a:gd name="connsiteY58" fmla="*/ 3175 h 10000"/>
                <a:gd name="connsiteX59" fmla="*/ 4754 w 10000"/>
                <a:gd name="connsiteY59" fmla="*/ 3122 h 10000"/>
                <a:gd name="connsiteX60" fmla="*/ 4637 w 10000"/>
                <a:gd name="connsiteY60" fmla="*/ 3334 h 10000"/>
                <a:gd name="connsiteX61" fmla="*/ 4464 w 10000"/>
                <a:gd name="connsiteY61" fmla="*/ 3493 h 10000"/>
                <a:gd name="connsiteX62" fmla="*/ 4435 w 10000"/>
                <a:gd name="connsiteY62" fmla="*/ 3651 h 10000"/>
                <a:gd name="connsiteX63" fmla="*/ 4579 w 10000"/>
                <a:gd name="connsiteY63" fmla="*/ 3862 h 10000"/>
                <a:gd name="connsiteX64" fmla="*/ 4637 w 10000"/>
                <a:gd name="connsiteY64" fmla="*/ 4021 h 10000"/>
                <a:gd name="connsiteX65" fmla="*/ 4783 w 10000"/>
                <a:gd name="connsiteY65" fmla="*/ 4021 h 10000"/>
                <a:gd name="connsiteX66" fmla="*/ 4841 w 10000"/>
                <a:gd name="connsiteY66" fmla="*/ 4021 h 10000"/>
                <a:gd name="connsiteX67" fmla="*/ 4927 w 10000"/>
                <a:gd name="connsiteY67" fmla="*/ 4233 h 10000"/>
                <a:gd name="connsiteX68" fmla="*/ 5073 w 10000"/>
                <a:gd name="connsiteY68" fmla="*/ 4603 h 10000"/>
                <a:gd name="connsiteX69" fmla="*/ 4898 w 10000"/>
                <a:gd name="connsiteY69" fmla="*/ 4391 h 10000"/>
                <a:gd name="connsiteX70" fmla="*/ 4812 w 10000"/>
                <a:gd name="connsiteY70" fmla="*/ 4127 h 10000"/>
                <a:gd name="connsiteX71" fmla="*/ 4725 w 10000"/>
                <a:gd name="connsiteY71" fmla="*/ 4339 h 10000"/>
                <a:gd name="connsiteX72" fmla="*/ 4608 w 10000"/>
                <a:gd name="connsiteY72" fmla="*/ 4657 h 10000"/>
                <a:gd name="connsiteX73" fmla="*/ 4608 w 10000"/>
                <a:gd name="connsiteY73" fmla="*/ 4445 h 10000"/>
                <a:gd name="connsiteX74" fmla="*/ 4435 w 10000"/>
                <a:gd name="connsiteY74" fmla="*/ 4339 h 10000"/>
                <a:gd name="connsiteX75" fmla="*/ 4406 w 10000"/>
                <a:gd name="connsiteY75" fmla="*/ 3968 h 10000"/>
                <a:gd name="connsiteX76" fmla="*/ 4261 w 10000"/>
                <a:gd name="connsiteY76" fmla="*/ 4021 h 10000"/>
                <a:gd name="connsiteX77" fmla="*/ 4319 w 10000"/>
                <a:gd name="connsiteY77" fmla="*/ 3598 h 10000"/>
                <a:gd name="connsiteX78" fmla="*/ 4232 w 10000"/>
                <a:gd name="connsiteY78" fmla="*/ 3598 h 10000"/>
                <a:gd name="connsiteX79" fmla="*/ 4319 w 10000"/>
                <a:gd name="connsiteY79" fmla="*/ 3069 h 10000"/>
                <a:gd name="connsiteX80" fmla="*/ 4464 w 10000"/>
                <a:gd name="connsiteY80" fmla="*/ 3069 h 10000"/>
                <a:gd name="connsiteX81" fmla="*/ 4522 w 10000"/>
                <a:gd name="connsiteY81" fmla="*/ 3386 h 10000"/>
                <a:gd name="connsiteX82" fmla="*/ 4551 w 10000"/>
                <a:gd name="connsiteY82" fmla="*/ 3175 h 10000"/>
                <a:gd name="connsiteX83" fmla="*/ 4493 w 10000"/>
                <a:gd name="connsiteY83" fmla="*/ 3016 h 10000"/>
                <a:gd name="connsiteX84" fmla="*/ 4348 w 10000"/>
                <a:gd name="connsiteY84" fmla="*/ 2910 h 10000"/>
                <a:gd name="connsiteX85" fmla="*/ 4377 w 10000"/>
                <a:gd name="connsiteY85" fmla="*/ 2487 h 10000"/>
                <a:gd name="connsiteX86" fmla="*/ 4319 w 10000"/>
                <a:gd name="connsiteY86" fmla="*/ 2275 h 10000"/>
                <a:gd name="connsiteX87" fmla="*/ 4289 w 10000"/>
                <a:gd name="connsiteY87" fmla="*/ 1641 h 10000"/>
                <a:gd name="connsiteX88" fmla="*/ 4348 w 10000"/>
                <a:gd name="connsiteY88" fmla="*/ 1641 h 10000"/>
                <a:gd name="connsiteX89" fmla="*/ 4261 w 10000"/>
                <a:gd name="connsiteY89" fmla="*/ 1534 h 10000"/>
                <a:gd name="connsiteX90" fmla="*/ 4000 w 10000"/>
                <a:gd name="connsiteY90" fmla="*/ 1746 h 10000"/>
                <a:gd name="connsiteX91" fmla="*/ 3942 w 10000"/>
                <a:gd name="connsiteY91" fmla="*/ 1323 h 10000"/>
                <a:gd name="connsiteX92" fmla="*/ 4145 w 10000"/>
                <a:gd name="connsiteY92" fmla="*/ 582 h 10000"/>
                <a:gd name="connsiteX93" fmla="*/ 3972 w 10000"/>
                <a:gd name="connsiteY93" fmla="*/ 318 h 10000"/>
                <a:gd name="connsiteX94" fmla="*/ 3972 w 10000"/>
                <a:gd name="connsiteY94" fmla="*/ 212 h 10000"/>
                <a:gd name="connsiteX95" fmla="*/ 3710 w 10000"/>
                <a:gd name="connsiteY95" fmla="*/ 0 h 10000"/>
                <a:gd name="connsiteX96" fmla="*/ 3624 w 10000"/>
                <a:gd name="connsiteY96" fmla="*/ 212 h 10000"/>
                <a:gd name="connsiteX97" fmla="*/ 3536 w 10000"/>
                <a:gd name="connsiteY97" fmla="*/ 635 h 10000"/>
                <a:gd name="connsiteX98" fmla="*/ 3420 w 10000"/>
                <a:gd name="connsiteY98" fmla="*/ 688 h 10000"/>
                <a:gd name="connsiteX99" fmla="*/ 3594 w 10000"/>
                <a:gd name="connsiteY99" fmla="*/ 900 h 10000"/>
                <a:gd name="connsiteX100" fmla="*/ 3624 w 10000"/>
                <a:gd name="connsiteY100" fmla="*/ 1164 h 10000"/>
                <a:gd name="connsiteX101" fmla="*/ 3536 w 10000"/>
                <a:gd name="connsiteY101" fmla="*/ 1323 h 10000"/>
                <a:gd name="connsiteX102" fmla="*/ 3624 w 10000"/>
                <a:gd name="connsiteY102" fmla="*/ 1799 h 10000"/>
                <a:gd name="connsiteX103" fmla="*/ 3565 w 10000"/>
                <a:gd name="connsiteY103" fmla="*/ 2223 h 10000"/>
                <a:gd name="connsiteX104" fmla="*/ 3130 w 10000"/>
                <a:gd name="connsiteY104" fmla="*/ 2539 h 10000"/>
                <a:gd name="connsiteX105" fmla="*/ 3101 w 10000"/>
                <a:gd name="connsiteY105" fmla="*/ 2381 h 10000"/>
                <a:gd name="connsiteX106" fmla="*/ 3073 w 10000"/>
                <a:gd name="connsiteY106" fmla="*/ 2593 h 10000"/>
                <a:gd name="connsiteX107" fmla="*/ 3188 w 10000"/>
                <a:gd name="connsiteY107" fmla="*/ 2804 h 10000"/>
                <a:gd name="connsiteX108" fmla="*/ 3478 w 10000"/>
                <a:gd name="connsiteY108" fmla="*/ 2593 h 10000"/>
                <a:gd name="connsiteX109" fmla="*/ 3594 w 10000"/>
                <a:gd name="connsiteY109" fmla="*/ 2752 h 10000"/>
                <a:gd name="connsiteX110" fmla="*/ 3392 w 10000"/>
                <a:gd name="connsiteY110" fmla="*/ 2804 h 10000"/>
                <a:gd name="connsiteX111" fmla="*/ 1349 w 10000"/>
                <a:gd name="connsiteY111" fmla="*/ 2289 h 10000"/>
                <a:gd name="connsiteX112" fmla="*/ 2754 w 10000"/>
                <a:gd name="connsiteY112" fmla="*/ 2857 h 10000"/>
                <a:gd name="connsiteX113" fmla="*/ 1630 w 10000"/>
                <a:gd name="connsiteY113" fmla="*/ 1022 h 10000"/>
                <a:gd name="connsiteX114" fmla="*/ 2656 w 10000"/>
                <a:gd name="connsiteY114" fmla="*/ 2472 h 10000"/>
                <a:gd name="connsiteX115" fmla="*/ 2898 w 10000"/>
                <a:gd name="connsiteY115" fmla="*/ 3545 h 10000"/>
                <a:gd name="connsiteX116" fmla="*/ 2840 w 10000"/>
                <a:gd name="connsiteY116" fmla="*/ 3916 h 10000"/>
                <a:gd name="connsiteX117" fmla="*/ 1349 w 10000"/>
                <a:gd name="connsiteY117" fmla="*/ 2289 h 10000"/>
                <a:gd name="connsiteX118" fmla="*/ 1349 w 10000"/>
                <a:gd name="connsiteY118" fmla="*/ 2289 h 10000"/>
                <a:gd name="connsiteX119" fmla="*/ 2377 w 10000"/>
                <a:gd name="connsiteY119" fmla="*/ 3598 h 10000"/>
                <a:gd name="connsiteX120" fmla="*/ 2377 w 10000"/>
                <a:gd name="connsiteY120" fmla="*/ 3968 h 10000"/>
                <a:gd name="connsiteX121" fmla="*/ 2231 w 10000"/>
                <a:gd name="connsiteY121" fmla="*/ 4445 h 10000"/>
                <a:gd name="connsiteX122" fmla="*/ 2000 w 10000"/>
                <a:gd name="connsiteY122" fmla="*/ 4021 h 10000"/>
                <a:gd name="connsiteX123" fmla="*/ 1884 w 10000"/>
                <a:gd name="connsiteY123" fmla="*/ 3545 h 10000"/>
                <a:gd name="connsiteX124" fmla="*/ 1652 w 10000"/>
                <a:gd name="connsiteY124" fmla="*/ 3545 h 10000"/>
                <a:gd name="connsiteX125" fmla="*/ 1478 w 10000"/>
                <a:gd name="connsiteY125" fmla="*/ 3757 h 10000"/>
                <a:gd name="connsiteX126" fmla="*/ 1247 w 10000"/>
                <a:gd name="connsiteY126" fmla="*/ 3757 h 10000"/>
                <a:gd name="connsiteX127" fmla="*/ 1072 w 10000"/>
                <a:gd name="connsiteY127" fmla="*/ 3968 h 10000"/>
                <a:gd name="connsiteX128" fmla="*/ 957 w 10000"/>
                <a:gd name="connsiteY128" fmla="*/ 3757 h 10000"/>
                <a:gd name="connsiteX129" fmla="*/ 667 w 10000"/>
                <a:gd name="connsiteY129" fmla="*/ 3704 h 10000"/>
                <a:gd name="connsiteX130" fmla="*/ 406 w 10000"/>
                <a:gd name="connsiteY130" fmla="*/ 3704 h 10000"/>
                <a:gd name="connsiteX131" fmla="*/ 29 w 10000"/>
                <a:gd name="connsiteY131" fmla="*/ 3439 h 10000"/>
                <a:gd name="connsiteX132" fmla="*/ 0 w 10000"/>
                <a:gd name="connsiteY132" fmla="*/ 3916 h 10000"/>
                <a:gd name="connsiteX133" fmla="*/ 58 w 10000"/>
                <a:gd name="connsiteY133" fmla="*/ 4603 h 10000"/>
                <a:gd name="connsiteX134" fmla="*/ 116 w 10000"/>
                <a:gd name="connsiteY134" fmla="*/ 4973 h 10000"/>
                <a:gd name="connsiteX135" fmla="*/ 174 w 10000"/>
                <a:gd name="connsiteY135" fmla="*/ 5239 h 10000"/>
                <a:gd name="connsiteX136" fmla="*/ 232 w 10000"/>
                <a:gd name="connsiteY136" fmla="*/ 5609 h 10000"/>
                <a:gd name="connsiteX137" fmla="*/ 406 w 10000"/>
                <a:gd name="connsiteY137" fmla="*/ 5926 h 10000"/>
                <a:gd name="connsiteX138" fmla="*/ 638 w 10000"/>
                <a:gd name="connsiteY138" fmla="*/ 6455 h 10000"/>
                <a:gd name="connsiteX139" fmla="*/ 492 w 10000"/>
                <a:gd name="connsiteY139" fmla="*/ 6350 h 10000"/>
                <a:gd name="connsiteX140" fmla="*/ 840 w 10000"/>
                <a:gd name="connsiteY140" fmla="*/ 6825 h 10000"/>
                <a:gd name="connsiteX141" fmla="*/ 1043 w 10000"/>
                <a:gd name="connsiteY141" fmla="*/ 6773 h 10000"/>
                <a:gd name="connsiteX142" fmla="*/ 1015 w 10000"/>
                <a:gd name="connsiteY142" fmla="*/ 6455 h 10000"/>
                <a:gd name="connsiteX143" fmla="*/ 1188 w 10000"/>
                <a:gd name="connsiteY143" fmla="*/ 6508 h 10000"/>
                <a:gd name="connsiteX144" fmla="*/ 986 w 10000"/>
                <a:gd name="connsiteY144" fmla="*/ 5873 h 10000"/>
                <a:gd name="connsiteX145" fmla="*/ 1362 w 10000"/>
                <a:gd name="connsiteY145" fmla="*/ 5609 h 10000"/>
                <a:gd name="connsiteX146" fmla="*/ 1566 w 10000"/>
                <a:gd name="connsiteY146" fmla="*/ 5609 h 10000"/>
                <a:gd name="connsiteX147" fmla="*/ 1566 w 10000"/>
                <a:gd name="connsiteY147" fmla="*/ 5873 h 10000"/>
                <a:gd name="connsiteX148" fmla="*/ 1391 w 10000"/>
                <a:gd name="connsiteY148" fmla="*/ 6032 h 10000"/>
                <a:gd name="connsiteX149" fmla="*/ 1276 w 10000"/>
                <a:gd name="connsiteY149" fmla="*/ 6720 h 10000"/>
                <a:gd name="connsiteX150" fmla="*/ 1218 w 10000"/>
                <a:gd name="connsiteY150" fmla="*/ 7037 h 10000"/>
                <a:gd name="connsiteX151" fmla="*/ 1305 w 10000"/>
                <a:gd name="connsiteY151" fmla="*/ 7461 h 10000"/>
                <a:gd name="connsiteX152" fmla="*/ 1478 w 10000"/>
                <a:gd name="connsiteY152" fmla="*/ 7778 h 10000"/>
                <a:gd name="connsiteX153" fmla="*/ 2058 w 10000"/>
                <a:gd name="connsiteY153" fmla="*/ 8413 h 10000"/>
                <a:gd name="connsiteX154" fmla="*/ 2521 w 10000"/>
                <a:gd name="connsiteY154" fmla="*/ 8889 h 10000"/>
                <a:gd name="connsiteX155" fmla="*/ 2869 w 10000"/>
                <a:gd name="connsiteY155" fmla="*/ 9101 h 10000"/>
                <a:gd name="connsiteX156" fmla="*/ 3246 w 10000"/>
                <a:gd name="connsiteY156" fmla="*/ 9312 h 10000"/>
                <a:gd name="connsiteX157" fmla="*/ 3624 w 10000"/>
                <a:gd name="connsiteY157" fmla="*/ 9524 h 10000"/>
                <a:gd name="connsiteX158" fmla="*/ 3972 w 10000"/>
                <a:gd name="connsiteY158" fmla="*/ 9630 h 10000"/>
                <a:gd name="connsiteX159" fmla="*/ 4348 w 10000"/>
                <a:gd name="connsiteY159" fmla="*/ 9789 h 10000"/>
                <a:gd name="connsiteX160" fmla="*/ 4783 w 10000"/>
                <a:gd name="connsiteY160" fmla="*/ 9948 h 10000"/>
                <a:gd name="connsiteX161" fmla="*/ 5246 w 10000"/>
                <a:gd name="connsiteY161" fmla="*/ 10000 h 10000"/>
                <a:gd name="connsiteX162" fmla="*/ 5652 w 10000"/>
                <a:gd name="connsiteY162" fmla="*/ 10000 h 10000"/>
                <a:gd name="connsiteX163" fmla="*/ 6145 w 10000"/>
                <a:gd name="connsiteY163" fmla="*/ 9948 h 10000"/>
                <a:gd name="connsiteX164" fmla="*/ 6493 w 10000"/>
                <a:gd name="connsiteY164" fmla="*/ 9841 h 10000"/>
                <a:gd name="connsiteX165" fmla="*/ 6841 w 10000"/>
                <a:gd name="connsiteY165" fmla="*/ 9736 h 10000"/>
                <a:gd name="connsiteX166" fmla="*/ 7218 w 10000"/>
                <a:gd name="connsiteY166" fmla="*/ 9577 h 10000"/>
                <a:gd name="connsiteX167" fmla="*/ 7565 w 10000"/>
                <a:gd name="connsiteY167" fmla="*/ 9418 h 10000"/>
                <a:gd name="connsiteX168" fmla="*/ 7884 w 10000"/>
                <a:gd name="connsiteY168" fmla="*/ 9207 h 10000"/>
                <a:gd name="connsiteX169" fmla="*/ 8232 w 10000"/>
                <a:gd name="connsiteY169" fmla="*/ 8995 h 10000"/>
                <a:gd name="connsiteX170" fmla="*/ 8551 w 10000"/>
                <a:gd name="connsiteY170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203 w 10000"/>
                <a:gd name="connsiteY37" fmla="*/ 6825 h 10000"/>
                <a:gd name="connsiteX38" fmla="*/ 8734 w 10000"/>
                <a:gd name="connsiteY38" fmla="*/ 5498 h 10000"/>
                <a:gd name="connsiteX39" fmla="*/ 8734 w 10000"/>
                <a:gd name="connsiteY39" fmla="*/ 5498 h 10000"/>
                <a:gd name="connsiteX40" fmla="*/ 8607 w 10000"/>
                <a:gd name="connsiteY40" fmla="*/ 5271 h 10000"/>
                <a:gd name="connsiteX41" fmla="*/ 8417 w 10000"/>
                <a:gd name="connsiteY41" fmla="*/ 5422 h 10000"/>
                <a:gd name="connsiteX42" fmla="*/ 8291 w 10000"/>
                <a:gd name="connsiteY42" fmla="*/ 5195 h 10000"/>
                <a:gd name="connsiteX43" fmla="*/ 8164 w 10000"/>
                <a:gd name="connsiteY43" fmla="*/ 4968 h 10000"/>
                <a:gd name="connsiteX44" fmla="*/ 8671 w 10000"/>
                <a:gd name="connsiteY44" fmla="*/ 4893 h 10000"/>
                <a:gd name="connsiteX45" fmla="*/ 8227 w 10000"/>
                <a:gd name="connsiteY45" fmla="*/ 4591 h 10000"/>
                <a:gd name="connsiteX46" fmla="*/ 7657 w 10000"/>
                <a:gd name="connsiteY46" fmla="*/ 5044 h 10000"/>
                <a:gd name="connsiteX47" fmla="*/ 7087 w 10000"/>
                <a:gd name="connsiteY47" fmla="*/ 5497 h 10000"/>
                <a:gd name="connsiteX48" fmla="*/ 8037 w 10000"/>
                <a:gd name="connsiteY48" fmla="*/ 4742 h 10000"/>
                <a:gd name="connsiteX49" fmla="*/ 7531 w 10000"/>
                <a:gd name="connsiteY49" fmla="*/ 4817 h 10000"/>
                <a:gd name="connsiteX50" fmla="*/ 8069 w 10000"/>
                <a:gd name="connsiteY50" fmla="*/ 4826 h 10000"/>
                <a:gd name="connsiteX51" fmla="*/ 6950 w 10000"/>
                <a:gd name="connsiteY51" fmla="*/ 3306 h 10000"/>
                <a:gd name="connsiteX52" fmla="*/ 6962 w 10000"/>
                <a:gd name="connsiteY52" fmla="*/ 3305 h 10000"/>
                <a:gd name="connsiteX53" fmla="*/ 6645 w 10000"/>
                <a:gd name="connsiteY53" fmla="*/ 3230 h 10000"/>
                <a:gd name="connsiteX54" fmla="*/ 6519 w 10000"/>
                <a:gd name="connsiteY54" fmla="*/ 3003 h 10000"/>
                <a:gd name="connsiteX55" fmla="*/ 5949 w 10000"/>
                <a:gd name="connsiteY55" fmla="*/ 2473 h 10000"/>
                <a:gd name="connsiteX56" fmla="*/ 5015 w 10000"/>
                <a:gd name="connsiteY56" fmla="*/ 3228 h 10000"/>
                <a:gd name="connsiteX57" fmla="*/ 4898 w 10000"/>
                <a:gd name="connsiteY57" fmla="*/ 3175 h 10000"/>
                <a:gd name="connsiteX58" fmla="*/ 4754 w 10000"/>
                <a:gd name="connsiteY58" fmla="*/ 3122 h 10000"/>
                <a:gd name="connsiteX59" fmla="*/ 4637 w 10000"/>
                <a:gd name="connsiteY59" fmla="*/ 3334 h 10000"/>
                <a:gd name="connsiteX60" fmla="*/ 4464 w 10000"/>
                <a:gd name="connsiteY60" fmla="*/ 3493 h 10000"/>
                <a:gd name="connsiteX61" fmla="*/ 4435 w 10000"/>
                <a:gd name="connsiteY61" fmla="*/ 3651 h 10000"/>
                <a:gd name="connsiteX62" fmla="*/ 4579 w 10000"/>
                <a:gd name="connsiteY62" fmla="*/ 3862 h 10000"/>
                <a:gd name="connsiteX63" fmla="*/ 4637 w 10000"/>
                <a:gd name="connsiteY63" fmla="*/ 4021 h 10000"/>
                <a:gd name="connsiteX64" fmla="*/ 4783 w 10000"/>
                <a:gd name="connsiteY64" fmla="*/ 4021 h 10000"/>
                <a:gd name="connsiteX65" fmla="*/ 4841 w 10000"/>
                <a:gd name="connsiteY65" fmla="*/ 4021 h 10000"/>
                <a:gd name="connsiteX66" fmla="*/ 4927 w 10000"/>
                <a:gd name="connsiteY66" fmla="*/ 4233 h 10000"/>
                <a:gd name="connsiteX67" fmla="*/ 5073 w 10000"/>
                <a:gd name="connsiteY67" fmla="*/ 4603 h 10000"/>
                <a:gd name="connsiteX68" fmla="*/ 4898 w 10000"/>
                <a:gd name="connsiteY68" fmla="*/ 4391 h 10000"/>
                <a:gd name="connsiteX69" fmla="*/ 4812 w 10000"/>
                <a:gd name="connsiteY69" fmla="*/ 4127 h 10000"/>
                <a:gd name="connsiteX70" fmla="*/ 4725 w 10000"/>
                <a:gd name="connsiteY70" fmla="*/ 4339 h 10000"/>
                <a:gd name="connsiteX71" fmla="*/ 4608 w 10000"/>
                <a:gd name="connsiteY71" fmla="*/ 4657 h 10000"/>
                <a:gd name="connsiteX72" fmla="*/ 4608 w 10000"/>
                <a:gd name="connsiteY72" fmla="*/ 4445 h 10000"/>
                <a:gd name="connsiteX73" fmla="*/ 4435 w 10000"/>
                <a:gd name="connsiteY73" fmla="*/ 4339 h 10000"/>
                <a:gd name="connsiteX74" fmla="*/ 4406 w 10000"/>
                <a:gd name="connsiteY74" fmla="*/ 3968 h 10000"/>
                <a:gd name="connsiteX75" fmla="*/ 4261 w 10000"/>
                <a:gd name="connsiteY75" fmla="*/ 4021 h 10000"/>
                <a:gd name="connsiteX76" fmla="*/ 4319 w 10000"/>
                <a:gd name="connsiteY76" fmla="*/ 3598 h 10000"/>
                <a:gd name="connsiteX77" fmla="*/ 4232 w 10000"/>
                <a:gd name="connsiteY77" fmla="*/ 3598 h 10000"/>
                <a:gd name="connsiteX78" fmla="*/ 4319 w 10000"/>
                <a:gd name="connsiteY78" fmla="*/ 3069 h 10000"/>
                <a:gd name="connsiteX79" fmla="*/ 4464 w 10000"/>
                <a:gd name="connsiteY79" fmla="*/ 3069 h 10000"/>
                <a:gd name="connsiteX80" fmla="*/ 4522 w 10000"/>
                <a:gd name="connsiteY80" fmla="*/ 3386 h 10000"/>
                <a:gd name="connsiteX81" fmla="*/ 4551 w 10000"/>
                <a:gd name="connsiteY81" fmla="*/ 3175 h 10000"/>
                <a:gd name="connsiteX82" fmla="*/ 4493 w 10000"/>
                <a:gd name="connsiteY82" fmla="*/ 3016 h 10000"/>
                <a:gd name="connsiteX83" fmla="*/ 4348 w 10000"/>
                <a:gd name="connsiteY83" fmla="*/ 2910 h 10000"/>
                <a:gd name="connsiteX84" fmla="*/ 4377 w 10000"/>
                <a:gd name="connsiteY84" fmla="*/ 2487 h 10000"/>
                <a:gd name="connsiteX85" fmla="*/ 4319 w 10000"/>
                <a:gd name="connsiteY85" fmla="*/ 2275 h 10000"/>
                <a:gd name="connsiteX86" fmla="*/ 4289 w 10000"/>
                <a:gd name="connsiteY86" fmla="*/ 1641 h 10000"/>
                <a:gd name="connsiteX87" fmla="*/ 4348 w 10000"/>
                <a:gd name="connsiteY87" fmla="*/ 1641 h 10000"/>
                <a:gd name="connsiteX88" fmla="*/ 4261 w 10000"/>
                <a:gd name="connsiteY88" fmla="*/ 1534 h 10000"/>
                <a:gd name="connsiteX89" fmla="*/ 4000 w 10000"/>
                <a:gd name="connsiteY89" fmla="*/ 1746 h 10000"/>
                <a:gd name="connsiteX90" fmla="*/ 3942 w 10000"/>
                <a:gd name="connsiteY90" fmla="*/ 1323 h 10000"/>
                <a:gd name="connsiteX91" fmla="*/ 4145 w 10000"/>
                <a:gd name="connsiteY91" fmla="*/ 582 h 10000"/>
                <a:gd name="connsiteX92" fmla="*/ 3972 w 10000"/>
                <a:gd name="connsiteY92" fmla="*/ 318 h 10000"/>
                <a:gd name="connsiteX93" fmla="*/ 3972 w 10000"/>
                <a:gd name="connsiteY93" fmla="*/ 212 h 10000"/>
                <a:gd name="connsiteX94" fmla="*/ 3710 w 10000"/>
                <a:gd name="connsiteY94" fmla="*/ 0 h 10000"/>
                <a:gd name="connsiteX95" fmla="*/ 3624 w 10000"/>
                <a:gd name="connsiteY95" fmla="*/ 212 h 10000"/>
                <a:gd name="connsiteX96" fmla="*/ 3536 w 10000"/>
                <a:gd name="connsiteY96" fmla="*/ 635 h 10000"/>
                <a:gd name="connsiteX97" fmla="*/ 3420 w 10000"/>
                <a:gd name="connsiteY97" fmla="*/ 688 h 10000"/>
                <a:gd name="connsiteX98" fmla="*/ 3594 w 10000"/>
                <a:gd name="connsiteY98" fmla="*/ 900 h 10000"/>
                <a:gd name="connsiteX99" fmla="*/ 3624 w 10000"/>
                <a:gd name="connsiteY99" fmla="*/ 1164 h 10000"/>
                <a:gd name="connsiteX100" fmla="*/ 3536 w 10000"/>
                <a:gd name="connsiteY100" fmla="*/ 1323 h 10000"/>
                <a:gd name="connsiteX101" fmla="*/ 3624 w 10000"/>
                <a:gd name="connsiteY101" fmla="*/ 1799 h 10000"/>
                <a:gd name="connsiteX102" fmla="*/ 3565 w 10000"/>
                <a:gd name="connsiteY102" fmla="*/ 2223 h 10000"/>
                <a:gd name="connsiteX103" fmla="*/ 3130 w 10000"/>
                <a:gd name="connsiteY103" fmla="*/ 2539 h 10000"/>
                <a:gd name="connsiteX104" fmla="*/ 3101 w 10000"/>
                <a:gd name="connsiteY104" fmla="*/ 2381 h 10000"/>
                <a:gd name="connsiteX105" fmla="*/ 3073 w 10000"/>
                <a:gd name="connsiteY105" fmla="*/ 2593 h 10000"/>
                <a:gd name="connsiteX106" fmla="*/ 3188 w 10000"/>
                <a:gd name="connsiteY106" fmla="*/ 2804 h 10000"/>
                <a:gd name="connsiteX107" fmla="*/ 3478 w 10000"/>
                <a:gd name="connsiteY107" fmla="*/ 2593 h 10000"/>
                <a:gd name="connsiteX108" fmla="*/ 3594 w 10000"/>
                <a:gd name="connsiteY108" fmla="*/ 2752 h 10000"/>
                <a:gd name="connsiteX109" fmla="*/ 3392 w 10000"/>
                <a:gd name="connsiteY109" fmla="*/ 2804 h 10000"/>
                <a:gd name="connsiteX110" fmla="*/ 1349 w 10000"/>
                <a:gd name="connsiteY110" fmla="*/ 2289 h 10000"/>
                <a:gd name="connsiteX111" fmla="*/ 2754 w 10000"/>
                <a:gd name="connsiteY111" fmla="*/ 2857 h 10000"/>
                <a:gd name="connsiteX112" fmla="*/ 1630 w 10000"/>
                <a:gd name="connsiteY112" fmla="*/ 1022 h 10000"/>
                <a:gd name="connsiteX113" fmla="*/ 2656 w 10000"/>
                <a:gd name="connsiteY113" fmla="*/ 2472 h 10000"/>
                <a:gd name="connsiteX114" fmla="*/ 2898 w 10000"/>
                <a:gd name="connsiteY114" fmla="*/ 3545 h 10000"/>
                <a:gd name="connsiteX115" fmla="*/ 2840 w 10000"/>
                <a:gd name="connsiteY115" fmla="*/ 3916 h 10000"/>
                <a:gd name="connsiteX116" fmla="*/ 1349 w 10000"/>
                <a:gd name="connsiteY116" fmla="*/ 2289 h 10000"/>
                <a:gd name="connsiteX117" fmla="*/ 1349 w 10000"/>
                <a:gd name="connsiteY117" fmla="*/ 2289 h 10000"/>
                <a:gd name="connsiteX118" fmla="*/ 2377 w 10000"/>
                <a:gd name="connsiteY118" fmla="*/ 3598 h 10000"/>
                <a:gd name="connsiteX119" fmla="*/ 2377 w 10000"/>
                <a:gd name="connsiteY119" fmla="*/ 3968 h 10000"/>
                <a:gd name="connsiteX120" fmla="*/ 2231 w 10000"/>
                <a:gd name="connsiteY120" fmla="*/ 4445 h 10000"/>
                <a:gd name="connsiteX121" fmla="*/ 2000 w 10000"/>
                <a:gd name="connsiteY121" fmla="*/ 4021 h 10000"/>
                <a:gd name="connsiteX122" fmla="*/ 1884 w 10000"/>
                <a:gd name="connsiteY122" fmla="*/ 3545 h 10000"/>
                <a:gd name="connsiteX123" fmla="*/ 1652 w 10000"/>
                <a:gd name="connsiteY123" fmla="*/ 3545 h 10000"/>
                <a:gd name="connsiteX124" fmla="*/ 1478 w 10000"/>
                <a:gd name="connsiteY124" fmla="*/ 3757 h 10000"/>
                <a:gd name="connsiteX125" fmla="*/ 1247 w 10000"/>
                <a:gd name="connsiteY125" fmla="*/ 3757 h 10000"/>
                <a:gd name="connsiteX126" fmla="*/ 1072 w 10000"/>
                <a:gd name="connsiteY126" fmla="*/ 3968 h 10000"/>
                <a:gd name="connsiteX127" fmla="*/ 957 w 10000"/>
                <a:gd name="connsiteY127" fmla="*/ 3757 h 10000"/>
                <a:gd name="connsiteX128" fmla="*/ 667 w 10000"/>
                <a:gd name="connsiteY128" fmla="*/ 3704 h 10000"/>
                <a:gd name="connsiteX129" fmla="*/ 406 w 10000"/>
                <a:gd name="connsiteY129" fmla="*/ 3704 h 10000"/>
                <a:gd name="connsiteX130" fmla="*/ 29 w 10000"/>
                <a:gd name="connsiteY130" fmla="*/ 3439 h 10000"/>
                <a:gd name="connsiteX131" fmla="*/ 0 w 10000"/>
                <a:gd name="connsiteY131" fmla="*/ 3916 h 10000"/>
                <a:gd name="connsiteX132" fmla="*/ 58 w 10000"/>
                <a:gd name="connsiteY132" fmla="*/ 4603 h 10000"/>
                <a:gd name="connsiteX133" fmla="*/ 116 w 10000"/>
                <a:gd name="connsiteY133" fmla="*/ 4973 h 10000"/>
                <a:gd name="connsiteX134" fmla="*/ 174 w 10000"/>
                <a:gd name="connsiteY134" fmla="*/ 5239 h 10000"/>
                <a:gd name="connsiteX135" fmla="*/ 232 w 10000"/>
                <a:gd name="connsiteY135" fmla="*/ 5609 h 10000"/>
                <a:gd name="connsiteX136" fmla="*/ 406 w 10000"/>
                <a:gd name="connsiteY136" fmla="*/ 5926 h 10000"/>
                <a:gd name="connsiteX137" fmla="*/ 638 w 10000"/>
                <a:gd name="connsiteY137" fmla="*/ 6455 h 10000"/>
                <a:gd name="connsiteX138" fmla="*/ 492 w 10000"/>
                <a:gd name="connsiteY138" fmla="*/ 6350 h 10000"/>
                <a:gd name="connsiteX139" fmla="*/ 840 w 10000"/>
                <a:gd name="connsiteY139" fmla="*/ 6825 h 10000"/>
                <a:gd name="connsiteX140" fmla="*/ 1043 w 10000"/>
                <a:gd name="connsiteY140" fmla="*/ 6773 h 10000"/>
                <a:gd name="connsiteX141" fmla="*/ 1015 w 10000"/>
                <a:gd name="connsiteY141" fmla="*/ 6455 h 10000"/>
                <a:gd name="connsiteX142" fmla="*/ 1188 w 10000"/>
                <a:gd name="connsiteY142" fmla="*/ 6508 h 10000"/>
                <a:gd name="connsiteX143" fmla="*/ 986 w 10000"/>
                <a:gd name="connsiteY143" fmla="*/ 5873 h 10000"/>
                <a:gd name="connsiteX144" fmla="*/ 1362 w 10000"/>
                <a:gd name="connsiteY144" fmla="*/ 5609 h 10000"/>
                <a:gd name="connsiteX145" fmla="*/ 1566 w 10000"/>
                <a:gd name="connsiteY145" fmla="*/ 5609 h 10000"/>
                <a:gd name="connsiteX146" fmla="*/ 1566 w 10000"/>
                <a:gd name="connsiteY146" fmla="*/ 5873 h 10000"/>
                <a:gd name="connsiteX147" fmla="*/ 1391 w 10000"/>
                <a:gd name="connsiteY147" fmla="*/ 6032 h 10000"/>
                <a:gd name="connsiteX148" fmla="*/ 1276 w 10000"/>
                <a:gd name="connsiteY148" fmla="*/ 6720 h 10000"/>
                <a:gd name="connsiteX149" fmla="*/ 1218 w 10000"/>
                <a:gd name="connsiteY149" fmla="*/ 7037 h 10000"/>
                <a:gd name="connsiteX150" fmla="*/ 1305 w 10000"/>
                <a:gd name="connsiteY150" fmla="*/ 7461 h 10000"/>
                <a:gd name="connsiteX151" fmla="*/ 1478 w 10000"/>
                <a:gd name="connsiteY151" fmla="*/ 7778 h 10000"/>
                <a:gd name="connsiteX152" fmla="*/ 2058 w 10000"/>
                <a:gd name="connsiteY152" fmla="*/ 8413 h 10000"/>
                <a:gd name="connsiteX153" fmla="*/ 2521 w 10000"/>
                <a:gd name="connsiteY153" fmla="*/ 8889 h 10000"/>
                <a:gd name="connsiteX154" fmla="*/ 2869 w 10000"/>
                <a:gd name="connsiteY154" fmla="*/ 9101 h 10000"/>
                <a:gd name="connsiteX155" fmla="*/ 3246 w 10000"/>
                <a:gd name="connsiteY155" fmla="*/ 9312 h 10000"/>
                <a:gd name="connsiteX156" fmla="*/ 3624 w 10000"/>
                <a:gd name="connsiteY156" fmla="*/ 9524 h 10000"/>
                <a:gd name="connsiteX157" fmla="*/ 3972 w 10000"/>
                <a:gd name="connsiteY157" fmla="*/ 9630 h 10000"/>
                <a:gd name="connsiteX158" fmla="*/ 4348 w 10000"/>
                <a:gd name="connsiteY158" fmla="*/ 9789 h 10000"/>
                <a:gd name="connsiteX159" fmla="*/ 4783 w 10000"/>
                <a:gd name="connsiteY159" fmla="*/ 9948 h 10000"/>
                <a:gd name="connsiteX160" fmla="*/ 5246 w 10000"/>
                <a:gd name="connsiteY160" fmla="*/ 10000 h 10000"/>
                <a:gd name="connsiteX161" fmla="*/ 5652 w 10000"/>
                <a:gd name="connsiteY161" fmla="*/ 10000 h 10000"/>
                <a:gd name="connsiteX162" fmla="*/ 6145 w 10000"/>
                <a:gd name="connsiteY162" fmla="*/ 9948 h 10000"/>
                <a:gd name="connsiteX163" fmla="*/ 6493 w 10000"/>
                <a:gd name="connsiteY163" fmla="*/ 9841 h 10000"/>
                <a:gd name="connsiteX164" fmla="*/ 6841 w 10000"/>
                <a:gd name="connsiteY164" fmla="*/ 9736 h 10000"/>
                <a:gd name="connsiteX165" fmla="*/ 7218 w 10000"/>
                <a:gd name="connsiteY165" fmla="*/ 9577 h 10000"/>
                <a:gd name="connsiteX166" fmla="*/ 7565 w 10000"/>
                <a:gd name="connsiteY166" fmla="*/ 9418 h 10000"/>
                <a:gd name="connsiteX167" fmla="*/ 7884 w 10000"/>
                <a:gd name="connsiteY167" fmla="*/ 9207 h 10000"/>
                <a:gd name="connsiteX168" fmla="*/ 8232 w 10000"/>
                <a:gd name="connsiteY168" fmla="*/ 8995 h 10000"/>
                <a:gd name="connsiteX169" fmla="*/ 8551 w 10000"/>
                <a:gd name="connsiteY169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8734 w 10000"/>
                <a:gd name="connsiteY37" fmla="*/ 5498 h 10000"/>
                <a:gd name="connsiteX38" fmla="*/ 8734 w 10000"/>
                <a:gd name="connsiteY38" fmla="*/ 5498 h 10000"/>
                <a:gd name="connsiteX39" fmla="*/ 8607 w 10000"/>
                <a:gd name="connsiteY39" fmla="*/ 5271 h 10000"/>
                <a:gd name="connsiteX40" fmla="*/ 8417 w 10000"/>
                <a:gd name="connsiteY40" fmla="*/ 5422 h 10000"/>
                <a:gd name="connsiteX41" fmla="*/ 8291 w 10000"/>
                <a:gd name="connsiteY41" fmla="*/ 5195 h 10000"/>
                <a:gd name="connsiteX42" fmla="*/ 8164 w 10000"/>
                <a:gd name="connsiteY42" fmla="*/ 4968 h 10000"/>
                <a:gd name="connsiteX43" fmla="*/ 8671 w 10000"/>
                <a:gd name="connsiteY43" fmla="*/ 4893 h 10000"/>
                <a:gd name="connsiteX44" fmla="*/ 8227 w 10000"/>
                <a:gd name="connsiteY44" fmla="*/ 4591 h 10000"/>
                <a:gd name="connsiteX45" fmla="*/ 7657 w 10000"/>
                <a:gd name="connsiteY45" fmla="*/ 5044 h 10000"/>
                <a:gd name="connsiteX46" fmla="*/ 7087 w 10000"/>
                <a:gd name="connsiteY46" fmla="*/ 5497 h 10000"/>
                <a:gd name="connsiteX47" fmla="*/ 8037 w 10000"/>
                <a:gd name="connsiteY47" fmla="*/ 4742 h 10000"/>
                <a:gd name="connsiteX48" fmla="*/ 7531 w 10000"/>
                <a:gd name="connsiteY48" fmla="*/ 4817 h 10000"/>
                <a:gd name="connsiteX49" fmla="*/ 8069 w 10000"/>
                <a:gd name="connsiteY49" fmla="*/ 4826 h 10000"/>
                <a:gd name="connsiteX50" fmla="*/ 6950 w 10000"/>
                <a:gd name="connsiteY50" fmla="*/ 3306 h 10000"/>
                <a:gd name="connsiteX51" fmla="*/ 6962 w 10000"/>
                <a:gd name="connsiteY51" fmla="*/ 3305 h 10000"/>
                <a:gd name="connsiteX52" fmla="*/ 6645 w 10000"/>
                <a:gd name="connsiteY52" fmla="*/ 3230 h 10000"/>
                <a:gd name="connsiteX53" fmla="*/ 6519 w 10000"/>
                <a:gd name="connsiteY53" fmla="*/ 3003 h 10000"/>
                <a:gd name="connsiteX54" fmla="*/ 5949 w 10000"/>
                <a:gd name="connsiteY54" fmla="*/ 2473 h 10000"/>
                <a:gd name="connsiteX55" fmla="*/ 5015 w 10000"/>
                <a:gd name="connsiteY55" fmla="*/ 3228 h 10000"/>
                <a:gd name="connsiteX56" fmla="*/ 4898 w 10000"/>
                <a:gd name="connsiteY56" fmla="*/ 3175 h 10000"/>
                <a:gd name="connsiteX57" fmla="*/ 4754 w 10000"/>
                <a:gd name="connsiteY57" fmla="*/ 3122 h 10000"/>
                <a:gd name="connsiteX58" fmla="*/ 4637 w 10000"/>
                <a:gd name="connsiteY58" fmla="*/ 3334 h 10000"/>
                <a:gd name="connsiteX59" fmla="*/ 4464 w 10000"/>
                <a:gd name="connsiteY59" fmla="*/ 3493 h 10000"/>
                <a:gd name="connsiteX60" fmla="*/ 4435 w 10000"/>
                <a:gd name="connsiteY60" fmla="*/ 3651 h 10000"/>
                <a:gd name="connsiteX61" fmla="*/ 4579 w 10000"/>
                <a:gd name="connsiteY61" fmla="*/ 3862 h 10000"/>
                <a:gd name="connsiteX62" fmla="*/ 4637 w 10000"/>
                <a:gd name="connsiteY62" fmla="*/ 4021 h 10000"/>
                <a:gd name="connsiteX63" fmla="*/ 4783 w 10000"/>
                <a:gd name="connsiteY63" fmla="*/ 4021 h 10000"/>
                <a:gd name="connsiteX64" fmla="*/ 4841 w 10000"/>
                <a:gd name="connsiteY64" fmla="*/ 4021 h 10000"/>
                <a:gd name="connsiteX65" fmla="*/ 4927 w 10000"/>
                <a:gd name="connsiteY65" fmla="*/ 4233 h 10000"/>
                <a:gd name="connsiteX66" fmla="*/ 5073 w 10000"/>
                <a:gd name="connsiteY66" fmla="*/ 4603 h 10000"/>
                <a:gd name="connsiteX67" fmla="*/ 4898 w 10000"/>
                <a:gd name="connsiteY67" fmla="*/ 4391 h 10000"/>
                <a:gd name="connsiteX68" fmla="*/ 4812 w 10000"/>
                <a:gd name="connsiteY68" fmla="*/ 4127 h 10000"/>
                <a:gd name="connsiteX69" fmla="*/ 4725 w 10000"/>
                <a:gd name="connsiteY69" fmla="*/ 4339 h 10000"/>
                <a:gd name="connsiteX70" fmla="*/ 4608 w 10000"/>
                <a:gd name="connsiteY70" fmla="*/ 4657 h 10000"/>
                <a:gd name="connsiteX71" fmla="*/ 4608 w 10000"/>
                <a:gd name="connsiteY71" fmla="*/ 4445 h 10000"/>
                <a:gd name="connsiteX72" fmla="*/ 4435 w 10000"/>
                <a:gd name="connsiteY72" fmla="*/ 4339 h 10000"/>
                <a:gd name="connsiteX73" fmla="*/ 4406 w 10000"/>
                <a:gd name="connsiteY73" fmla="*/ 3968 h 10000"/>
                <a:gd name="connsiteX74" fmla="*/ 4261 w 10000"/>
                <a:gd name="connsiteY74" fmla="*/ 4021 h 10000"/>
                <a:gd name="connsiteX75" fmla="*/ 4319 w 10000"/>
                <a:gd name="connsiteY75" fmla="*/ 3598 h 10000"/>
                <a:gd name="connsiteX76" fmla="*/ 4232 w 10000"/>
                <a:gd name="connsiteY76" fmla="*/ 3598 h 10000"/>
                <a:gd name="connsiteX77" fmla="*/ 4319 w 10000"/>
                <a:gd name="connsiteY77" fmla="*/ 3069 h 10000"/>
                <a:gd name="connsiteX78" fmla="*/ 4464 w 10000"/>
                <a:gd name="connsiteY78" fmla="*/ 3069 h 10000"/>
                <a:gd name="connsiteX79" fmla="*/ 4522 w 10000"/>
                <a:gd name="connsiteY79" fmla="*/ 3386 h 10000"/>
                <a:gd name="connsiteX80" fmla="*/ 4551 w 10000"/>
                <a:gd name="connsiteY80" fmla="*/ 3175 h 10000"/>
                <a:gd name="connsiteX81" fmla="*/ 4493 w 10000"/>
                <a:gd name="connsiteY81" fmla="*/ 3016 h 10000"/>
                <a:gd name="connsiteX82" fmla="*/ 4348 w 10000"/>
                <a:gd name="connsiteY82" fmla="*/ 2910 h 10000"/>
                <a:gd name="connsiteX83" fmla="*/ 4377 w 10000"/>
                <a:gd name="connsiteY83" fmla="*/ 2487 h 10000"/>
                <a:gd name="connsiteX84" fmla="*/ 4319 w 10000"/>
                <a:gd name="connsiteY84" fmla="*/ 2275 h 10000"/>
                <a:gd name="connsiteX85" fmla="*/ 4289 w 10000"/>
                <a:gd name="connsiteY85" fmla="*/ 1641 h 10000"/>
                <a:gd name="connsiteX86" fmla="*/ 4348 w 10000"/>
                <a:gd name="connsiteY86" fmla="*/ 1641 h 10000"/>
                <a:gd name="connsiteX87" fmla="*/ 4261 w 10000"/>
                <a:gd name="connsiteY87" fmla="*/ 1534 h 10000"/>
                <a:gd name="connsiteX88" fmla="*/ 4000 w 10000"/>
                <a:gd name="connsiteY88" fmla="*/ 1746 h 10000"/>
                <a:gd name="connsiteX89" fmla="*/ 3942 w 10000"/>
                <a:gd name="connsiteY89" fmla="*/ 1323 h 10000"/>
                <a:gd name="connsiteX90" fmla="*/ 4145 w 10000"/>
                <a:gd name="connsiteY90" fmla="*/ 582 h 10000"/>
                <a:gd name="connsiteX91" fmla="*/ 3972 w 10000"/>
                <a:gd name="connsiteY91" fmla="*/ 318 h 10000"/>
                <a:gd name="connsiteX92" fmla="*/ 3972 w 10000"/>
                <a:gd name="connsiteY92" fmla="*/ 212 h 10000"/>
                <a:gd name="connsiteX93" fmla="*/ 3710 w 10000"/>
                <a:gd name="connsiteY93" fmla="*/ 0 h 10000"/>
                <a:gd name="connsiteX94" fmla="*/ 3624 w 10000"/>
                <a:gd name="connsiteY94" fmla="*/ 212 h 10000"/>
                <a:gd name="connsiteX95" fmla="*/ 3536 w 10000"/>
                <a:gd name="connsiteY95" fmla="*/ 635 h 10000"/>
                <a:gd name="connsiteX96" fmla="*/ 3420 w 10000"/>
                <a:gd name="connsiteY96" fmla="*/ 688 h 10000"/>
                <a:gd name="connsiteX97" fmla="*/ 3594 w 10000"/>
                <a:gd name="connsiteY97" fmla="*/ 900 h 10000"/>
                <a:gd name="connsiteX98" fmla="*/ 3624 w 10000"/>
                <a:gd name="connsiteY98" fmla="*/ 1164 h 10000"/>
                <a:gd name="connsiteX99" fmla="*/ 3536 w 10000"/>
                <a:gd name="connsiteY99" fmla="*/ 1323 h 10000"/>
                <a:gd name="connsiteX100" fmla="*/ 3624 w 10000"/>
                <a:gd name="connsiteY100" fmla="*/ 1799 h 10000"/>
                <a:gd name="connsiteX101" fmla="*/ 3565 w 10000"/>
                <a:gd name="connsiteY101" fmla="*/ 2223 h 10000"/>
                <a:gd name="connsiteX102" fmla="*/ 3130 w 10000"/>
                <a:gd name="connsiteY102" fmla="*/ 2539 h 10000"/>
                <a:gd name="connsiteX103" fmla="*/ 3101 w 10000"/>
                <a:gd name="connsiteY103" fmla="*/ 2381 h 10000"/>
                <a:gd name="connsiteX104" fmla="*/ 3073 w 10000"/>
                <a:gd name="connsiteY104" fmla="*/ 2593 h 10000"/>
                <a:gd name="connsiteX105" fmla="*/ 3188 w 10000"/>
                <a:gd name="connsiteY105" fmla="*/ 2804 h 10000"/>
                <a:gd name="connsiteX106" fmla="*/ 3478 w 10000"/>
                <a:gd name="connsiteY106" fmla="*/ 2593 h 10000"/>
                <a:gd name="connsiteX107" fmla="*/ 3594 w 10000"/>
                <a:gd name="connsiteY107" fmla="*/ 2752 h 10000"/>
                <a:gd name="connsiteX108" fmla="*/ 3392 w 10000"/>
                <a:gd name="connsiteY108" fmla="*/ 2804 h 10000"/>
                <a:gd name="connsiteX109" fmla="*/ 1349 w 10000"/>
                <a:gd name="connsiteY109" fmla="*/ 2289 h 10000"/>
                <a:gd name="connsiteX110" fmla="*/ 2754 w 10000"/>
                <a:gd name="connsiteY110" fmla="*/ 2857 h 10000"/>
                <a:gd name="connsiteX111" fmla="*/ 1630 w 10000"/>
                <a:gd name="connsiteY111" fmla="*/ 1022 h 10000"/>
                <a:gd name="connsiteX112" fmla="*/ 2656 w 10000"/>
                <a:gd name="connsiteY112" fmla="*/ 2472 h 10000"/>
                <a:gd name="connsiteX113" fmla="*/ 2898 w 10000"/>
                <a:gd name="connsiteY113" fmla="*/ 3545 h 10000"/>
                <a:gd name="connsiteX114" fmla="*/ 2840 w 10000"/>
                <a:gd name="connsiteY114" fmla="*/ 3916 h 10000"/>
                <a:gd name="connsiteX115" fmla="*/ 1349 w 10000"/>
                <a:gd name="connsiteY115" fmla="*/ 2289 h 10000"/>
                <a:gd name="connsiteX116" fmla="*/ 1349 w 10000"/>
                <a:gd name="connsiteY116" fmla="*/ 2289 h 10000"/>
                <a:gd name="connsiteX117" fmla="*/ 2377 w 10000"/>
                <a:gd name="connsiteY117" fmla="*/ 3598 h 10000"/>
                <a:gd name="connsiteX118" fmla="*/ 2377 w 10000"/>
                <a:gd name="connsiteY118" fmla="*/ 3968 h 10000"/>
                <a:gd name="connsiteX119" fmla="*/ 2231 w 10000"/>
                <a:gd name="connsiteY119" fmla="*/ 4445 h 10000"/>
                <a:gd name="connsiteX120" fmla="*/ 2000 w 10000"/>
                <a:gd name="connsiteY120" fmla="*/ 4021 h 10000"/>
                <a:gd name="connsiteX121" fmla="*/ 1884 w 10000"/>
                <a:gd name="connsiteY121" fmla="*/ 3545 h 10000"/>
                <a:gd name="connsiteX122" fmla="*/ 1652 w 10000"/>
                <a:gd name="connsiteY122" fmla="*/ 3545 h 10000"/>
                <a:gd name="connsiteX123" fmla="*/ 1478 w 10000"/>
                <a:gd name="connsiteY123" fmla="*/ 3757 h 10000"/>
                <a:gd name="connsiteX124" fmla="*/ 1247 w 10000"/>
                <a:gd name="connsiteY124" fmla="*/ 3757 h 10000"/>
                <a:gd name="connsiteX125" fmla="*/ 1072 w 10000"/>
                <a:gd name="connsiteY125" fmla="*/ 3968 h 10000"/>
                <a:gd name="connsiteX126" fmla="*/ 957 w 10000"/>
                <a:gd name="connsiteY126" fmla="*/ 3757 h 10000"/>
                <a:gd name="connsiteX127" fmla="*/ 667 w 10000"/>
                <a:gd name="connsiteY127" fmla="*/ 3704 h 10000"/>
                <a:gd name="connsiteX128" fmla="*/ 406 w 10000"/>
                <a:gd name="connsiteY128" fmla="*/ 3704 h 10000"/>
                <a:gd name="connsiteX129" fmla="*/ 29 w 10000"/>
                <a:gd name="connsiteY129" fmla="*/ 3439 h 10000"/>
                <a:gd name="connsiteX130" fmla="*/ 0 w 10000"/>
                <a:gd name="connsiteY130" fmla="*/ 3916 h 10000"/>
                <a:gd name="connsiteX131" fmla="*/ 58 w 10000"/>
                <a:gd name="connsiteY131" fmla="*/ 4603 h 10000"/>
                <a:gd name="connsiteX132" fmla="*/ 116 w 10000"/>
                <a:gd name="connsiteY132" fmla="*/ 4973 h 10000"/>
                <a:gd name="connsiteX133" fmla="*/ 174 w 10000"/>
                <a:gd name="connsiteY133" fmla="*/ 5239 h 10000"/>
                <a:gd name="connsiteX134" fmla="*/ 232 w 10000"/>
                <a:gd name="connsiteY134" fmla="*/ 5609 h 10000"/>
                <a:gd name="connsiteX135" fmla="*/ 406 w 10000"/>
                <a:gd name="connsiteY135" fmla="*/ 5926 h 10000"/>
                <a:gd name="connsiteX136" fmla="*/ 638 w 10000"/>
                <a:gd name="connsiteY136" fmla="*/ 6455 h 10000"/>
                <a:gd name="connsiteX137" fmla="*/ 492 w 10000"/>
                <a:gd name="connsiteY137" fmla="*/ 6350 h 10000"/>
                <a:gd name="connsiteX138" fmla="*/ 840 w 10000"/>
                <a:gd name="connsiteY138" fmla="*/ 6825 h 10000"/>
                <a:gd name="connsiteX139" fmla="*/ 1043 w 10000"/>
                <a:gd name="connsiteY139" fmla="*/ 6773 h 10000"/>
                <a:gd name="connsiteX140" fmla="*/ 1015 w 10000"/>
                <a:gd name="connsiteY140" fmla="*/ 6455 h 10000"/>
                <a:gd name="connsiteX141" fmla="*/ 1188 w 10000"/>
                <a:gd name="connsiteY141" fmla="*/ 6508 h 10000"/>
                <a:gd name="connsiteX142" fmla="*/ 986 w 10000"/>
                <a:gd name="connsiteY142" fmla="*/ 5873 h 10000"/>
                <a:gd name="connsiteX143" fmla="*/ 1362 w 10000"/>
                <a:gd name="connsiteY143" fmla="*/ 5609 h 10000"/>
                <a:gd name="connsiteX144" fmla="*/ 1566 w 10000"/>
                <a:gd name="connsiteY144" fmla="*/ 5609 h 10000"/>
                <a:gd name="connsiteX145" fmla="*/ 1566 w 10000"/>
                <a:gd name="connsiteY145" fmla="*/ 5873 h 10000"/>
                <a:gd name="connsiteX146" fmla="*/ 1391 w 10000"/>
                <a:gd name="connsiteY146" fmla="*/ 6032 h 10000"/>
                <a:gd name="connsiteX147" fmla="*/ 1276 w 10000"/>
                <a:gd name="connsiteY147" fmla="*/ 6720 h 10000"/>
                <a:gd name="connsiteX148" fmla="*/ 1218 w 10000"/>
                <a:gd name="connsiteY148" fmla="*/ 7037 h 10000"/>
                <a:gd name="connsiteX149" fmla="*/ 1305 w 10000"/>
                <a:gd name="connsiteY149" fmla="*/ 7461 h 10000"/>
                <a:gd name="connsiteX150" fmla="*/ 1478 w 10000"/>
                <a:gd name="connsiteY150" fmla="*/ 7778 h 10000"/>
                <a:gd name="connsiteX151" fmla="*/ 2058 w 10000"/>
                <a:gd name="connsiteY151" fmla="*/ 8413 h 10000"/>
                <a:gd name="connsiteX152" fmla="*/ 2521 w 10000"/>
                <a:gd name="connsiteY152" fmla="*/ 8889 h 10000"/>
                <a:gd name="connsiteX153" fmla="*/ 2869 w 10000"/>
                <a:gd name="connsiteY153" fmla="*/ 9101 h 10000"/>
                <a:gd name="connsiteX154" fmla="*/ 3246 w 10000"/>
                <a:gd name="connsiteY154" fmla="*/ 9312 h 10000"/>
                <a:gd name="connsiteX155" fmla="*/ 3624 w 10000"/>
                <a:gd name="connsiteY155" fmla="*/ 9524 h 10000"/>
                <a:gd name="connsiteX156" fmla="*/ 3972 w 10000"/>
                <a:gd name="connsiteY156" fmla="*/ 9630 h 10000"/>
                <a:gd name="connsiteX157" fmla="*/ 4348 w 10000"/>
                <a:gd name="connsiteY157" fmla="*/ 9789 h 10000"/>
                <a:gd name="connsiteX158" fmla="*/ 4783 w 10000"/>
                <a:gd name="connsiteY158" fmla="*/ 9948 h 10000"/>
                <a:gd name="connsiteX159" fmla="*/ 5246 w 10000"/>
                <a:gd name="connsiteY159" fmla="*/ 10000 h 10000"/>
                <a:gd name="connsiteX160" fmla="*/ 5652 w 10000"/>
                <a:gd name="connsiteY160" fmla="*/ 10000 h 10000"/>
                <a:gd name="connsiteX161" fmla="*/ 6145 w 10000"/>
                <a:gd name="connsiteY161" fmla="*/ 9948 h 10000"/>
                <a:gd name="connsiteX162" fmla="*/ 6493 w 10000"/>
                <a:gd name="connsiteY162" fmla="*/ 9841 h 10000"/>
                <a:gd name="connsiteX163" fmla="*/ 6841 w 10000"/>
                <a:gd name="connsiteY163" fmla="*/ 9736 h 10000"/>
                <a:gd name="connsiteX164" fmla="*/ 7218 w 10000"/>
                <a:gd name="connsiteY164" fmla="*/ 9577 h 10000"/>
                <a:gd name="connsiteX165" fmla="*/ 7565 w 10000"/>
                <a:gd name="connsiteY165" fmla="*/ 9418 h 10000"/>
                <a:gd name="connsiteX166" fmla="*/ 7884 w 10000"/>
                <a:gd name="connsiteY166" fmla="*/ 9207 h 10000"/>
                <a:gd name="connsiteX167" fmla="*/ 8232 w 10000"/>
                <a:gd name="connsiteY167" fmla="*/ 8995 h 10000"/>
                <a:gd name="connsiteX168" fmla="*/ 8551 w 10000"/>
                <a:gd name="connsiteY168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376 w 10000"/>
                <a:gd name="connsiteY35" fmla="*/ 7143 h 10000"/>
                <a:gd name="connsiteX36" fmla="*/ 8734 w 10000"/>
                <a:gd name="connsiteY36" fmla="*/ 5498 h 10000"/>
                <a:gd name="connsiteX37" fmla="*/ 8734 w 10000"/>
                <a:gd name="connsiteY37" fmla="*/ 5498 h 10000"/>
                <a:gd name="connsiteX38" fmla="*/ 8607 w 10000"/>
                <a:gd name="connsiteY38" fmla="*/ 5271 h 10000"/>
                <a:gd name="connsiteX39" fmla="*/ 8417 w 10000"/>
                <a:gd name="connsiteY39" fmla="*/ 5422 h 10000"/>
                <a:gd name="connsiteX40" fmla="*/ 8291 w 10000"/>
                <a:gd name="connsiteY40" fmla="*/ 5195 h 10000"/>
                <a:gd name="connsiteX41" fmla="*/ 8164 w 10000"/>
                <a:gd name="connsiteY41" fmla="*/ 4968 h 10000"/>
                <a:gd name="connsiteX42" fmla="*/ 8671 w 10000"/>
                <a:gd name="connsiteY42" fmla="*/ 4893 h 10000"/>
                <a:gd name="connsiteX43" fmla="*/ 8227 w 10000"/>
                <a:gd name="connsiteY43" fmla="*/ 4591 h 10000"/>
                <a:gd name="connsiteX44" fmla="*/ 7657 w 10000"/>
                <a:gd name="connsiteY44" fmla="*/ 5044 h 10000"/>
                <a:gd name="connsiteX45" fmla="*/ 7087 w 10000"/>
                <a:gd name="connsiteY45" fmla="*/ 5497 h 10000"/>
                <a:gd name="connsiteX46" fmla="*/ 8037 w 10000"/>
                <a:gd name="connsiteY46" fmla="*/ 4742 h 10000"/>
                <a:gd name="connsiteX47" fmla="*/ 7531 w 10000"/>
                <a:gd name="connsiteY47" fmla="*/ 4817 h 10000"/>
                <a:gd name="connsiteX48" fmla="*/ 8069 w 10000"/>
                <a:gd name="connsiteY48" fmla="*/ 4826 h 10000"/>
                <a:gd name="connsiteX49" fmla="*/ 6950 w 10000"/>
                <a:gd name="connsiteY49" fmla="*/ 3306 h 10000"/>
                <a:gd name="connsiteX50" fmla="*/ 6962 w 10000"/>
                <a:gd name="connsiteY50" fmla="*/ 3305 h 10000"/>
                <a:gd name="connsiteX51" fmla="*/ 6645 w 10000"/>
                <a:gd name="connsiteY51" fmla="*/ 3230 h 10000"/>
                <a:gd name="connsiteX52" fmla="*/ 6519 w 10000"/>
                <a:gd name="connsiteY52" fmla="*/ 3003 h 10000"/>
                <a:gd name="connsiteX53" fmla="*/ 5949 w 10000"/>
                <a:gd name="connsiteY53" fmla="*/ 2473 h 10000"/>
                <a:gd name="connsiteX54" fmla="*/ 5015 w 10000"/>
                <a:gd name="connsiteY54" fmla="*/ 3228 h 10000"/>
                <a:gd name="connsiteX55" fmla="*/ 4898 w 10000"/>
                <a:gd name="connsiteY55" fmla="*/ 3175 h 10000"/>
                <a:gd name="connsiteX56" fmla="*/ 4754 w 10000"/>
                <a:gd name="connsiteY56" fmla="*/ 3122 h 10000"/>
                <a:gd name="connsiteX57" fmla="*/ 4637 w 10000"/>
                <a:gd name="connsiteY57" fmla="*/ 3334 h 10000"/>
                <a:gd name="connsiteX58" fmla="*/ 4464 w 10000"/>
                <a:gd name="connsiteY58" fmla="*/ 3493 h 10000"/>
                <a:gd name="connsiteX59" fmla="*/ 4435 w 10000"/>
                <a:gd name="connsiteY59" fmla="*/ 3651 h 10000"/>
                <a:gd name="connsiteX60" fmla="*/ 4579 w 10000"/>
                <a:gd name="connsiteY60" fmla="*/ 3862 h 10000"/>
                <a:gd name="connsiteX61" fmla="*/ 4637 w 10000"/>
                <a:gd name="connsiteY61" fmla="*/ 4021 h 10000"/>
                <a:gd name="connsiteX62" fmla="*/ 4783 w 10000"/>
                <a:gd name="connsiteY62" fmla="*/ 4021 h 10000"/>
                <a:gd name="connsiteX63" fmla="*/ 4841 w 10000"/>
                <a:gd name="connsiteY63" fmla="*/ 4021 h 10000"/>
                <a:gd name="connsiteX64" fmla="*/ 4927 w 10000"/>
                <a:gd name="connsiteY64" fmla="*/ 4233 h 10000"/>
                <a:gd name="connsiteX65" fmla="*/ 5073 w 10000"/>
                <a:gd name="connsiteY65" fmla="*/ 4603 h 10000"/>
                <a:gd name="connsiteX66" fmla="*/ 4898 w 10000"/>
                <a:gd name="connsiteY66" fmla="*/ 4391 h 10000"/>
                <a:gd name="connsiteX67" fmla="*/ 4812 w 10000"/>
                <a:gd name="connsiteY67" fmla="*/ 4127 h 10000"/>
                <a:gd name="connsiteX68" fmla="*/ 4725 w 10000"/>
                <a:gd name="connsiteY68" fmla="*/ 4339 h 10000"/>
                <a:gd name="connsiteX69" fmla="*/ 4608 w 10000"/>
                <a:gd name="connsiteY69" fmla="*/ 4657 h 10000"/>
                <a:gd name="connsiteX70" fmla="*/ 4608 w 10000"/>
                <a:gd name="connsiteY70" fmla="*/ 4445 h 10000"/>
                <a:gd name="connsiteX71" fmla="*/ 4435 w 10000"/>
                <a:gd name="connsiteY71" fmla="*/ 4339 h 10000"/>
                <a:gd name="connsiteX72" fmla="*/ 4406 w 10000"/>
                <a:gd name="connsiteY72" fmla="*/ 3968 h 10000"/>
                <a:gd name="connsiteX73" fmla="*/ 4261 w 10000"/>
                <a:gd name="connsiteY73" fmla="*/ 4021 h 10000"/>
                <a:gd name="connsiteX74" fmla="*/ 4319 w 10000"/>
                <a:gd name="connsiteY74" fmla="*/ 3598 h 10000"/>
                <a:gd name="connsiteX75" fmla="*/ 4232 w 10000"/>
                <a:gd name="connsiteY75" fmla="*/ 3598 h 10000"/>
                <a:gd name="connsiteX76" fmla="*/ 4319 w 10000"/>
                <a:gd name="connsiteY76" fmla="*/ 3069 h 10000"/>
                <a:gd name="connsiteX77" fmla="*/ 4464 w 10000"/>
                <a:gd name="connsiteY77" fmla="*/ 3069 h 10000"/>
                <a:gd name="connsiteX78" fmla="*/ 4522 w 10000"/>
                <a:gd name="connsiteY78" fmla="*/ 3386 h 10000"/>
                <a:gd name="connsiteX79" fmla="*/ 4551 w 10000"/>
                <a:gd name="connsiteY79" fmla="*/ 3175 h 10000"/>
                <a:gd name="connsiteX80" fmla="*/ 4493 w 10000"/>
                <a:gd name="connsiteY80" fmla="*/ 3016 h 10000"/>
                <a:gd name="connsiteX81" fmla="*/ 4348 w 10000"/>
                <a:gd name="connsiteY81" fmla="*/ 2910 h 10000"/>
                <a:gd name="connsiteX82" fmla="*/ 4377 w 10000"/>
                <a:gd name="connsiteY82" fmla="*/ 2487 h 10000"/>
                <a:gd name="connsiteX83" fmla="*/ 4319 w 10000"/>
                <a:gd name="connsiteY83" fmla="*/ 2275 h 10000"/>
                <a:gd name="connsiteX84" fmla="*/ 4289 w 10000"/>
                <a:gd name="connsiteY84" fmla="*/ 1641 h 10000"/>
                <a:gd name="connsiteX85" fmla="*/ 4348 w 10000"/>
                <a:gd name="connsiteY85" fmla="*/ 1641 h 10000"/>
                <a:gd name="connsiteX86" fmla="*/ 4261 w 10000"/>
                <a:gd name="connsiteY86" fmla="*/ 1534 h 10000"/>
                <a:gd name="connsiteX87" fmla="*/ 4000 w 10000"/>
                <a:gd name="connsiteY87" fmla="*/ 1746 h 10000"/>
                <a:gd name="connsiteX88" fmla="*/ 3942 w 10000"/>
                <a:gd name="connsiteY88" fmla="*/ 1323 h 10000"/>
                <a:gd name="connsiteX89" fmla="*/ 4145 w 10000"/>
                <a:gd name="connsiteY89" fmla="*/ 582 h 10000"/>
                <a:gd name="connsiteX90" fmla="*/ 3972 w 10000"/>
                <a:gd name="connsiteY90" fmla="*/ 318 h 10000"/>
                <a:gd name="connsiteX91" fmla="*/ 3972 w 10000"/>
                <a:gd name="connsiteY91" fmla="*/ 212 h 10000"/>
                <a:gd name="connsiteX92" fmla="*/ 3710 w 10000"/>
                <a:gd name="connsiteY92" fmla="*/ 0 h 10000"/>
                <a:gd name="connsiteX93" fmla="*/ 3624 w 10000"/>
                <a:gd name="connsiteY93" fmla="*/ 212 h 10000"/>
                <a:gd name="connsiteX94" fmla="*/ 3536 w 10000"/>
                <a:gd name="connsiteY94" fmla="*/ 635 h 10000"/>
                <a:gd name="connsiteX95" fmla="*/ 3420 w 10000"/>
                <a:gd name="connsiteY95" fmla="*/ 688 h 10000"/>
                <a:gd name="connsiteX96" fmla="*/ 3594 w 10000"/>
                <a:gd name="connsiteY96" fmla="*/ 900 h 10000"/>
                <a:gd name="connsiteX97" fmla="*/ 3624 w 10000"/>
                <a:gd name="connsiteY97" fmla="*/ 1164 h 10000"/>
                <a:gd name="connsiteX98" fmla="*/ 3536 w 10000"/>
                <a:gd name="connsiteY98" fmla="*/ 1323 h 10000"/>
                <a:gd name="connsiteX99" fmla="*/ 3624 w 10000"/>
                <a:gd name="connsiteY99" fmla="*/ 1799 h 10000"/>
                <a:gd name="connsiteX100" fmla="*/ 3565 w 10000"/>
                <a:gd name="connsiteY100" fmla="*/ 2223 h 10000"/>
                <a:gd name="connsiteX101" fmla="*/ 3130 w 10000"/>
                <a:gd name="connsiteY101" fmla="*/ 2539 h 10000"/>
                <a:gd name="connsiteX102" fmla="*/ 3101 w 10000"/>
                <a:gd name="connsiteY102" fmla="*/ 2381 h 10000"/>
                <a:gd name="connsiteX103" fmla="*/ 3073 w 10000"/>
                <a:gd name="connsiteY103" fmla="*/ 2593 h 10000"/>
                <a:gd name="connsiteX104" fmla="*/ 3188 w 10000"/>
                <a:gd name="connsiteY104" fmla="*/ 2804 h 10000"/>
                <a:gd name="connsiteX105" fmla="*/ 3478 w 10000"/>
                <a:gd name="connsiteY105" fmla="*/ 2593 h 10000"/>
                <a:gd name="connsiteX106" fmla="*/ 3594 w 10000"/>
                <a:gd name="connsiteY106" fmla="*/ 2752 h 10000"/>
                <a:gd name="connsiteX107" fmla="*/ 3392 w 10000"/>
                <a:gd name="connsiteY107" fmla="*/ 2804 h 10000"/>
                <a:gd name="connsiteX108" fmla="*/ 1349 w 10000"/>
                <a:gd name="connsiteY108" fmla="*/ 2289 h 10000"/>
                <a:gd name="connsiteX109" fmla="*/ 2754 w 10000"/>
                <a:gd name="connsiteY109" fmla="*/ 2857 h 10000"/>
                <a:gd name="connsiteX110" fmla="*/ 1630 w 10000"/>
                <a:gd name="connsiteY110" fmla="*/ 1022 h 10000"/>
                <a:gd name="connsiteX111" fmla="*/ 2656 w 10000"/>
                <a:gd name="connsiteY111" fmla="*/ 2472 h 10000"/>
                <a:gd name="connsiteX112" fmla="*/ 2898 w 10000"/>
                <a:gd name="connsiteY112" fmla="*/ 3545 h 10000"/>
                <a:gd name="connsiteX113" fmla="*/ 2840 w 10000"/>
                <a:gd name="connsiteY113" fmla="*/ 3916 h 10000"/>
                <a:gd name="connsiteX114" fmla="*/ 1349 w 10000"/>
                <a:gd name="connsiteY114" fmla="*/ 2289 h 10000"/>
                <a:gd name="connsiteX115" fmla="*/ 1349 w 10000"/>
                <a:gd name="connsiteY115" fmla="*/ 2289 h 10000"/>
                <a:gd name="connsiteX116" fmla="*/ 2377 w 10000"/>
                <a:gd name="connsiteY116" fmla="*/ 3598 h 10000"/>
                <a:gd name="connsiteX117" fmla="*/ 2377 w 10000"/>
                <a:gd name="connsiteY117" fmla="*/ 3968 h 10000"/>
                <a:gd name="connsiteX118" fmla="*/ 2231 w 10000"/>
                <a:gd name="connsiteY118" fmla="*/ 4445 h 10000"/>
                <a:gd name="connsiteX119" fmla="*/ 2000 w 10000"/>
                <a:gd name="connsiteY119" fmla="*/ 4021 h 10000"/>
                <a:gd name="connsiteX120" fmla="*/ 1884 w 10000"/>
                <a:gd name="connsiteY120" fmla="*/ 3545 h 10000"/>
                <a:gd name="connsiteX121" fmla="*/ 1652 w 10000"/>
                <a:gd name="connsiteY121" fmla="*/ 3545 h 10000"/>
                <a:gd name="connsiteX122" fmla="*/ 1478 w 10000"/>
                <a:gd name="connsiteY122" fmla="*/ 3757 h 10000"/>
                <a:gd name="connsiteX123" fmla="*/ 1247 w 10000"/>
                <a:gd name="connsiteY123" fmla="*/ 3757 h 10000"/>
                <a:gd name="connsiteX124" fmla="*/ 1072 w 10000"/>
                <a:gd name="connsiteY124" fmla="*/ 3968 h 10000"/>
                <a:gd name="connsiteX125" fmla="*/ 957 w 10000"/>
                <a:gd name="connsiteY125" fmla="*/ 3757 h 10000"/>
                <a:gd name="connsiteX126" fmla="*/ 667 w 10000"/>
                <a:gd name="connsiteY126" fmla="*/ 3704 h 10000"/>
                <a:gd name="connsiteX127" fmla="*/ 406 w 10000"/>
                <a:gd name="connsiteY127" fmla="*/ 3704 h 10000"/>
                <a:gd name="connsiteX128" fmla="*/ 29 w 10000"/>
                <a:gd name="connsiteY128" fmla="*/ 3439 h 10000"/>
                <a:gd name="connsiteX129" fmla="*/ 0 w 10000"/>
                <a:gd name="connsiteY129" fmla="*/ 3916 h 10000"/>
                <a:gd name="connsiteX130" fmla="*/ 58 w 10000"/>
                <a:gd name="connsiteY130" fmla="*/ 4603 h 10000"/>
                <a:gd name="connsiteX131" fmla="*/ 116 w 10000"/>
                <a:gd name="connsiteY131" fmla="*/ 4973 h 10000"/>
                <a:gd name="connsiteX132" fmla="*/ 174 w 10000"/>
                <a:gd name="connsiteY132" fmla="*/ 5239 h 10000"/>
                <a:gd name="connsiteX133" fmla="*/ 232 w 10000"/>
                <a:gd name="connsiteY133" fmla="*/ 5609 h 10000"/>
                <a:gd name="connsiteX134" fmla="*/ 406 w 10000"/>
                <a:gd name="connsiteY134" fmla="*/ 5926 h 10000"/>
                <a:gd name="connsiteX135" fmla="*/ 638 w 10000"/>
                <a:gd name="connsiteY135" fmla="*/ 6455 h 10000"/>
                <a:gd name="connsiteX136" fmla="*/ 492 w 10000"/>
                <a:gd name="connsiteY136" fmla="*/ 6350 h 10000"/>
                <a:gd name="connsiteX137" fmla="*/ 840 w 10000"/>
                <a:gd name="connsiteY137" fmla="*/ 6825 h 10000"/>
                <a:gd name="connsiteX138" fmla="*/ 1043 w 10000"/>
                <a:gd name="connsiteY138" fmla="*/ 6773 h 10000"/>
                <a:gd name="connsiteX139" fmla="*/ 1015 w 10000"/>
                <a:gd name="connsiteY139" fmla="*/ 6455 h 10000"/>
                <a:gd name="connsiteX140" fmla="*/ 1188 w 10000"/>
                <a:gd name="connsiteY140" fmla="*/ 6508 h 10000"/>
                <a:gd name="connsiteX141" fmla="*/ 986 w 10000"/>
                <a:gd name="connsiteY141" fmla="*/ 5873 h 10000"/>
                <a:gd name="connsiteX142" fmla="*/ 1362 w 10000"/>
                <a:gd name="connsiteY142" fmla="*/ 5609 h 10000"/>
                <a:gd name="connsiteX143" fmla="*/ 1566 w 10000"/>
                <a:gd name="connsiteY143" fmla="*/ 5609 h 10000"/>
                <a:gd name="connsiteX144" fmla="*/ 1566 w 10000"/>
                <a:gd name="connsiteY144" fmla="*/ 5873 h 10000"/>
                <a:gd name="connsiteX145" fmla="*/ 1391 w 10000"/>
                <a:gd name="connsiteY145" fmla="*/ 6032 h 10000"/>
                <a:gd name="connsiteX146" fmla="*/ 1276 w 10000"/>
                <a:gd name="connsiteY146" fmla="*/ 6720 h 10000"/>
                <a:gd name="connsiteX147" fmla="*/ 1218 w 10000"/>
                <a:gd name="connsiteY147" fmla="*/ 7037 h 10000"/>
                <a:gd name="connsiteX148" fmla="*/ 1305 w 10000"/>
                <a:gd name="connsiteY148" fmla="*/ 7461 h 10000"/>
                <a:gd name="connsiteX149" fmla="*/ 1478 w 10000"/>
                <a:gd name="connsiteY149" fmla="*/ 7778 h 10000"/>
                <a:gd name="connsiteX150" fmla="*/ 2058 w 10000"/>
                <a:gd name="connsiteY150" fmla="*/ 8413 h 10000"/>
                <a:gd name="connsiteX151" fmla="*/ 2521 w 10000"/>
                <a:gd name="connsiteY151" fmla="*/ 8889 h 10000"/>
                <a:gd name="connsiteX152" fmla="*/ 2869 w 10000"/>
                <a:gd name="connsiteY152" fmla="*/ 9101 h 10000"/>
                <a:gd name="connsiteX153" fmla="*/ 3246 w 10000"/>
                <a:gd name="connsiteY153" fmla="*/ 9312 h 10000"/>
                <a:gd name="connsiteX154" fmla="*/ 3624 w 10000"/>
                <a:gd name="connsiteY154" fmla="*/ 9524 h 10000"/>
                <a:gd name="connsiteX155" fmla="*/ 3972 w 10000"/>
                <a:gd name="connsiteY155" fmla="*/ 9630 h 10000"/>
                <a:gd name="connsiteX156" fmla="*/ 4348 w 10000"/>
                <a:gd name="connsiteY156" fmla="*/ 9789 h 10000"/>
                <a:gd name="connsiteX157" fmla="*/ 4783 w 10000"/>
                <a:gd name="connsiteY157" fmla="*/ 9948 h 10000"/>
                <a:gd name="connsiteX158" fmla="*/ 5246 w 10000"/>
                <a:gd name="connsiteY158" fmla="*/ 10000 h 10000"/>
                <a:gd name="connsiteX159" fmla="*/ 5652 w 10000"/>
                <a:gd name="connsiteY159" fmla="*/ 10000 h 10000"/>
                <a:gd name="connsiteX160" fmla="*/ 6145 w 10000"/>
                <a:gd name="connsiteY160" fmla="*/ 9948 h 10000"/>
                <a:gd name="connsiteX161" fmla="*/ 6493 w 10000"/>
                <a:gd name="connsiteY161" fmla="*/ 9841 h 10000"/>
                <a:gd name="connsiteX162" fmla="*/ 6841 w 10000"/>
                <a:gd name="connsiteY162" fmla="*/ 9736 h 10000"/>
                <a:gd name="connsiteX163" fmla="*/ 7218 w 10000"/>
                <a:gd name="connsiteY163" fmla="*/ 9577 h 10000"/>
                <a:gd name="connsiteX164" fmla="*/ 7565 w 10000"/>
                <a:gd name="connsiteY164" fmla="*/ 9418 h 10000"/>
                <a:gd name="connsiteX165" fmla="*/ 7884 w 10000"/>
                <a:gd name="connsiteY165" fmla="*/ 9207 h 10000"/>
                <a:gd name="connsiteX166" fmla="*/ 8232 w 10000"/>
                <a:gd name="connsiteY166" fmla="*/ 8995 h 10000"/>
                <a:gd name="connsiteX167" fmla="*/ 8551 w 10000"/>
                <a:gd name="connsiteY167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8734 w 10000"/>
                <a:gd name="connsiteY35" fmla="*/ 5498 h 10000"/>
                <a:gd name="connsiteX36" fmla="*/ 8734 w 10000"/>
                <a:gd name="connsiteY36" fmla="*/ 5498 h 10000"/>
                <a:gd name="connsiteX37" fmla="*/ 8607 w 10000"/>
                <a:gd name="connsiteY37" fmla="*/ 5271 h 10000"/>
                <a:gd name="connsiteX38" fmla="*/ 8417 w 10000"/>
                <a:gd name="connsiteY38" fmla="*/ 5422 h 10000"/>
                <a:gd name="connsiteX39" fmla="*/ 8291 w 10000"/>
                <a:gd name="connsiteY39" fmla="*/ 5195 h 10000"/>
                <a:gd name="connsiteX40" fmla="*/ 8164 w 10000"/>
                <a:gd name="connsiteY40" fmla="*/ 4968 h 10000"/>
                <a:gd name="connsiteX41" fmla="*/ 8671 w 10000"/>
                <a:gd name="connsiteY41" fmla="*/ 4893 h 10000"/>
                <a:gd name="connsiteX42" fmla="*/ 8227 w 10000"/>
                <a:gd name="connsiteY42" fmla="*/ 4591 h 10000"/>
                <a:gd name="connsiteX43" fmla="*/ 7657 w 10000"/>
                <a:gd name="connsiteY43" fmla="*/ 5044 h 10000"/>
                <a:gd name="connsiteX44" fmla="*/ 7087 w 10000"/>
                <a:gd name="connsiteY44" fmla="*/ 5497 h 10000"/>
                <a:gd name="connsiteX45" fmla="*/ 8037 w 10000"/>
                <a:gd name="connsiteY45" fmla="*/ 4742 h 10000"/>
                <a:gd name="connsiteX46" fmla="*/ 7531 w 10000"/>
                <a:gd name="connsiteY46" fmla="*/ 4817 h 10000"/>
                <a:gd name="connsiteX47" fmla="*/ 8069 w 10000"/>
                <a:gd name="connsiteY47" fmla="*/ 4826 h 10000"/>
                <a:gd name="connsiteX48" fmla="*/ 6950 w 10000"/>
                <a:gd name="connsiteY48" fmla="*/ 3306 h 10000"/>
                <a:gd name="connsiteX49" fmla="*/ 6962 w 10000"/>
                <a:gd name="connsiteY49" fmla="*/ 3305 h 10000"/>
                <a:gd name="connsiteX50" fmla="*/ 6645 w 10000"/>
                <a:gd name="connsiteY50" fmla="*/ 3230 h 10000"/>
                <a:gd name="connsiteX51" fmla="*/ 6519 w 10000"/>
                <a:gd name="connsiteY51" fmla="*/ 3003 h 10000"/>
                <a:gd name="connsiteX52" fmla="*/ 5949 w 10000"/>
                <a:gd name="connsiteY52" fmla="*/ 2473 h 10000"/>
                <a:gd name="connsiteX53" fmla="*/ 5015 w 10000"/>
                <a:gd name="connsiteY53" fmla="*/ 3228 h 10000"/>
                <a:gd name="connsiteX54" fmla="*/ 4898 w 10000"/>
                <a:gd name="connsiteY54" fmla="*/ 3175 h 10000"/>
                <a:gd name="connsiteX55" fmla="*/ 4754 w 10000"/>
                <a:gd name="connsiteY55" fmla="*/ 3122 h 10000"/>
                <a:gd name="connsiteX56" fmla="*/ 4637 w 10000"/>
                <a:gd name="connsiteY56" fmla="*/ 3334 h 10000"/>
                <a:gd name="connsiteX57" fmla="*/ 4464 w 10000"/>
                <a:gd name="connsiteY57" fmla="*/ 3493 h 10000"/>
                <a:gd name="connsiteX58" fmla="*/ 4435 w 10000"/>
                <a:gd name="connsiteY58" fmla="*/ 3651 h 10000"/>
                <a:gd name="connsiteX59" fmla="*/ 4579 w 10000"/>
                <a:gd name="connsiteY59" fmla="*/ 3862 h 10000"/>
                <a:gd name="connsiteX60" fmla="*/ 4637 w 10000"/>
                <a:gd name="connsiteY60" fmla="*/ 4021 h 10000"/>
                <a:gd name="connsiteX61" fmla="*/ 4783 w 10000"/>
                <a:gd name="connsiteY61" fmla="*/ 4021 h 10000"/>
                <a:gd name="connsiteX62" fmla="*/ 4841 w 10000"/>
                <a:gd name="connsiteY62" fmla="*/ 4021 h 10000"/>
                <a:gd name="connsiteX63" fmla="*/ 4927 w 10000"/>
                <a:gd name="connsiteY63" fmla="*/ 4233 h 10000"/>
                <a:gd name="connsiteX64" fmla="*/ 5073 w 10000"/>
                <a:gd name="connsiteY64" fmla="*/ 4603 h 10000"/>
                <a:gd name="connsiteX65" fmla="*/ 4898 w 10000"/>
                <a:gd name="connsiteY65" fmla="*/ 4391 h 10000"/>
                <a:gd name="connsiteX66" fmla="*/ 4812 w 10000"/>
                <a:gd name="connsiteY66" fmla="*/ 4127 h 10000"/>
                <a:gd name="connsiteX67" fmla="*/ 4725 w 10000"/>
                <a:gd name="connsiteY67" fmla="*/ 4339 h 10000"/>
                <a:gd name="connsiteX68" fmla="*/ 4608 w 10000"/>
                <a:gd name="connsiteY68" fmla="*/ 4657 h 10000"/>
                <a:gd name="connsiteX69" fmla="*/ 4608 w 10000"/>
                <a:gd name="connsiteY69" fmla="*/ 4445 h 10000"/>
                <a:gd name="connsiteX70" fmla="*/ 4435 w 10000"/>
                <a:gd name="connsiteY70" fmla="*/ 4339 h 10000"/>
                <a:gd name="connsiteX71" fmla="*/ 4406 w 10000"/>
                <a:gd name="connsiteY71" fmla="*/ 3968 h 10000"/>
                <a:gd name="connsiteX72" fmla="*/ 4261 w 10000"/>
                <a:gd name="connsiteY72" fmla="*/ 4021 h 10000"/>
                <a:gd name="connsiteX73" fmla="*/ 4319 w 10000"/>
                <a:gd name="connsiteY73" fmla="*/ 3598 h 10000"/>
                <a:gd name="connsiteX74" fmla="*/ 4232 w 10000"/>
                <a:gd name="connsiteY74" fmla="*/ 3598 h 10000"/>
                <a:gd name="connsiteX75" fmla="*/ 4319 w 10000"/>
                <a:gd name="connsiteY75" fmla="*/ 3069 h 10000"/>
                <a:gd name="connsiteX76" fmla="*/ 4464 w 10000"/>
                <a:gd name="connsiteY76" fmla="*/ 3069 h 10000"/>
                <a:gd name="connsiteX77" fmla="*/ 4522 w 10000"/>
                <a:gd name="connsiteY77" fmla="*/ 3386 h 10000"/>
                <a:gd name="connsiteX78" fmla="*/ 4551 w 10000"/>
                <a:gd name="connsiteY78" fmla="*/ 3175 h 10000"/>
                <a:gd name="connsiteX79" fmla="*/ 4493 w 10000"/>
                <a:gd name="connsiteY79" fmla="*/ 3016 h 10000"/>
                <a:gd name="connsiteX80" fmla="*/ 4348 w 10000"/>
                <a:gd name="connsiteY80" fmla="*/ 2910 h 10000"/>
                <a:gd name="connsiteX81" fmla="*/ 4377 w 10000"/>
                <a:gd name="connsiteY81" fmla="*/ 2487 h 10000"/>
                <a:gd name="connsiteX82" fmla="*/ 4319 w 10000"/>
                <a:gd name="connsiteY82" fmla="*/ 2275 h 10000"/>
                <a:gd name="connsiteX83" fmla="*/ 4289 w 10000"/>
                <a:gd name="connsiteY83" fmla="*/ 1641 h 10000"/>
                <a:gd name="connsiteX84" fmla="*/ 4348 w 10000"/>
                <a:gd name="connsiteY84" fmla="*/ 1641 h 10000"/>
                <a:gd name="connsiteX85" fmla="*/ 4261 w 10000"/>
                <a:gd name="connsiteY85" fmla="*/ 1534 h 10000"/>
                <a:gd name="connsiteX86" fmla="*/ 4000 w 10000"/>
                <a:gd name="connsiteY86" fmla="*/ 1746 h 10000"/>
                <a:gd name="connsiteX87" fmla="*/ 3942 w 10000"/>
                <a:gd name="connsiteY87" fmla="*/ 1323 h 10000"/>
                <a:gd name="connsiteX88" fmla="*/ 4145 w 10000"/>
                <a:gd name="connsiteY88" fmla="*/ 582 h 10000"/>
                <a:gd name="connsiteX89" fmla="*/ 3972 w 10000"/>
                <a:gd name="connsiteY89" fmla="*/ 318 h 10000"/>
                <a:gd name="connsiteX90" fmla="*/ 3972 w 10000"/>
                <a:gd name="connsiteY90" fmla="*/ 212 h 10000"/>
                <a:gd name="connsiteX91" fmla="*/ 3710 w 10000"/>
                <a:gd name="connsiteY91" fmla="*/ 0 h 10000"/>
                <a:gd name="connsiteX92" fmla="*/ 3624 w 10000"/>
                <a:gd name="connsiteY92" fmla="*/ 212 h 10000"/>
                <a:gd name="connsiteX93" fmla="*/ 3536 w 10000"/>
                <a:gd name="connsiteY93" fmla="*/ 635 h 10000"/>
                <a:gd name="connsiteX94" fmla="*/ 3420 w 10000"/>
                <a:gd name="connsiteY94" fmla="*/ 688 h 10000"/>
                <a:gd name="connsiteX95" fmla="*/ 3594 w 10000"/>
                <a:gd name="connsiteY95" fmla="*/ 900 h 10000"/>
                <a:gd name="connsiteX96" fmla="*/ 3624 w 10000"/>
                <a:gd name="connsiteY96" fmla="*/ 1164 h 10000"/>
                <a:gd name="connsiteX97" fmla="*/ 3536 w 10000"/>
                <a:gd name="connsiteY97" fmla="*/ 1323 h 10000"/>
                <a:gd name="connsiteX98" fmla="*/ 3624 w 10000"/>
                <a:gd name="connsiteY98" fmla="*/ 1799 h 10000"/>
                <a:gd name="connsiteX99" fmla="*/ 3565 w 10000"/>
                <a:gd name="connsiteY99" fmla="*/ 2223 h 10000"/>
                <a:gd name="connsiteX100" fmla="*/ 3130 w 10000"/>
                <a:gd name="connsiteY100" fmla="*/ 2539 h 10000"/>
                <a:gd name="connsiteX101" fmla="*/ 3101 w 10000"/>
                <a:gd name="connsiteY101" fmla="*/ 2381 h 10000"/>
                <a:gd name="connsiteX102" fmla="*/ 3073 w 10000"/>
                <a:gd name="connsiteY102" fmla="*/ 2593 h 10000"/>
                <a:gd name="connsiteX103" fmla="*/ 3188 w 10000"/>
                <a:gd name="connsiteY103" fmla="*/ 2804 h 10000"/>
                <a:gd name="connsiteX104" fmla="*/ 3478 w 10000"/>
                <a:gd name="connsiteY104" fmla="*/ 2593 h 10000"/>
                <a:gd name="connsiteX105" fmla="*/ 3594 w 10000"/>
                <a:gd name="connsiteY105" fmla="*/ 2752 h 10000"/>
                <a:gd name="connsiteX106" fmla="*/ 3392 w 10000"/>
                <a:gd name="connsiteY106" fmla="*/ 2804 h 10000"/>
                <a:gd name="connsiteX107" fmla="*/ 1349 w 10000"/>
                <a:gd name="connsiteY107" fmla="*/ 2289 h 10000"/>
                <a:gd name="connsiteX108" fmla="*/ 2754 w 10000"/>
                <a:gd name="connsiteY108" fmla="*/ 2857 h 10000"/>
                <a:gd name="connsiteX109" fmla="*/ 1630 w 10000"/>
                <a:gd name="connsiteY109" fmla="*/ 1022 h 10000"/>
                <a:gd name="connsiteX110" fmla="*/ 2656 w 10000"/>
                <a:gd name="connsiteY110" fmla="*/ 2472 h 10000"/>
                <a:gd name="connsiteX111" fmla="*/ 2898 w 10000"/>
                <a:gd name="connsiteY111" fmla="*/ 3545 h 10000"/>
                <a:gd name="connsiteX112" fmla="*/ 2840 w 10000"/>
                <a:gd name="connsiteY112" fmla="*/ 3916 h 10000"/>
                <a:gd name="connsiteX113" fmla="*/ 1349 w 10000"/>
                <a:gd name="connsiteY113" fmla="*/ 2289 h 10000"/>
                <a:gd name="connsiteX114" fmla="*/ 1349 w 10000"/>
                <a:gd name="connsiteY114" fmla="*/ 2289 h 10000"/>
                <a:gd name="connsiteX115" fmla="*/ 2377 w 10000"/>
                <a:gd name="connsiteY115" fmla="*/ 3598 h 10000"/>
                <a:gd name="connsiteX116" fmla="*/ 2377 w 10000"/>
                <a:gd name="connsiteY116" fmla="*/ 3968 h 10000"/>
                <a:gd name="connsiteX117" fmla="*/ 2231 w 10000"/>
                <a:gd name="connsiteY117" fmla="*/ 4445 h 10000"/>
                <a:gd name="connsiteX118" fmla="*/ 2000 w 10000"/>
                <a:gd name="connsiteY118" fmla="*/ 4021 h 10000"/>
                <a:gd name="connsiteX119" fmla="*/ 1884 w 10000"/>
                <a:gd name="connsiteY119" fmla="*/ 3545 h 10000"/>
                <a:gd name="connsiteX120" fmla="*/ 1652 w 10000"/>
                <a:gd name="connsiteY120" fmla="*/ 3545 h 10000"/>
                <a:gd name="connsiteX121" fmla="*/ 1478 w 10000"/>
                <a:gd name="connsiteY121" fmla="*/ 3757 h 10000"/>
                <a:gd name="connsiteX122" fmla="*/ 1247 w 10000"/>
                <a:gd name="connsiteY122" fmla="*/ 3757 h 10000"/>
                <a:gd name="connsiteX123" fmla="*/ 1072 w 10000"/>
                <a:gd name="connsiteY123" fmla="*/ 3968 h 10000"/>
                <a:gd name="connsiteX124" fmla="*/ 957 w 10000"/>
                <a:gd name="connsiteY124" fmla="*/ 3757 h 10000"/>
                <a:gd name="connsiteX125" fmla="*/ 667 w 10000"/>
                <a:gd name="connsiteY125" fmla="*/ 3704 h 10000"/>
                <a:gd name="connsiteX126" fmla="*/ 406 w 10000"/>
                <a:gd name="connsiteY126" fmla="*/ 3704 h 10000"/>
                <a:gd name="connsiteX127" fmla="*/ 29 w 10000"/>
                <a:gd name="connsiteY127" fmla="*/ 3439 h 10000"/>
                <a:gd name="connsiteX128" fmla="*/ 0 w 10000"/>
                <a:gd name="connsiteY128" fmla="*/ 3916 h 10000"/>
                <a:gd name="connsiteX129" fmla="*/ 58 w 10000"/>
                <a:gd name="connsiteY129" fmla="*/ 4603 h 10000"/>
                <a:gd name="connsiteX130" fmla="*/ 116 w 10000"/>
                <a:gd name="connsiteY130" fmla="*/ 4973 h 10000"/>
                <a:gd name="connsiteX131" fmla="*/ 174 w 10000"/>
                <a:gd name="connsiteY131" fmla="*/ 5239 h 10000"/>
                <a:gd name="connsiteX132" fmla="*/ 232 w 10000"/>
                <a:gd name="connsiteY132" fmla="*/ 5609 h 10000"/>
                <a:gd name="connsiteX133" fmla="*/ 406 w 10000"/>
                <a:gd name="connsiteY133" fmla="*/ 5926 h 10000"/>
                <a:gd name="connsiteX134" fmla="*/ 638 w 10000"/>
                <a:gd name="connsiteY134" fmla="*/ 6455 h 10000"/>
                <a:gd name="connsiteX135" fmla="*/ 492 w 10000"/>
                <a:gd name="connsiteY135" fmla="*/ 6350 h 10000"/>
                <a:gd name="connsiteX136" fmla="*/ 840 w 10000"/>
                <a:gd name="connsiteY136" fmla="*/ 6825 h 10000"/>
                <a:gd name="connsiteX137" fmla="*/ 1043 w 10000"/>
                <a:gd name="connsiteY137" fmla="*/ 6773 h 10000"/>
                <a:gd name="connsiteX138" fmla="*/ 1015 w 10000"/>
                <a:gd name="connsiteY138" fmla="*/ 6455 h 10000"/>
                <a:gd name="connsiteX139" fmla="*/ 1188 w 10000"/>
                <a:gd name="connsiteY139" fmla="*/ 6508 h 10000"/>
                <a:gd name="connsiteX140" fmla="*/ 986 w 10000"/>
                <a:gd name="connsiteY140" fmla="*/ 5873 h 10000"/>
                <a:gd name="connsiteX141" fmla="*/ 1362 w 10000"/>
                <a:gd name="connsiteY141" fmla="*/ 5609 h 10000"/>
                <a:gd name="connsiteX142" fmla="*/ 1566 w 10000"/>
                <a:gd name="connsiteY142" fmla="*/ 5609 h 10000"/>
                <a:gd name="connsiteX143" fmla="*/ 1566 w 10000"/>
                <a:gd name="connsiteY143" fmla="*/ 5873 h 10000"/>
                <a:gd name="connsiteX144" fmla="*/ 1391 w 10000"/>
                <a:gd name="connsiteY144" fmla="*/ 6032 h 10000"/>
                <a:gd name="connsiteX145" fmla="*/ 1276 w 10000"/>
                <a:gd name="connsiteY145" fmla="*/ 6720 h 10000"/>
                <a:gd name="connsiteX146" fmla="*/ 1218 w 10000"/>
                <a:gd name="connsiteY146" fmla="*/ 7037 h 10000"/>
                <a:gd name="connsiteX147" fmla="*/ 1305 w 10000"/>
                <a:gd name="connsiteY147" fmla="*/ 7461 h 10000"/>
                <a:gd name="connsiteX148" fmla="*/ 1478 w 10000"/>
                <a:gd name="connsiteY148" fmla="*/ 7778 h 10000"/>
                <a:gd name="connsiteX149" fmla="*/ 2058 w 10000"/>
                <a:gd name="connsiteY149" fmla="*/ 8413 h 10000"/>
                <a:gd name="connsiteX150" fmla="*/ 2521 w 10000"/>
                <a:gd name="connsiteY150" fmla="*/ 8889 h 10000"/>
                <a:gd name="connsiteX151" fmla="*/ 2869 w 10000"/>
                <a:gd name="connsiteY151" fmla="*/ 9101 h 10000"/>
                <a:gd name="connsiteX152" fmla="*/ 3246 w 10000"/>
                <a:gd name="connsiteY152" fmla="*/ 9312 h 10000"/>
                <a:gd name="connsiteX153" fmla="*/ 3624 w 10000"/>
                <a:gd name="connsiteY153" fmla="*/ 9524 h 10000"/>
                <a:gd name="connsiteX154" fmla="*/ 3972 w 10000"/>
                <a:gd name="connsiteY154" fmla="*/ 9630 h 10000"/>
                <a:gd name="connsiteX155" fmla="*/ 4348 w 10000"/>
                <a:gd name="connsiteY155" fmla="*/ 9789 h 10000"/>
                <a:gd name="connsiteX156" fmla="*/ 4783 w 10000"/>
                <a:gd name="connsiteY156" fmla="*/ 9948 h 10000"/>
                <a:gd name="connsiteX157" fmla="*/ 5246 w 10000"/>
                <a:gd name="connsiteY157" fmla="*/ 10000 h 10000"/>
                <a:gd name="connsiteX158" fmla="*/ 5652 w 10000"/>
                <a:gd name="connsiteY158" fmla="*/ 10000 h 10000"/>
                <a:gd name="connsiteX159" fmla="*/ 6145 w 10000"/>
                <a:gd name="connsiteY159" fmla="*/ 9948 h 10000"/>
                <a:gd name="connsiteX160" fmla="*/ 6493 w 10000"/>
                <a:gd name="connsiteY160" fmla="*/ 9841 h 10000"/>
                <a:gd name="connsiteX161" fmla="*/ 6841 w 10000"/>
                <a:gd name="connsiteY161" fmla="*/ 9736 h 10000"/>
                <a:gd name="connsiteX162" fmla="*/ 7218 w 10000"/>
                <a:gd name="connsiteY162" fmla="*/ 9577 h 10000"/>
                <a:gd name="connsiteX163" fmla="*/ 7565 w 10000"/>
                <a:gd name="connsiteY163" fmla="*/ 9418 h 10000"/>
                <a:gd name="connsiteX164" fmla="*/ 7884 w 10000"/>
                <a:gd name="connsiteY164" fmla="*/ 9207 h 10000"/>
                <a:gd name="connsiteX165" fmla="*/ 8232 w 10000"/>
                <a:gd name="connsiteY165" fmla="*/ 8995 h 10000"/>
                <a:gd name="connsiteX166" fmla="*/ 8551 w 10000"/>
                <a:gd name="connsiteY166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8734 w 10000"/>
                <a:gd name="connsiteY34" fmla="*/ 5498 h 10000"/>
                <a:gd name="connsiteX35" fmla="*/ 8734 w 10000"/>
                <a:gd name="connsiteY35" fmla="*/ 5498 h 10000"/>
                <a:gd name="connsiteX36" fmla="*/ 8607 w 10000"/>
                <a:gd name="connsiteY36" fmla="*/ 5271 h 10000"/>
                <a:gd name="connsiteX37" fmla="*/ 8417 w 10000"/>
                <a:gd name="connsiteY37" fmla="*/ 5422 h 10000"/>
                <a:gd name="connsiteX38" fmla="*/ 8291 w 10000"/>
                <a:gd name="connsiteY38" fmla="*/ 5195 h 10000"/>
                <a:gd name="connsiteX39" fmla="*/ 8164 w 10000"/>
                <a:gd name="connsiteY39" fmla="*/ 4968 h 10000"/>
                <a:gd name="connsiteX40" fmla="*/ 8671 w 10000"/>
                <a:gd name="connsiteY40" fmla="*/ 4893 h 10000"/>
                <a:gd name="connsiteX41" fmla="*/ 8227 w 10000"/>
                <a:gd name="connsiteY41" fmla="*/ 4591 h 10000"/>
                <a:gd name="connsiteX42" fmla="*/ 7657 w 10000"/>
                <a:gd name="connsiteY42" fmla="*/ 5044 h 10000"/>
                <a:gd name="connsiteX43" fmla="*/ 7087 w 10000"/>
                <a:gd name="connsiteY43" fmla="*/ 5497 h 10000"/>
                <a:gd name="connsiteX44" fmla="*/ 8037 w 10000"/>
                <a:gd name="connsiteY44" fmla="*/ 4742 h 10000"/>
                <a:gd name="connsiteX45" fmla="*/ 7531 w 10000"/>
                <a:gd name="connsiteY45" fmla="*/ 4817 h 10000"/>
                <a:gd name="connsiteX46" fmla="*/ 8069 w 10000"/>
                <a:gd name="connsiteY46" fmla="*/ 4826 h 10000"/>
                <a:gd name="connsiteX47" fmla="*/ 6950 w 10000"/>
                <a:gd name="connsiteY47" fmla="*/ 3306 h 10000"/>
                <a:gd name="connsiteX48" fmla="*/ 6962 w 10000"/>
                <a:gd name="connsiteY48" fmla="*/ 3305 h 10000"/>
                <a:gd name="connsiteX49" fmla="*/ 6645 w 10000"/>
                <a:gd name="connsiteY49" fmla="*/ 3230 h 10000"/>
                <a:gd name="connsiteX50" fmla="*/ 6519 w 10000"/>
                <a:gd name="connsiteY50" fmla="*/ 3003 h 10000"/>
                <a:gd name="connsiteX51" fmla="*/ 5949 w 10000"/>
                <a:gd name="connsiteY51" fmla="*/ 2473 h 10000"/>
                <a:gd name="connsiteX52" fmla="*/ 5015 w 10000"/>
                <a:gd name="connsiteY52" fmla="*/ 3228 h 10000"/>
                <a:gd name="connsiteX53" fmla="*/ 4898 w 10000"/>
                <a:gd name="connsiteY53" fmla="*/ 3175 h 10000"/>
                <a:gd name="connsiteX54" fmla="*/ 4754 w 10000"/>
                <a:gd name="connsiteY54" fmla="*/ 3122 h 10000"/>
                <a:gd name="connsiteX55" fmla="*/ 4637 w 10000"/>
                <a:gd name="connsiteY55" fmla="*/ 3334 h 10000"/>
                <a:gd name="connsiteX56" fmla="*/ 4464 w 10000"/>
                <a:gd name="connsiteY56" fmla="*/ 3493 h 10000"/>
                <a:gd name="connsiteX57" fmla="*/ 4435 w 10000"/>
                <a:gd name="connsiteY57" fmla="*/ 3651 h 10000"/>
                <a:gd name="connsiteX58" fmla="*/ 4579 w 10000"/>
                <a:gd name="connsiteY58" fmla="*/ 3862 h 10000"/>
                <a:gd name="connsiteX59" fmla="*/ 4637 w 10000"/>
                <a:gd name="connsiteY59" fmla="*/ 4021 h 10000"/>
                <a:gd name="connsiteX60" fmla="*/ 4783 w 10000"/>
                <a:gd name="connsiteY60" fmla="*/ 4021 h 10000"/>
                <a:gd name="connsiteX61" fmla="*/ 4841 w 10000"/>
                <a:gd name="connsiteY61" fmla="*/ 4021 h 10000"/>
                <a:gd name="connsiteX62" fmla="*/ 4927 w 10000"/>
                <a:gd name="connsiteY62" fmla="*/ 4233 h 10000"/>
                <a:gd name="connsiteX63" fmla="*/ 5073 w 10000"/>
                <a:gd name="connsiteY63" fmla="*/ 4603 h 10000"/>
                <a:gd name="connsiteX64" fmla="*/ 4898 w 10000"/>
                <a:gd name="connsiteY64" fmla="*/ 4391 h 10000"/>
                <a:gd name="connsiteX65" fmla="*/ 4812 w 10000"/>
                <a:gd name="connsiteY65" fmla="*/ 4127 h 10000"/>
                <a:gd name="connsiteX66" fmla="*/ 4725 w 10000"/>
                <a:gd name="connsiteY66" fmla="*/ 4339 h 10000"/>
                <a:gd name="connsiteX67" fmla="*/ 4608 w 10000"/>
                <a:gd name="connsiteY67" fmla="*/ 4657 h 10000"/>
                <a:gd name="connsiteX68" fmla="*/ 4608 w 10000"/>
                <a:gd name="connsiteY68" fmla="*/ 4445 h 10000"/>
                <a:gd name="connsiteX69" fmla="*/ 4435 w 10000"/>
                <a:gd name="connsiteY69" fmla="*/ 4339 h 10000"/>
                <a:gd name="connsiteX70" fmla="*/ 4406 w 10000"/>
                <a:gd name="connsiteY70" fmla="*/ 3968 h 10000"/>
                <a:gd name="connsiteX71" fmla="*/ 4261 w 10000"/>
                <a:gd name="connsiteY71" fmla="*/ 4021 h 10000"/>
                <a:gd name="connsiteX72" fmla="*/ 4319 w 10000"/>
                <a:gd name="connsiteY72" fmla="*/ 3598 h 10000"/>
                <a:gd name="connsiteX73" fmla="*/ 4232 w 10000"/>
                <a:gd name="connsiteY73" fmla="*/ 3598 h 10000"/>
                <a:gd name="connsiteX74" fmla="*/ 4319 w 10000"/>
                <a:gd name="connsiteY74" fmla="*/ 3069 h 10000"/>
                <a:gd name="connsiteX75" fmla="*/ 4464 w 10000"/>
                <a:gd name="connsiteY75" fmla="*/ 3069 h 10000"/>
                <a:gd name="connsiteX76" fmla="*/ 4522 w 10000"/>
                <a:gd name="connsiteY76" fmla="*/ 3386 h 10000"/>
                <a:gd name="connsiteX77" fmla="*/ 4551 w 10000"/>
                <a:gd name="connsiteY77" fmla="*/ 3175 h 10000"/>
                <a:gd name="connsiteX78" fmla="*/ 4493 w 10000"/>
                <a:gd name="connsiteY78" fmla="*/ 3016 h 10000"/>
                <a:gd name="connsiteX79" fmla="*/ 4348 w 10000"/>
                <a:gd name="connsiteY79" fmla="*/ 2910 h 10000"/>
                <a:gd name="connsiteX80" fmla="*/ 4377 w 10000"/>
                <a:gd name="connsiteY80" fmla="*/ 2487 h 10000"/>
                <a:gd name="connsiteX81" fmla="*/ 4319 w 10000"/>
                <a:gd name="connsiteY81" fmla="*/ 2275 h 10000"/>
                <a:gd name="connsiteX82" fmla="*/ 4289 w 10000"/>
                <a:gd name="connsiteY82" fmla="*/ 1641 h 10000"/>
                <a:gd name="connsiteX83" fmla="*/ 4348 w 10000"/>
                <a:gd name="connsiteY83" fmla="*/ 1641 h 10000"/>
                <a:gd name="connsiteX84" fmla="*/ 4261 w 10000"/>
                <a:gd name="connsiteY84" fmla="*/ 1534 h 10000"/>
                <a:gd name="connsiteX85" fmla="*/ 4000 w 10000"/>
                <a:gd name="connsiteY85" fmla="*/ 1746 h 10000"/>
                <a:gd name="connsiteX86" fmla="*/ 3942 w 10000"/>
                <a:gd name="connsiteY86" fmla="*/ 1323 h 10000"/>
                <a:gd name="connsiteX87" fmla="*/ 4145 w 10000"/>
                <a:gd name="connsiteY87" fmla="*/ 582 h 10000"/>
                <a:gd name="connsiteX88" fmla="*/ 3972 w 10000"/>
                <a:gd name="connsiteY88" fmla="*/ 318 h 10000"/>
                <a:gd name="connsiteX89" fmla="*/ 3972 w 10000"/>
                <a:gd name="connsiteY89" fmla="*/ 212 h 10000"/>
                <a:gd name="connsiteX90" fmla="*/ 3710 w 10000"/>
                <a:gd name="connsiteY90" fmla="*/ 0 h 10000"/>
                <a:gd name="connsiteX91" fmla="*/ 3624 w 10000"/>
                <a:gd name="connsiteY91" fmla="*/ 212 h 10000"/>
                <a:gd name="connsiteX92" fmla="*/ 3536 w 10000"/>
                <a:gd name="connsiteY92" fmla="*/ 635 h 10000"/>
                <a:gd name="connsiteX93" fmla="*/ 3420 w 10000"/>
                <a:gd name="connsiteY93" fmla="*/ 688 h 10000"/>
                <a:gd name="connsiteX94" fmla="*/ 3594 w 10000"/>
                <a:gd name="connsiteY94" fmla="*/ 900 h 10000"/>
                <a:gd name="connsiteX95" fmla="*/ 3624 w 10000"/>
                <a:gd name="connsiteY95" fmla="*/ 1164 h 10000"/>
                <a:gd name="connsiteX96" fmla="*/ 3536 w 10000"/>
                <a:gd name="connsiteY96" fmla="*/ 1323 h 10000"/>
                <a:gd name="connsiteX97" fmla="*/ 3624 w 10000"/>
                <a:gd name="connsiteY97" fmla="*/ 1799 h 10000"/>
                <a:gd name="connsiteX98" fmla="*/ 3565 w 10000"/>
                <a:gd name="connsiteY98" fmla="*/ 2223 h 10000"/>
                <a:gd name="connsiteX99" fmla="*/ 3130 w 10000"/>
                <a:gd name="connsiteY99" fmla="*/ 2539 h 10000"/>
                <a:gd name="connsiteX100" fmla="*/ 3101 w 10000"/>
                <a:gd name="connsiteY100" fmla="*/ 2381 h 10000"/>
                <a:gd name="connsiteX101" fmla="*/ 3073 w 10000"/>
                <a:gd name="connsiteY101" fmla="*/ 2593 h 10000"/>
                <a:gd name="connsiteX102" fmla="*/ 3188 w 10000"/>
                <a:gd name="connsiteY102" fmla="*/ 2804 h 10000"/>
                <a:gd name="connsiteX103" fmla="*/ 3478 w 10000"/>
                <a:gd name="connsiteY103" fmla="*/ 2593 h 10000"/>
                <a:gd name="connsiteX104" fmla="*/ 3594 w 10000"/>
                <a:gd name="connsiteY104" fmla="*/ 2752 h 10000"/>
                <a:gd name="connsiteX105" fmla="*/ 3392 w 10000"/>
                <a:gd name="connsiteY105" fmla="*/ 2804 h 10000"/>
                <a:gd name="connsiteX106" fmla="*/ 1349 w 10000"/>
                <a:gd name="connsiteY106" fmla="*/ 2289 h 10000"/>
                <a:gd name="connsiteX107" fmla="*/ 2754 w 10000"/>
                <a:gd name="connsiteY107" fmla="*/ 2857 h 10000"/>
                <a:gd name="connsiteX108" fmla="*/ 1630 w 10000"/>
                <a:gd name="connsiteY108" fmla="*/ 1022 h 10000"/>
                <a:gd name="connsiteX109" fmla="*/ 2656 w 10000"/>
                <a:gd name="connsiteY109" fmla="*/ 2472 h 10000"/>
                <a:gd name="connsiteX110" fmla="*/ 2898 w 10000"/>
                <a:gd name="connsiteY110" fmla="*/ 3545 h 10000"/>
                <a:gd name="connsiteX111" fmla="*/ 2840 w 10000"/>
                <a:gd name="connsiteY111" fmla="*/ 3916 h 10000"/>
                <a:gd name="connsiteX112" fmla="*/ 1349 w 10000"/>
                <a:gd name="connsiteY112" fmla="*/ 2289 h 10000"/>
                <a:gd name="connsiteX113" fmla="*/ 1349 w 10000"/>
                <a:gd name="connsiteY113" fmla="*/ 2289 h 10000"/>
                <a:gd name="connsiteX114" fmla="*/ 2377 w 10000"/>
                <a:gd name="connsiteY114" fmla="*/ 3598 h 10000"/>
                <a:gd name="connsiteX115" fmla="*/ 2377 w 10000"/>
                <a:gd name="connsiteY115" fmla="*/ 3968 h 10000"/>
                <a:gd name="connsiteX116" fmla="*/ 2231 w 10000"/>
                <a:gd name="connsiteY116" fmla="*/ 4445 h 10000"/>
                <a:gd name="connsiteX117" fmla="*/ 2000 w 10000"/>
                <a:gd name="connsiteY117" fmla="*/ 4021 h 10000"/>
                <a:gd name="connsiteX118" fmla="*/ 1884 w 10000"/>
                <a:gd name="connsiteY118" fmla="*/ 3545 h 10000"/>
                <a:gd name="connsiteX119" fmla="*/ 1652 w 10000"/>
                <a:gd name="connsiteY119" fmla="*/ 3545 h 10000"/>
                <a:gd name="connsiteX120" fmla="*/ 1478 w 10000"/>
                <a:gd name="connsiteY120" fmla="*/ 3757 h 10000"/>
                <a:gd name="connsiteX121" fmla="*/ 1247 w 10000"/>
                <a:gd name="connsiteY121" fmla="*/ 3757 h 10000"/>
                <a:gd name="connsiteX122" fmla="*/ 1072 w 10000"/>
                <a:gd name="connsiteY122" fmla="*/ 3968 h 10000"/>
                <a:gd name="connsiteX123" fmla="*/ 957 w 10000"/>
                <a:gd name="connsiteY123" fmla="*/ 3757 h 10000"/>
                <a:gd name="connsiteX124" fmla="*/ 667 w 10000"/>
                <a:gd name="connsiteY124" fmla="*/ 3704 h 10000"/>
                <a:gd name="connsiteX125" fmla="*/ 406 w 10000"/>
                <a:gd name="connsiteY125" fmla="*/ 3704 h 10000"/>
                <a:gd name="connsiteX126" fmla="*/ 29 w 10000"/>
                <a:gd name="connsiteY126" fmla="*/ 3439 h 10000"/>
                <a:gd name="connsiteX127" fmla="*/ 0 w 10000"/>
                <a:gd name="connsiteY127" fmla="*/ 3916 h 10000"/>
                <a:gd name="connsiteX128" fmla="*/ 58 w 10000"/>
                <a:gd name="connsiteY128" fmla="*/ 4603 h 10000"/>
                <a:gd name="connsiteX129" fmla="*/ 116 w 10000"/>
                <a:gd name="connsiteY129" fmla="*/ 4973 h 10000"/>
                <a:gd name="connsiteX130" fmla="*/ 174 w 10000"/>
                <a:gd name="connsiteY130" fmla="*/ 5239 h 10000"/>
                <a:gd name="connsiteX131" fmla="*/ 232 w 10000"/>
                <a:gd name="connsiteY131" fmla="*/ 5609 h 10000"/>
                <a:gd name="connsiteX132" fmla="*/ 406 w 10000"/>
                <a:gd name="connsiteY132" fmla="*/ 5926 h 10000"/>
                <a:gd name="connsiteX133" fmla="*/ 638 w 10000"/>
                <a:gd name="connsiteY133" fmla="*/ 6455 h 10000"/>
                <a:gd name="connsiteX134" fmla="*/ 492 w 10000"/>
                <a:gd name="connsiteY134" fmla="*/ 6350 h 10000"/>
                <a:gd name="connsiteX135" fmla="*/ 840 w 10000"/>
                <a:gd name="connsiteY135" fmla="*/ 6825 h 10000"/>
                <a:gd name="connsiteX136" fmla="*/ 1043 w 10000"/>
                <a:gd name="connsiteY136" fmla="*/ 6773 h 10000"/>
                <a:gd name="connsiteX137" fmla="*/ 1015 w 10000"/>
                <a:gd name="connsiteY137" fmla="*/ 6455 h 10000"/>
                <a:gd name="connsiteX138" fmla="*/ 1188 w 10000"/>
                <a:gd name="connsiteY138" fmla="*/ 6508 h 10000"/>
                <a:gd name="connsiteX139" fmla="*/ 986 w 10000"/>
                <a:gd name="connsiteY139" fmla="*/ 5873 h 10000"/>
                <a:gd name="connsiteX140" fmla="*/ 1362 w 10000"/>
                <a:gd name="connsiteY140" fmla="*/ 5609 h 10000"/>
                <a:gd name="connsiteX141" fmla="*/ 1566 w 10000"/>
                <a:gd name="connsiteY141" fmla="*/ 5609 h 10000"/>
                <a:gd name="connsiteX142" fmla="*/ 1566 w 10000"/>
                <a:gd name="connsiteY142" fmla="*/ 5873 h 10000"/>
                <a:gd name="connsiteX143" fmla="*/ 1391 w 10000"/>
                <a:gd name="connsiteY143" fmla="*/ 6032 h 10000"/>
                <a:gd name="connsiteX144" fmla="*/ 1276 w 10000"/>
                <a:gd name="connsiteY144" fmla="*/ 6720 h 10000"/>
                <a:gd name="connsiteX145" fmla="*/ 1218 w 10000"/>
                <a:gd name="connsiteY145" fmla="*/ 7037 h 10000"/>
                <a:gd name="connsiteX146" fmla="*/ 1305 w 10000"/>
                <a:gd name="connsiteY146" fmla="*/ 7461 h 10000"/>
                <a:gd name="connsiteX147" fmla="*/ 1478 w 10000"/>
                <a:gd name="connsiteY147" fmla="*/ 7778 h 10000"/>
                <a:gd name="connsiteX148" fmla="*/ 2058 w 10000"/>
                <a:gd name="connsiteY148" fmla="*/ 8413 h 10000"/>
                <a:gd name="connsiteX149" fmla="*/ 2521 w 10000"/>
                <a:gd name="connsiteY149" fmla="*/ 8889 h 10000"/>
                <a:gd name="connsiteX150" fmla="*/ 2869 w 10000"/>
                <a:gd name="connsiteY150" fmla="*/ 9101 h 10000"/>
                <a:gd name="connsiteX151" fmla="*/ 3246 w 10000"/>
                <a:gd name="connsiteY151" fmla="*/ 9312 h 10000"/>
                <a:gd name="connsiteX152" fmla="*/ 3624 w 10000"/>
                <a:gd name="connsiteY152" fmla="*/ 9524 h 10000"/>
                <a:gd name="connsiteX153" fmla="*/ 3972 w 10000"/>
                <a:gd name="connsiteY153" fmla="*/ 9630 h 10000"/>
                <a:gd name="connsiteX154" fmla="*/ 4348 w 10000"/>
                <a:gd name="connsiteY154" fmla="*/ 9789 h 10000"/>
                <a:gd name="connsiteX155" fmla="*/ 4783 w 10000"/>
                <a:gd name="connsiteY155" fmla="*/ 9948 h 10000"/>
                <a:gd name="connsiteX156" fmla="*/ 5246 w 10000"/>
                <a:gd name="connsiteY156" fmla="*/ 10000 h 10000"/>
                <a:gd name="connsiteX157" fmla="*/ 5652 w 10000"/>
                <a:gd name="connsiteY157" fmla="*/ 10000 h 10000"/>
                <a:gd name="connsiteX158" fmla="*/ 6145 w 10000"/>
                <a:gd name="connsiteY158" fmla="*/ 9948 h 10000"/>
                <a:gd name="connsiteX159" fmla="*/ 6493 w 10000"/>
                <a:gd name="connsiteY159" fmla="*/ 9841 h 10000"/>
                <a:gd name="connsiteX160" fmla="*/ 6841 w 10000"/>
                <a:gd name="connsiteY160" fmla="*/ 9736 h 10000"/>
                <a:gd name="connsiteX161" fmla="*/ 7218 w 10000"/>
                <a:gd name="connsiteY161" fmla="*/ 9577 h 10000"/>
                <a:gd name="connsiteX162" fmla="*/ 7565 w 10000"/>
                <a:gd name="connsiteY162" fmla="*/ 9418 h 10000"/>
                <a:gd name="connsiteX163" fmla="*/ 7884 w 10000"/>
                <a:gd name="connsiteY163" fmla="*/ 9207 h 10000"/>
                <a:gd name="connsiteX164" fmla="*/ 8232 w 10000"/>
                <a:gd name="connsiteY164" fmla="*/ 8995 h 10000"/>
                <a:gd name="connsiteX165" fmla="*/ 8551 w 10000"/>
                <a:gd name="connsiteY165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6870 w 10000"/>
                <a:gd name="connsiteY32" fmla="*/ 6773 h 10000"/>
                <a:gd name="connsiteX33" fmla="*/ 8734 w 10000"/>
                <a:gd name="connsiteY33" fmla="*/ 5498 h 10000"/>
                <a:gd name="connsiteX34" fmla="*/ 8734 w 10000"/>
                <a:gd name="connsiteY34" fmla="*/ 5498 h 10000"/>
                <a:gd name="connsiteX35" fmla="*/ 8607 w 10000"/>
                <a:gd name="connsiteY35" fmla="*/ 5271 h 10000"/>
                <a:gd name="connsiteX36" fmla="*/ 8417 w 10000"/>
                <a:gd name="connsiteY36" fmla="*/ 5422 h 10000"/>
                <a:gd name="connsiteX37" fmla="*/ 8291 w 10000"/>
                <a:gd name="connsiteY37" fmla="*/ 5195 h 10000"/>
                <a:gd name="connsiteX38" fmla="*/ 8164 w 10000"/>
                <a:gd name="connsiteY38" fmla="*/ 4968 h 10000"/>
                <a:gd name="connsiteX39" fmla="*/ 8671 w 10000"/>
                <a:gd name="connsiteY39" fmla="*/ 4893 h 10000"/>
                <a:gd name="connsiteX40" fmla="*/ 8227 w 10000"/>
                <a:gd name="connsiteY40" fmla="*/ 4591 h 10000"/>
                <a:gd name="connsiteX41" fmla="*/ 7657 w 10000"/>
                <a:gd name="connsiteY41" fmla="*/ 5044 h 10000"/>
                <a:gd name="connsiteX42" fmla="*/ 7087 w 10000"/>
                <a:gd name="connsiteY42" fmla="*/ 5497 h 10000"/>
                <a:gd name="connsiteX43" fmla="*/ 8037 w 10000"/>
                <a:gd name="connsiteY43" fmla="*/ 4742 h 10000"/>
                <a:gd name="connsiteX44" fmla="*/ 7531 w 10000"/>
                <a:gd name="connsiteY44" fmla="*/ 4817 h 10000"/>
                <a:gd name="connsiteX45" fmla="*/ 8069 w 10000"/>
                <a:gd name="connsiteY45" fmla="*/ 4826 h 10000"/>
                <a:gd name="connsiteX46" fmla="*/ 6950 w 10000"/>
                <a:gd name="connsiteY46" fmla="*/ 3306 h 10000"/>
                <a:gd name="connsiteX47" fmla="*/ 6962 w 10000"/>
                <a:gd name="connsiteY47" fmla="*/ 3305 h 10000"/>
                <a:gd name="connsiteX48" fmla="*/ 6645 w 10000"/>
                <a:gd name="connsiteY48" fmla="*/ 3230 h 10000"/>
                <a:gd name="connsiteX49" fmla="*/ 6519 w 10000"/>
                <a:gd name="connsiteY49" fmla="*/ 3003 h 10000"/>
                <a:gd name="connsiteX50" fmla="*/ 5949 w 10000"/>
                <a:gd name="connsiteY50" fmla="*/ 2473 h 10000"/>
                <a:gd name="connsiteX51" fmla="*/ 5015 w 10000"/>
                <a:gd name="connsiteY51" fmla="*/ 3228 h 10000"/>
                <a:gd name="connsiteX52" fmla="*/ 4898 w 10000"/>
                <a:gd name="connsiteY52" fmla="*/ 3175 h 10000"/>
                <a:gd name="connsiteX53" fmla="*/ 4754 w 10000"/>
                <a:gd name="connsiteY53" fmla="*/ 3122 h 10000"/>
                <a:gd name="connsiteX54" fmla="*/ 4637 w 10000"/>
                <a:gd name="connsiteY54" fmla="*/ 3334 h 10000"/>
                <a:gd name="connsiteX55" fmla="*/ 4464 w 10000"/>
                <a:gd name="connsiteY55" fmla="*/ 3493 h 10000"/>
                <a:gd name="connsiteX56" fmla="*/ 4435 w 10000"/>
                <a:gd name="connsiteY56" fmla="*/ 3651 h 10000"/>
                <a:gd name="connsiteX57" fmla="*/ 4579 w 10000"/>
                <a:gd name="connsiteY57" fmla="*/ 3862 h 10000"/>
                <a:gd name="connsiteX58" fmla="*/ 4637 w 10000"/>
                <a:gd name="connsiteY58" fmla="*/ 4021 h 10000"/>
                <a:gd name="connsiteX59" fmla="*/ 4783 w 10000"/>
                <a:gd name="connsiteY59" fmla="*/ 4021 h 10000"/>
                <a:gd name="connsiteX60" fmla="*/ 4841 w 10000"/>
                <a:gd name="connsiteY60" fmla="*/ 4021 h 10000"/>
                <a:gd name="connsiteX61" fmla="*/ 4927 w 10000"/>
                <a:gd name="connsiteY61" fmla="*/ 4233 h 10000"/>
                <a:gd name="connsiteX62" fmla="*/ 5073 w 10000"/>
                <a:gd name="connsiteY62" fmla="*/ 4603 h 10000"/>
                <a:gd name="connsiteX63" fmla="*/ 4898 w 10000"/>
                <a:gd name="connsiteY63" fmla="*/ 4391 h 10000"/>
                <a:gd name="connsiteX64" fmla="*/ 4812 w 10000"/>
                <a:gd name="connsiteY64" fmla="*/ 4127 h 10000"/>
                <a:gd name="connsiteX65" fmla="*/ 4725 w 10000"/>
                <a:gd name="connsiteY65" fmla="*/ 4339 h 10000"/>
                <a:gd name="connsiteX66" fmla="*/ 4608 w 10000"/>
                <a:gd name="connsiteY66" fmla="*/ 4657 h 10000"/>
                <a:gd name="connsiteX67" fmla="*/ 4608 w 10000"/>
                <a:gd name="connsiteY67" fmla="*/ 4445 h 10000"/>
                <a:gd name="connsiteX68" fmla="*/ 4435 w 10000"/>
                <a:gd name="connsiteY68" fmla="*/ 4339 h 10000"/>
                <a:gd name="connsiteX69" fmla="*/ 4406 w 10000"/>
                <a:gd name="connsiteY69" fmla="*/ 3968 h 10000"/>
                <a:gd name="connsiteX70" fmla="*/ 4261 w 10000"/>
                <a:gd name="connsiteY70" fmla="*/ 4021 h 10000"/>
                <a:gd name="connsiteX71" fmla="*/ 4319 w 10000"/>
                <a:gd name="connsiteY71" fmla="*/ 3598 h 10000"/>
                <a:gd name="connsiteX72" fmla="*/ 4232 w 10000"/>
                <a:gd name="connsiteY72" fmla="*/ 3598 h 10000"/>
                <a:gd name="connsiteX73" fmla="*/ 4319 w 10000"/>
                <a:gd name="connsiteY73" fmla="*/ 3069 h 10000"/>
                <a:gd name="connsiteX74" fmla="*/ 4464 w 10000"/>
                <a:gd name="connsiteY74" fmla="*/ 3069 h 10000"/>
                <a:gd name="connsiteX75" fmla="*/ 4522 w 10000"/>
                <a:gd name="connsiteY75" fmla="*/ 3386 h 10000"/>
                <a:gd name="connsiteX76" fmla="*/ 4551 w 10000"/>
                <a:gd name="connsiteY76" fmla="*/ 3175 h 10000"/>
                <a:gd name="connsiteX77" fmla="*/ 4493 w 10000"/>
                <a:gd name="connsiteY77" fmla="*/ 3016 h 10000"/>
                <a:gd name="connsiteX78" fmla="*/ 4348 w 10000"/>
                <a:gd name="connsiteY78" fmla="*/ 2910 h 10000"/>
                <a:gd name="connsiteX79" fmla="*/ 4377 w 10000"/>
                <a:gd name="connsiteY79" fmla="*/ 2487 h 10000"/>
                <a:gd name="connsiteX80" fmla="*/ 4319 w 10000"/>
                <a:gd name="connsiteY80" fmla="*/ 2275 h 10000"/>
                <a:gd name="connsiteX81" fmla="*/ 4289 w 10000"/>
                <a:gd name="connsiteY81" fmla="*/ 1641 h 10000"/>
                <a:gd name="connsiteX82" fmla="*/ 4348 w 10000"/>
                <a:gd name="connsiteY82" fmla="*/ 1641 h 10000"/>
                <a:gd name="connsiteX83" fmla="*/ 4261 w 10000"/>
                <a:gd name="connsiteY83" fmla="*/ 1534 h 10000"/>
                <a:gd name="connsiteX84" fmla="*/ 4000 w 10000"/>
                <a:gd name="connsiteY84" fmla="*/ 1746 h 10000"/>
                <a:gd name="connsiteX85" fmla="*/ 3942 w 10000"/>
                <a:gd name="connsiteY85" fmla="*/ 1323 h 10000"/>
                <a:gd name="connsiteX86" fmla="*/ 4145 w 10000"/>
                <a:gd name="connsiteY86" fmla="*/ 582 h 10000"/>
                <a:gd name="connsiteX87" fmla="*/ 3972 w 10000"/>
                <a:gd name="connsiteY87" fmla="*/ 318 h 10000"/>
                <a:gd name="connsiteX88" fmla="*/ 3972 w 10000"/>
                <a:gd name="connsiteY88" fmla="*/ 212 h 10000"/>
                <a:gd name="connsiteX89" fmla="*/ 3710 w 10000"/>
                <a:gd name="connsiteY89" fmla="*/ 0 h 10000"/>
                <a:gd name="connsiteX90" fmla="*/ 3624 w 10000"/>
                <a:gd name="connsiteY90" fmla="*/ 212 h 10000"/>
                <a:gd name="connsiteX91" fmla="*/ 3536 w 10000"/>
                <a:gd name="connsiteY91" fmla="*/ 635 h 10000"/>
                <a:gd name="connsiteX92" fmla="*/ 3420 w 10000"/>
                <a:gd name="connsiteY92" fmla="*/ 688 h 10000"/>
                <a:gd name="connsiteX93" fmla="*/ 3594 w 10000"/>
                <a:gd name="connsiteY93" fmla="*/ 900 h 10000"/>
                <a:gd name="connsiteX94" fmla="*/ 3624 w 10000"/>
                <a:gd name="connsiteY94" fmla="*/ 1164 h 10000"/>
                <a:gd name="connsiteX95" fmla="*/ 3536 w 10000"/>
                <a:gd name="connsiteY95" fmla="*/ 1323 h 10000"/>
                <a:gd name="connsiteX96" fmla="*/ 3624 w 10000"/>
                <a:gd name="connsiteY96" fmla="*/ 1799 h 10000"/>
                <a:gd name="connsiteX97" fmla="*/ 3565 w 10000"/>
                <a:gd name="connsiteY97" fmla="*/ 2223 h 10000"/>
                <a:gd name="connsiteX98" fmla="*/ 3130 w 10000"/>
                <a:gd name="connsiteY98" fmla="*/ 2539 h 10000"/>
                <a:gd name="connsiteX99" fmla="*/ 3101 w 10000"/>
                <a:gd name="connsiteY99" fmla="*/ 2381 h 10000"/>
                <a:gd name="connsiteX100" fmla="*/ 3073 w 10000"/>
                <a:gd name="connsiteY100" fmla="*/ 2593 h 10000"/>
                <a:gd name="connsiteX101" fmla="*/ 3188 w 10000"/>
                <a:gd name="connsiteY101" fmla="*/ 2804 h 10000"/>
                <a:gd name="connsiteX102" fmla="*/ 3478 w 10000"/>
                <a:gd name="connsiteY102" fmla="*/ 2593 h 10000"/>
                <a:gd name="connsiteX103" fmla="*/ 3594 w 10000"/>
                <a:gd name="connsiteY103" fmla="*/ 2752 h 10000"/>
                <a:gd name="connsiteX104" fmla="*/ 3392 w 10000"/>
                <a:gd name="connsiteY104" fmla="*/ 2804 h 10000"/>
                <a:gd name="connsiteX105" fmla="*/ 1349 w 10000"/>
                <a:gd name="connsiteY105" fmla="*/ 2289 h 10000"/>
                <a:gd name="connsiteX106" fmla="*/ 2754 w 10000"/>
                <a:gd name="connsiteY106" fmla="*/ 2857 h 10000"/>
                <a:gd name="connsiteX107" fmla="*/ 1630 w 10000"/>
                <a:gd name="connsiteY107" fmla="*/ 1022 h 10000"/>
                <a:gd name="connsiteX108" fmla="*/ 2656 w 10000"/>
                <a:gd name="connsiteY108" fmla="*/ 2472 h 10000"/>
                <a:gd name="connsiteX109" fmla="*/ 2898 w 10000"/>
                <a:gd name="connsiteY109" fmla="*/ 3545 h 10000"/>
                <a:gd name="connsiteX110" fmla="*/ 2840 w 10000"/>
                <a:gd name="connsiteY110" fmla="*/ 3916 h 10000"/>
                <a:gd name="connsiteX111" fmla="*/ 1349 w 10000"/>
                <a:gd name="connsiteY111" fmla="*/ 2289 h 10000"/>
                <a:gd name="connsiteX112" fmla="*/ 1349 w 10000"/>
                <a:gd name="connsiteY112" fmla="*/ 2289 h 10000"/>
                <a:gd name="connsiteX113" fmla="*/ 2377 w 10000"/>
                <a:gd name="connsiteY113" fmla="*/ 3598 h 10000"/>
                <a:gd name="connsiteX114" fmla="*/ 2377 w 10000"/>
                <a:gd name="connsiteY114" fmla="*/ 3968 h 10000"/>
                <a:gd name="connsiteX115" fmla="*/ 2231 w 10000"/>
                <a:gd name="connsiteY115" fmla="*/ 4445 h 10000"/>
                <a:gd name="connsiteX116" fmla="*/ 2000 w 10000"/>
                <a:gd name="connsiteY116" fmla="*/ 4021 h 10000"/>
                <a:gd name="connsiteX117" fmla="*/ 1884 w 10000"/>
                <a:gd name="connsiteY117" fmla="*/ 3545 h 10000"/>
                <a:gd name="connsiteX118" fmla="*/ 1652 w 10000"/>
                <a:gd name="connsiteY118" fmla="*/ 3545 h 10000"/>
                <a:gd name="connsiteX119" fmla="*/ 1478 w 10000"/>
                <a:gd name="connsiteY119" fmla="*/ 3757 h 10000"/>
                <a:gd name="connsiteX120" fmla="*/ 1247 w 10000"/>
                <a:gd name="connsiteY120" fmla="*/ 3757 h 10000"/>
                <a:gd name="connsiteX121" fmla="*/ 1072 w 10000"/>
                <a:gd name="connsiteY121" fmla="*/ 3968 h 10000"/>
                <a:gd name="connsiteX122" fmla="*/ 957 w 10000"/>
                <a:gd name="connsiteY122" fmla="*/ 3757 h 10000"/>
                <a:gd name="connsiteX123" fmla="*/ 667 w 10000"/>
                <a:gd name="connsiteY123" fmla="*/ 3704 h 10000"/>
                <a:gd name="connsiteX124" fmla="*/ 406 w 10000"/>
                <a:gd name="connsiteY124" fmla="*/ 3704 h 10000"/>
                <a:gd name="connsiteX125" fmla="*/ 29 w 10000"/>
                <a:gd name="connsiteY125" fmla="*/ 3439 h 10000"/>
                <a:gd name="connsiteX126" fmla="*/ 0 w 10000"/>
                <a:gd name="connsiteY126" fmla="*/ 3916 h 10000"/>
                <a:gd name="connsiteX127" fmla="*/ 58 w 10000"/>
                <a:gd name="connsiteY127" fmla="*/ 4603 h 10000"/>
                <a:gd name="connsiteX128" fmla="*/ 116 w 10000"/>
                <a:gd name="connsiteY128" fmla="*/ 4973 h 10000"/>
                <a:gd name="connsiteX129" fmla="*/ 174 w 10000"/>
                <a:gd name="connsiteY129" fmla="*/ 5239 h 10000"/>
                <a:gd name="connsiteX130" fmla="*/ 232 w 10000"/>
                <a:gd name="connsiteY130" fmla="*/ 5609 h 10000"/>
                <a:gd name="connsiteX131" fmla="*/ 406 w 10000"/>
                <a:gd name="connsiteY131" fmla="*/ 5926 h 10000"/>
                <a:gd name="connsiteX132" fmla="*/ 638 w 10000"/>
                <a:gd name="connsiteY132" fmla="*/ 6455 h 10000"/>
                <a:gd name="connsiteX133" fmla="*/ 492 w 10000"/>
                <a:gd name="connsiteY133" fmla="*/ 6350 h 10000"/>
                <a:gd name="connsiteX134" fmla="*/ 840 w 10000"/>
                <a:gd name="connsiteY134" fmla="*/ 6825 h 10000"/>
                <a:gd name="connsiteX135" fmla="*/ 1043 w 10000"/>
                <a:gd name="connsiteY135" fmla="*/ 6773 h 10000"/>
                <a:gd name="connsiteX136" fmla="*/ 1015 w 10000"/>
                <a:gd name="connsiteY136" fmla="*/ 6455 h 10000"/>
                <a:gd name="connsiteX137" fmla="*/ 1188 w 10000"/>
                <a:gd name="connsiteY137" fmla="*/ 6508 h 10000"/>
                <a:gd name="connsiteX138" fmla="*/ 986 w 10000"/>
                <a:gd name="connsiteY138" fmla="*/ 5873 h 10000"/>
                <a:gd name="connsiteX139" fmla="*/ 1362 w 10000"/>
                <a:gd name="connsiteY139" fmla="*/ 5609 h 10000"/>
                <a:gd name="connsiteX140" fmla="*/ 1566 w 10000"/>
                <a:gd name="connsiteY140" fmla="*/ 5609 h 10000"/>
                <a:gd name="connsiteX141" fmla="*/ 1566 w 10000"/>
                <a:gd name="connsiteY141" fmla="*/ 5873 h 10000"/>
                <a:gd name="connsiteX142" fmla="*/ 1391 w 10000"/>
                <a:gd name="connsiteY142" fmla="*/ 6032 h 10000"/>
                <a:gd name="connsiteX143" fmla="*/ 1276 w 10000"/>
                <a:gd name="connsiteY143" fmla="*/ 6720 h 10000"/>
                <a:gd name="connsiteX144" fmla="*/ 1218 w 10000"/>
                <a:gd name="connsiteY144" fmla="*/ 7037 h 10000"/>
                <a:gd name="connsiteX145" fmla="*/ 1305 w 10000"/>
                <a:gd name="connsiteY145" fmla="*/ 7461 h 10000"/>
                <a:gd name="connsiteX146" fmla="*/ 1478 w 10000"/>
                <a:gd name="connsiteY146" fmla="*/ 7778 h 10000"/>
                <a:gd name="connsiteX147" fmla="*/ 2058 w 10000"/>
                <a:gd name="connsiteY147" fmla="*/ 8413 h 10000"/>
                <a:gd name="connsiteX148" fmla="*/ 2521 w 10000"/>
                <a:gd name="connsiteY148" fmla="*/ 8889 h 10000"/>
                <a:gd name="connsiteX149" fmla="*/ 2869 w 10000"/>
                <a:gd name="connsiteY149" fmla="*/ 9101 h 10000"/>
                <a:gd name="connsiteX150" fmla="*/ 3246 w 10000"/>
                <a:gd name="connsiteY150" fmla="*/ 9312 h 10000"/>
                <a:gd name="connsiteX151" fmla="*/ 3624 w 10000"/>
                <a:gd name="connsiteY151" fmla="*/ 9524 h 10000"/>
                <a:gd name="connsiteX152" fmla="*/ 3972 w 10000"/>
                <a:gd name="connsiteY152" fmla="*/ 9630 h 10000"/>
                <a:gd name="connsiteX153" fmla="*/ 4348 w 10000"/>
                <a:gd name="connsiteY153" fmla="*/ 9789 h 10000"/>
                <a:gd name="connsiteX154" fmla="*/ 4783 w 10000"/>
                <a:gd name="connsiteY154" fmla="*/ 9948 h 10000"/>
                <a:gd name="connsiteX155" fmla="*/ 5246 w 10000"/>
                <a:gd name="connsiteY155" fmla="*/ 10000 h 10000"/>
                <a:gd name="connsiteX156" fmla="*/ 5652 w 10000"/>
                <a:gd name="connsiteY156" fmla="*/ 10000 h 10000"/>
                <a:gd name="connsiteX157" fmla="*/ 6145 w 10000"/>
                <a:gd name="connsiteY157" fmla="*/ 9948 h 10000"/>
                <a:gd name="connsiteX158" fmla="*/ 6493 w 10000"/>
                <a:gd name="connsiteY158" fmla="*/ 9841 h 10000"/>
                <a:gd name="connsiteX159" fmla="*/ 6841 w 10000"/>
                <a:gd name="connsiteY159" fmla="*/ 9736 h 10000"/>
                <a:gd name="connsiteX160" fmla="*/ 7218 w 10000"/>
                <a:gd name="connsiteY160" fmla="*/ 9577 h 10000"/>
                <a:gd name="connsiteX161" fmla="*/ 7565 w 10000"/>
                <a:gd name="connsiteY161" fmla="*/ 9418 h 10000"/>
                <a:gd name="connsiteX162" fmla="*/ 7884 w 10000"/>
                <a:gd name="connsiteY162" fmla="*/ 9207 h 10000"/>
                <a:gd name="connsiteX163" fmla="*/ 8232 w 10000"/>
                <a:gd name="connsiteY163" fmla="*/ 8995 h 10000"/>
                <a:gd name="connsiteX164" fmla="*/ 8551 w 10000"/>
                <a:gd name="connsiteY164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8734 w 10000"/>
                <a:gd name="connsiteY32" fmla="*/ 5498 h 10000"/>
                <a:gd name="connsiteX33" fmla="*/ 8734 w 10000"/>
                <a:gd name="connsiteY33" fmla="*/ 5498 h 10000"/>
                <a:gd name="connsiteX34" fmla="*/ 8607 w 10000"/>
                <a:gd name="connsiteY34" fmla="*/ 5271 h 10000"/>
                <a:gd name="connsiteX35" fmla="*/ 8417 w 10000"/>
                <a:gd name="connsiteY35" fmla="*/ 5422 h 10000"/>
                <a:gd name="connsiteX36" fmla="*/ 8291 w 10000"/>
                <a:gd name="connsiteY36" fmla="*/ 5195 h 10000"/>
                <a:gd name="connsiteX37" fmla="*/ 8164 w 10000"/>
                <a:gd name="connsiteY37" fmla="*/ 4968 h 10000"/>
                <a:gd name="connsiteX38" fmla="*/ 8671 w 10000"/>
                <a:gd name="connsiteY38" fmla="*/ 4893 h 10000"/>
                <a:gd name="connsiteX39" fmla="*/ 8227 w 10000"/>
                <a:gd name="connsiteY39" fmla="*/ 4591 h 10000"/>
                <a:gd name="connsiteX40" fmla="*/ 7657 w 10000"/>
                <a:gd name="connsiteY40" fmla="*/ 5044 h 10000"/>
                <a:gd name="connsiteX41" fmla="*/ 7087 w 10000"/>
                <a:gd name="connsiteY41" fmla="*/ 5497 h 10000"/>
                <a:gd name="connsiteX42" fmla="*/ 8037 w 10000"/>
                <a:gd name="connsiteY42" fmla="*/ 4742 h 10000"/>
                <a:gd name="connsiteX43" fmla="*/ 7531 w 10000"/>
                <a:gd name="connsiteY43" fmla="*/ 4817 h 10000"/>
                <a:gd name="connsiteX44" fmla="*/ 8069 w 10000"/>
                <a:gd name="connsiteY44" fmla="*/ 4826 h 10000"/>
                <a:gd name="connsiteX45" fmla="*/ 6950 w 10000"/>
                <a:gd name="connsiteY45" fmla="*/ 3306 h 10000"/>
                <a:gd name="connsiteX46" fmla="*/ 6962 w 10000"/>
                <a:gd name="connsiteY46" fmla="*/ 3305 h 10000"/>
                <a:gd name="connsiteX47" fmla="*/ 6645 w 10000"/>
                <a:gd name="connsiteY47" fmla="*/ 3230 h 10000"/>
                <a:gd name="connsiteX48" fmla="*/ 6519 w 10000"/>
                <a:gd name="connsiteY48" fmla="*/ 3003 h 10000"/>
                <a:gd name="connsiteX49" fmla="*/ 5949 w 10000"/>
                <a:gd name="connsiteY49" fmla="*/ 2473 h 10000"/>
                <a:gd name="connsiteX50" fmla="*/ 5015 w 10000"/>
                <a:gd name="connsiteY50" fmla="*/ 3228 h 10000"/>
                <a:gd name="connsiteX51" fmla="*/ 4898 w 10000"/>
                <a:gd name="connsiteY51" fmla="*/ 3175 h 10000"/>
                <a:gd name="connsiteX52" fmla="*/ 4754 w 10000"/>
                <a:gd name="connsiteY52" fmla="*/ 3122 h 10000"/>
                <a:gd name="connsiteX53" fmla="*/ 4637 w 10000"/>
                <a:gd name="connsiteY53" fmla="*/ 3334 h 10000"/>
                <a:gd name="connsiteX54" fmla="*/ 4464 w 10000"/>
                <a:gd name="connsiteY54" fmla="*/ 3493 h 10000"/>
                <a:gd name="connsiteX55" fmla="*/ 4435 w 10000"/>
                <a:gd name="connsiteY55" fmla="*/ 3651 h 10000"/>
                <a:gd name="connsiteX56" fmla="*/ 4579 w 10000"/>
                <a:gd name="connsiteY56" fmla="*/ 3862 h 10000"/>
                <a:gd name="connsiteX57" fmla="*/ 4637 w 10000"/>
                <a:gd name="connsiteY57" fmla="*/ 4021 h 10000"/>
                <a:gd name="connsiteX58" fmla="*/ 4783 w 10000"/>
                <a:gd name="connsiteY58" fmla="*/ 4021 h 10000"/>
                <a:gd name="connsiteX59" fmla="*/ 4841 w 10000"/>
                <a:gd name="connsiteY59" fmla="*/ 4021 h 10000"/>
                <a:gd name="connsiteX60" fmla="*/ 4927 w 10000"/>
                <a:gd name="connsiteY60" fmla="*/ 4233 h 10000"/>
                <a:gd name="connsiteX61" fmla="*/ 5073 w 10000"/>
                <a:gd name="connsiteY61" fmla="*/ 4603 h 10000"/>
                <a:gd name="connsiteX62" fmla="*/ 4898 w 10000"/>
                <a:gd name="connsiteY62" fmla="*/ 4391 h 10000"/>
                <a:gd name="connsiteX63" fmla="*/ 4812 w 10000"/>
                <a:gd name="connsiteY63" fmla="*/ 4127 h 10000"/>
                <a:gd name="connsiteX64" fmla="*/ 4725 w 10000"/>
                <a:gd name="connsiteY64" fmla="*/ 4339 h 10000"/>
                <a:gd name="connsiteX65" fmla="*/ 4608 w 10000"/>
                <a:gd name="connsiteY65" fmla="*/ 4657 h 10000"/>
                <a:gd name="connsiteX66" fmla="*/ 4608 w 10000"/>
                <a:gd name="connsiteY66" fmla="*/ 4445 h 10000"/>
                <a:gd name="connsiteX67" fmla="*/ 4435 w 10000"/>
                <a:gd name="connsiteY67" fmla="*/ 4339 h 10000"/>
                <a:gd name="connsiteX68" fmla="*/ 4406 w 10000"/>
                <a:gd name="connsiteY68" fmla="*/ 3968 h 10000"/>
                <a:gd name="connsiteX69" fmla="*/ 4261 w 10000"/>
                <a:gd name="connsiteY69" fmla="*/ 4021 h 10000"/>
                <a:gd name="connsiteX70" fmla="*/ 4319 w 10000"/>
                <a:gd name="connsiteY70" fmla="*/ 3598 h 10000"/>
                <a:gd name="connsiteX71" fmla="*/ 4232 w 10000"/>
                <a:gd name="connsiteY71" fmla="*/ 3598 h 10000"/>
                <a:gd name="connsiteX72" fmla="*/ 4319 w 10000"/>
                <a:gd name="connsiteY72" fmla="*/ 3069 h 10000"/>
                <a:gd name="connsiteX73" fmla="*/ 4464 w 10000"/>
                <a:gd name="connsiteY73" fmla="*/ 3069 h 10000"/>
                <a:gd name="connsiteX74" fmla="*/ 4522 w 10000"/>
                <a:gd name="connsiteY74" fmla="*/ 3386 h 10000"/>
                <a:gd name="connsiteX75" fmla="*/ 4551 w 10000"/>
                <a:gd name="connsiteY75" fmla="*/ 3175 h 10000"/>
                <a:gd name="connsiteX76" fmla="*/ 4493 w 10000"/>
                <a:gd name="connsiteY76" fmla="*/ 3016 h 10000"/>
                <a:gd name="connsiteX77" fmla="*/ 4348 w 10000"/>
                <a:gd name="connsiteY77" fmla="*/ 2910 h 10000"/>
                <a:gd name="connsiteX78" fmla="*/ 4377 w 10000"/>
                <a:gd name="connsiteY78" fmla="*/ 2487 h 10000"/>
                <a:gd name="connsiteX79" fmla="*/ 4319 w 10000"/>
                <a:gd name="connsiteY79" fmla="*/ 2275 h 10000"/>
                <a:gd name="connsiteX80" fmla="*/ 4289 w 10000"/>
                <a:gd name="connsiteY80" fmla="*/ 1641 h 10000"/>
                <a:gd name="connsiteX81" fmla="*/ 4348 w 10000"/>
                <a:gd name="connsiteY81" fmla="*/ 1641 h 10000"/>
                <a:gd name="connsiteX82" fmla="*/ 4261 w 10000"/>
                <a:gd name="connsiteY82" fmla="*/ 1534 h 10000"/>
                <a:gd name="connsiteX83" fmla="*/ 4000 w 10000"/>
                <a:gd name="connsiteY83" fmla="*/ 1746 h 10000"/>
                <a:gd name="connsiteX84" fmla="*/ 3942 w 10000"/>
                <a:gd name="connsiteY84" fmla="*/ 1323 h 10000"/>
                <a:gd name="connsiteX85" fmla="*/ 4145 w 10000"/>
                <a:gd name="connsiteY85" fmla="*/ 582 h 10000"/>
                <a:gd name="connsiteX86" fmla="*/ 3972 w 10000"/>
                <a:gd name="connsiteY86" fmla="*/ 318 h 10000"/>
                <a:gd name="connsiteX87" fmla="*/ 3972 w 10000"/>
                <a:gd name="connsiteY87" fmla="*/ 212 h 10000"/>
                <a:gd name="connsiteX88" fmla="*/ 3710 w 10000"/>
                <a:gd name="connsiteY88" fmla="*/ 0 h 10000"/>
                <a:gd name="connsiteX89" fmla="*/ 3624 w 10000"/>
                <a:gd name="connsiteY89" fmla="*/ 212 h 10000"/>
                <a:gd name="connsiteX90" fmla="*/ 3536 w 10000"/>
                <a:gd name="connsiteY90" fmla="*/ 635 h 10000"/>
                <a:gd name="connsiteX91" fmla="*/ 3420 w 10000"/>
                <a:gd name="connsiteY91" fmla="*/ 688 h 10000"/>
                <a:gd name="connsiteX92" fmla="*/ 3594 w 10000"/>
                <a:gd name="connsiteY92" fmla="*/ 900 h 10000"/>
                <a:gd name="connsiteX93" fmla="*/ 3624 w 10000"/>
                <a:gd name="connsiteY93" fmla="*/ 1164 h 10000"/>
                <a:gd name="connsiteX94" fmla="*/ 3536 w 10000"/>
                <a:gd name="connsiteY94" fmla="*/ 1323 h 10000"/>
                <a:gd name="connsiteX95" fmla="*/ 3624 w 10000"/>
                <a:gd name="connsiteY95" fmla="*/ 1799 h 10000"/>
                <a:gd name="connsiteX96" fmla="*/ 3565 w 10000"/>
                <a:gd name="connsiteY96" fmla="*/ 2223 h 10000"/>
                <a:gd name="connsiteX97" fmla="*/ 3130 w 10000"/>
                <a:gd name="connsiteY97" fmla="*/ 2539 h 10000"/>
                <a:gd name="connsiteX98" fmla="*/ 3101 w 10000"/>
                <a:gd name="connsiteY98" fmla="*/ 2381 h 10000"/>
                <a:gd name="connsiteX99" fmla="*/ 3073 w 10000"/>
                <a:gd name="connsiteY99" fmla="*/ 2593 h 10000"/>
                <a:gd name="connsiteX100" fmla="*/ 3188 w 10000"/>
                <a:gd name="connsiteY100" fmla="*/ 2804 h 10000"/>
                <a:gd name="connsiteX101" fmla="*/ 3478 w 10000"/>
                <a:gd name="connsiteY101" fmla="*/ 2593 h 10000"/>
                <a:gd name="connsiteX102" fmla="*/ 3594 w 10000"/>
                <a:gd name="connsiteY102" fmla="*/ 2752 h 10000"/>
                <a:gd name="connsiteX103" fmla="*/ 3392 w 10000"/>
                <a:gd name="connsiteY103" fmla="*/ 2804 h 10000"/>
                <a:gd name="connsiteX104" fmla="*/ 1349 w 10000"/>
                <a:gd name="connsiteY104" fmla="*/ 2289 h 10000"/>
                <a:gd name="connsiteX105" fmla="*/ 2754 w 10000"/>
                <a:gd name="connsiteY105" fmla="*/ 2857 h 10000"/>
                <a:gd name="connsiteX106" fmla="*/ 1630 w 10000"/>
                <a:gd name="connsiteY106" fmla="*/ 1022 h 10000"/>
                <a:gd name="connsiteX107" fmla="*/ 2656 w 10000"/>
                <a:gd name="connsiteY107" fmla="*/ 2472 h 10000"/>
                <a:gd name="connsiteX108" fmla="*/ 2898 w 10000"/>
                <a:gd name="connsiteY108" fmla="*/ 3545 h 10000"/>
                <a:gd name="connsiteX109" fmla="*/ 2840 w 10000"/>
                <a:gd name="connsiteY109" fmla="*/ 3916 h 10000"/>
                <a:gd name="connsiteX110" fmla="*/ 1349 w 10000"/>
                <a:gd name="connsiteY110" fmla="*/ 2289 h 10000"/>
                <a:gd name="connsiteX111" fmla="*/ 1349 w 10000"/>
                <a:gd name="connsiteY111" fmla="*/ 2289 h 10000"/>
                <a:gd name="connsiteX112" fmla="*/ 2377 w 10000"/>
                <a:gd name="connsiteY112" fmla="*/ 3598 h 10000"/>
                <a:gd name="connsiteX113" fmla="*/ 2377 w 10000"/>
                <a:gd name="connsiteY113" fmla="*/ 3968 h 10000"/>
                <a:gd name="connsiteX114" fmla="*/ 2231 w 10000"/>
                <a:gd name="connsiteY114" fmla="*/ 4445 h 10000"/>
                <a:gd name="connsiteX115" fmla="*/ 2000 w 10000"/>
                <a:gd name="connsiteY115" fmla="*/ 4021 h 10000"/>
                <a:gd name="connsiteX116" fmla="*/ 1884 w 10000"/>
                <a:gd name="connsiteY116" fmla="*/ 3545 h 10000"/>
                <a:gd name="connsiteX117" fmla="*/ 1652 w 10000"/>
                <a:gd name="connsiteY117" fmla="*/ 3545 h 10000"/>
                <a:gd name="connsiteX118" fmla="*/ 1478 w 10000"/>
                <a:gd name="connsiteY118" fmla="*/ 3757 h 10000"/>
                <a:gd name="connsiteX119" fmla="*/ 1247 w 10000"/>
                <a:gd name="connsiteY119" fmla="*/ 3757 h 10000"/>
                <a:gd name="connsiteX120" fmla="*/ 1072 w 10000"/>
                <a:gd name="connsiteY120" fmla="*/ 3968 h 10000"/>
                <a:gd name="connsiteX121" fmla="*/ 957 w 10000"/>
                <a:gd name="connsiteY121" fmla="*/ 3757 h 10000"/>
                <a:gd name="connsiteX122" fmla="*/ 667 w 10000"/>
                <a:gd name="connsiteY122" fmla="*/ 3704 h 10000"/>
                <a:gd name="connsiteX123" fmla="*/ 406 w 10000"/>
                <a:gd name="connsiteY123" fmla="*/ 3704 h 10000"/>
                <a:gd name="connsiteX124" fmla="*/ 29 w 10000"/>
                <a:gd name="connsiteY124" fmla="*/ 3439 h 10000"/>
                <a:gd name="connsiteX125" fmla="*/ 0 w 10000"/>
                <a:gd name="connsiteY125" fmla="*/ 3916 h 10000"/>
                <a:gd name="connsiteX126" fmla="*/ 58 w 10000"/>
                <a:gd name="connsiteY126" fmla="*/ 4603 h 10000"/>
                <a:gd name="connsiteX127" fmla="*/ 116 w 10000"/>
                <a:gd name="connsiteY127" fmla="*/ 4973 h 10000"/>
                <a:gd name="connsiteX128" fmla="*/ 174 w 10000"/>
                <a:gd name="connsiteY128" fmla="*/ 5239 h 10000"/>
                <a:gd name="connsiteX129" fmla="*/ 232 w 10000"/>
                <a:gd name="connsiteY129" fmla="*/ 5609 h 10000"/>
                <a:gd name="connsiteX130" fmla="*/ 406 w 10000"/>
                <a:gd name="connsiteY130" fmla="*/ 5926 h 10000"/>
                <a:gd name="connsiteX131" fmla="*/ 638 w 10000"/>
                <a:gd name="connsiteY131" fmla="*/ 6455 h 10000"/>
                <a:gd name="connsiteX132" fmla="*/ 492 w 10000"/>
                <a:gd name="connsiteY132" fmla="*/ 6350 h 10000"/>
                <a:gd name="connsiteX133" fmla="*/ 840 w 10000"/>
                <a:gd name="connsiteY133" fmla="*/ 6825 h 10000"/>
                <a:gd name="connsiteX134" fmla="*/ 1043 w 10000"/>
                <a:gd name="connsiteY134" fmla="*/ 6773 h 10000"/>
                <a:gd name="connsiteX135" fmla="*/ 1015 w 10000"/>
                <a:gd name="connsiteY135" fmla="*/ 6455 h 10000"/>
                <a:gd name="connsiteX136" fmla="*/ 1188 w 10000"/>
                <a:gd name="connsiteY136" fmla="*/ 6508 h 10000"/>
                <a:gd name="connsiteX137" fmla="*/ 986 w 10000"/>
                <a:gd name="connsiteY137" fmla="*/ 5873 h 10000"/>
                <a:gd name="connsiteX138" fmla="*/ 1362 w 10000"/>
                <a:gd name="connsiteY138" fmla="*/ 5609 h 10000"/>
                <a:gd name="connsiteX139" fmla="*/ 1566 w 10000"/>
                <a:gd name="connsiteY139" fmla="*/ 5609 h 10000"/>
                <a:gd name="connsiteX140" fmla="*/ 1566 w 10000"/>
                <a:gd name="connsiteY140" fmla="*/ 5873 h 10000"/>
                <a:gd name="connsiteX141" fmla="*/ 1391 w 10000"/>
                <a:gd name="connsiteY141" fmla="*/ 6032 h 10000"/>
                <a:gd name="connsiteX142" fmla="*/ 1276 w 10000"/>
                <a:gd name="connsiteY142" fmla="*/ 6720 h 10000"/>
                <a:gd name="connsiteX143" fmla="*/ 1218 w 10000"/>
                <a:gd name="connsiteY143" fmla="*/ 7037 h 10000"/>
                <a:gd name="connsiteX144" fmla="*/ 1305 w 10000"/>
                <a:gd name="connsiteY144" fmla="*/ 7461 h 10000"/>
                <a:gd name="connsiteX145" fmla="*/ 1478 w 10000"/>
                <a:gd name="connsiteY145" fmla="*/ 7778 h 10000"/>
                <a:gd name="connsiteX146" fmla="*/ 2058 w 10000"/>
                <a:gd name="connsiteY146" fmla="*/ 8413 h 10000"/>
                <a:gd name="connsiteX147" fmla="*/ 2521 w 10000"/>
                <a:gd name="connsiteY147" fmla="*/ 8889 h 10000"/>
                <a:gd name="connsiteX148" fmla="*/ 2869 w 10000"/>
                <a:gd name="connsiteY148" fmla="*/ 9101 h 10000"/>
                <a:gd name="connsiteX149" fmla="*/ 3246 w 10000"/>
                <a:gd name="connsiteY149" fmla="*/ 9312 h 10000"/>
                <a:gd name="connsiteX150" fmla="*/ 3624 w 10000"/>
                <a:gd name="connsiteY150" fmla="*/ 9524 h 10000"/>
                <a:gd name="connsiteX151" fmla="*/ 3972 w 10000"/>
                <a:gd name="connsiteY151" fmla="*/ 9630 h 10000"/>
                <a:gd name="connsiteX152" fmla="*/ 4348 w 10000"/>
                <a:gd name="connsiteY152" fmla="*/ 9789 h 10000"/>
                <a:gd name="connsiteX153" fmla="*/ 4783 w 10000"/>
                <a:gd name="connsiteY153" fmla="*/ 9948 h 10000"/>
                <a:gd name="connsiteX154" fmla="*/ 5246 w 10000"/>
                <a:gd name="connsiteY154" fmla="*/ 10000 h 10000"/>
                <a:gd name="connsiteX155" fmla="*/ 5652 w 10000"/>
                <a:gd name="connsiteY155" fmla="*/ 10000 h 10000"/>
                <a:gd name="connsiteX156" fmla="*/ 6145 w 10000"/>
                <a:gd name="connsiteY156" fmla="*/ 9948 h 10000"/>
                <a:gd name="connsiteX157" fmla="*/ 6493 w 10000"/>
                <a:gd name="connsiteY157" fmla="*/ 9841 h 10000"/>
                <a:gd name="connsiteX158" fmla="*/ 6841 w 10000"/>
                <a:gd name="connsiteY158" fmla="*/ 9736 h 10000"/>
                <a:gd name="connsiteX159" fmla="*/ 7218 w 10000"/>
                <a:gd name="connsiteY159" fmla="*/ 9577 h 10000"/>
                <a:gd name="connsiteX160" fmla="*/ 7565 w 10000"/>
                <a:gd name="connsiteY160" fmla="*/ 9418 h 10000"/>
                <a:gd name="connsiteX161" fmla="*/ 7884 w 10000"/>
                <a:gd name="connsiteY161" fmla="*/ 9207 h 10000"/>
                <a:gd name="connsiteX162" fmla="*/ 8232 w 10000"/>
                <a:gd name="connsiteY162" fmla="*/ 8995 h 10000"/>
                <a:gd name="connsiteX163" fmla="*/ 8551 w 10000"/>
                <a:gd name="connsiteY163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8734 w 10000"/>
                <a:gd name="connsiteY31" fmla="*/ 5498 h 10000"/>
                <a:gd name="connsiteX32" fmla="*/ 8734 w 10000"/>
                <a:gd name="connsiteY32" fmla="*/ 5498 h 10000"/>
                <a:gd name="connsiteX33" fmla="*/ 8607 w 10000"/>
                <a:gd name="connsiteY33" fmla="*/ 5271 h 10000"/>
                <a:gd name="connsiteX34" fmla="*/ 8417 w 10000"/>
                <a:gd name="connsiteY34" fmla="*/ 5422 h 10000"/>
                <a:gd name="connsiteX35" fmla="*/ 8291 w 10000"/>
                <a:gd name="connsiteY35" fmla="*/ 5195 h 10000"/>
                <a:gd name="connsiteX36" fmla="*/ 8164 w 10000"/>
                <a:gd name="connsiteY36" fmla="*/ 4968 h 10000"/>
                <a:gd name="connsiteX37" fmla="*/ 8671 w 10000"/>
                <a:gd name="connsiteY37" fmla="*/ 4893 h 10000"/>
                <a:gd name="connsiteX38" fmla="*/ 8227 w 10000"/>
                <a:gd name="connsiteY38" fmla="*/ 4591 h 10000"/>
                <a:gd name="connsiteX39" fmla="*/ 7657 w 10000"/>
                <a:gd name="connsiteY39" fmla="*/ 5044 h 10000"/>
                <a:gd name="connsiteX40" fmla="*/ 7087 w 10000"/>
                <a:gd name="connsiteY40" fmla="*/ 5497 h 10000"/>
                <a:gd name="connsiteX41" fmla="*/ 8037 w 10000"/>
                <a:gd name="connsiteY41" fmla="*/ 4742 h 10000"/>
                <a:gd name="connsiteX42" fmla="*/ 7531 w 10000"/>
                <a:gd name="connsiteY42" fmla="*/ 4817 h 10000"/>
                <a:gd name="connsiteX43" fmla="*/ 8069 w 10000"/>
                <a:gd name="connsiteY43" fmla="*/ 4826 h 10000"/>
                <a:gd name="connsiteX44" fmla="*/ 6950 w 10000"/>
                <a:gd name="connsiteY44" fmla="*/ 3306 h 10000"/>
                <a:gd name="connsiteX45" fmla="*/ 6962 w 10000"/>
                <a:gd name="connsiteY45" fmla="*/ 3305 h 10000"/>
                <a:gd name="connsiteX46" fmla="*/ 6645 w 10000"/>
                <a:gd name="connsiteY46" fmla="*/ 3230 h 10000"/>
                <a:gd name="connsiteX47" fmla="*/ 6519 w 10000"/>
                <a:gd name="connsiteY47" fmla="*/ 3003 h 10000"/>
                <a:gd name="connsiteX48" fmla="*/ 5949 w 10000"/>
                <a:gd name="connsiteY48" fmla="*/ 2473 h 10000"/>
                <a:gd name="connsiteX49" fmla="*/ 5015 w 10000"/>
                <a:gd name="connsiteY49" fmla="*/ 3228 h 10000"/>
                <a:gd name="connsiteX50" fmla="*/ 4898 w 10000"/>
                <a:gd name="connsiteY50" fmla="*/ 3175 h 10000"/>
                <a:gd name="connsiteX51" fmla="*/ 4754 w 10000"/>
                <a:gd name="connsiteY51" fmla="*/ 3122 h 10000"/>
                <a:gd name="connsiteX52" fmla="*/ 4637 w 10000"/>
                <a:gd name="connsiteY52" fmla="*/ 3334 h 10000"/>
                <a:gd name="connsiteX53" fmla="*/ 4464 w 10000"/>
                <a:gd name="connsiteY53" fmla="*/ 3493 h 10000"/>
                <a:gd name="connsiteX54" fmla="*/ 4435 w 10000"/>
                <a:gd name="connsiteY54" fmla="*/ 3651 h 10000"/>
                <a:gd name="connsiteX55" fmla="*/ 4579 w 10000"/>
                <a:gd name="connsiteY55" fmla="*/ 3862 h 10000"/>
                <a:gd name="connsiteX56" fmla="*/ 4637 w 10000"/>
                <a:gd name="connsiteY56" fmla="*/ 4021 h 10000"/>
                <a:gd name="connsiteX57" fmla="*/ 4783 w 10000"/>
                <a:gd name="connsiteY57" fmla="*/ 4021 h 10000"/>
                <a:gd name="connsiteX58" fmla="*/ 4841 w 10000"/>
                <a:gd name="connsiteY58" fmla="*/ 4021 h 10000"/>
                <a:gd name="connsiteX59" fmla="*/ 4927 w 10000"/>
                <a:gd name="connsiteY59" fmla="*/ 4233 h 10000"/>
                <a:gd name="connsiteX60" fmla="*/ 5073 w 10000"/>
                <a:gd name="connsiteY60" fmla="*/ 4603 h 10000"/>
                <a:gd name="connsiteX61" fmla="*/ 4898 w 10000"/>
                <a:gd name="connsiteY61" fmla="*/ 4391 h 10000"/>
                <a:gd name="connsiteX62" fmla="*/ 4812 w 10000"/>
                <a:gd name="connsiteY62" fmla="*/ 4127 h 10000"/>
                <a:gd name="connsiteX63" fmla="*/ 4725 w 10000"/>
                <a:gd name="connsiteY63" fmla="*/ 4339 h 10000"/>
                <a:gd name="connsiteX64" fmla="*/ 4608 w 10000"/>
                <a:gd name="connsiteY64" fmla="*/ 4657 h 10000"/>
                <a:gd name="connsiteX65" fmla="*/ 4608 w 10000"/>
                <a:gd name="connsiteY65" fmla="*/ 4445 h 10000"/>
                <a:gd name="connsiteX66" fmla="*/ 4435 w 10000"/>
                <a:gd name="connsiteY66" fmla="*/ 4339 h 10000"/>
                <a:gd name="connsiteX67" fmla="*/ 4406 w 10000"/>
                <a:gd name="connsiteY67" fmla="*/ 3968 h 10000"/>
                <a:gd name="connsiteX68" fmla="*/ 4261 w 10000"/>
                <a:gd name="connsiteY68" fmla="*/ 4021 h 10000"/>
                <a:gd name="connsiteX69" fmla="*/ 4319 w 10000"/>
                <a:gd name="connsiteY69" fmla="*/ 3598 h 10000"/>
                <a:gd name="connsiteX70" fmla="*/ 4232 w 10000"/>
                <a:gd name="connsiteY70" fmla="*/ 3598 h 10000"/>
                <a:gd name="connsiteX71" fmla="*/ 4319 w 10000"/>
                <a:gd name="connsiteY71" fmla="*/ 3069 h 10000"/>
                <a:gd name="connsiteX72" fmla="*/ 4464 w 10000"/>
                <a:gd name="connsiteY72" fmla="*/ 3069 h 10000"/>
                <a:gd name="connsiteX73" fmla="*/ 4522 w 10000"/>
                <a:gd name="connsiteY73" fmla="*/ 3386 h 10000"/>
                <a:gd name="connsiteX74" fmla="*/ 4551 w 10000"/>
                <a:gd name="connsiteY74" fmla="*/ 3175 h 10000"/>
                <a:gd name="connsiteX75" fmla="*/ 4493 w 10000"/>
                <a:gd name="connsiteY75" fmla="*/ 3016 h 10000"/>
                <a:gd name="connsiteX76" fmla="*/ 4348 w 10000"/>
                <a:gd name="connsiteY76" fmla="*/ 2910 h 10000"/>
                <a:gd name="connsiteX77" fmla="*/ 4377 w 10000"/>
                <a:gd name="connsiteY77" fmla="*/ 2487 h 10000"/>
                <a:gd name="connsiteX78" fmla="*/ 4319 w 10000"/>
                <a:gd name="connsiteY78" fmla="*/ 2275 h 10000"/>
                <a:gd name="connsiteX79" fmla="*/ 4289 w 10000"/>
                <a:gd name="connsiteY79" fmla="*/ 1641 h 10000"/>
                <a:gd name="connsiteX80" fmla="*/ 4348 w 10000"/>
                <a:gd name="connsiteY80" fmla="*/ 1641 h 10000"/>
                <a:gd name="connsiteX81" fmla="*/ 4261 w 10000"/>
                <a:gd name="connsiteY81" fmla="*/ 1534 h 10000"/>
                <a:gd name="connsiteX82" fmla="*/ 4000 w 10000"/>
                <a:gd name="connsiteY82" fmla="*/ 1746 h 10000"/>
                <a:gd name="connsiteX83" fmla="*/ 3942 w 10000"/>
                <a:gd name="connsiteY83" fmla="*/ 1323 h 10000"/>
                <a:gd name="connsiteX84" fmla="*/ 4145 w 10000"/>
                <a:gd name="connsiteY84" fmla="*/ 582 h 10000"/>
                <a:gd name="connsiteX85" fmla="*/ 3972 w 10000"/>
                <a:gd name="connsiteY85" fmla="*/ 318 h 10000"/>
                <a:gd name="connsiteX86" fmla="*/ 3972 w 10000"/>
                <a:gd name="connsiteY86" fmla="*/ 212 h 10000"/>
                <a:gd name="connsiteX87" fmla="*/ 3710 w 10000"/>
                <a:gd name="connsiteY87" fmla="*/ 0 h 10000"/>
                <a:gd name="connsiteX88" fmla="*/ 3624 w 10000"/>
                <a:gd name="connsiteY88" fmla="*/ 212 h 10000"/>
                <a:gd name="connsiteX89" fmla="*/ 3536 w 10000"/>
                <a:gd name="connsiteY89" fmla="*/ 635 h 10000"/>
                <a:gd name="connsiteX90" fmla="*/ 3420 w 10000"/>
                <a:gd name="connsiteY90" fmla="*/ 688 h 10000"/>
                <a:gd name="connsiteX91" fmla="*/ 3594 w 10000"/>
                <a:gd name="connsiteY91" fmla="*/ 900 h 10000"/>
                <a:gd name="connsiteX92" fmla="*/ 3624 w 10000"/>
                <a:gd name="connsiteY92" fmla="*/ 1164 h 10000"/>
                <a:gd name="connsiteX93" fmla="*/ 3536 w 10000"/>
                <a:gd name="connsiteY93" fmla="*/ 1323 h 10000"/>
                <a:gd name="connsiteX94" fmla="*/ 3624 w 10000"/>
                <a:gd name="connsiteY94" fmla="*/ 1799 h 10000"/>
                <a:gd name="connsiteX95" fmla="*/ 3565 w 10000"/>
                <a:gd name="connsiteY95" fmla="*/ 2223 h 10000"/>
                <a:gd name="connsiteX96" fmla="*/ 3130 w 10000"/>
                <a:gd name="connsiteY96" fmla="*/ 2539 h 10000"/>
                <a:gd name="connsiteX97" fmla="*/ 3101 w 10000"/>
                <a:gd name="connsiteY97" fmla="*/ 2381 h 10000"/>
                <a:gd name="connsiteX98" fmla="*/ 3073 w 10000"/>
                <a:gd name="connsiteY98" fmla="*/ 2593 h 10000"/>
                <a:gd name="connsiteX99" fmla="*/ 3188 w 10000"/>
                <a:gd name="connsiteY99" fmla="*/ 2804 h 10000"/>
                <a:gd name="connsiteX100" fmla="*/ 3478 w 10000"/>
                <a:gd name="connsiteY100" fmla="*/ 2593 h 10000"/>
                <a:gd name="connsiteX101" fmla="*/ 3594 w 10000"/>
                <a:gd name="connsiteY101" fmla="*/ 2752 h 10000"/>
                <a:gd name="connsiteX102" fmla="*/ 3392 w 10000"/>
                <a:gd name="connsiteY102" fmla="*/ 2804 h 10000"/>
                <a:gd name="connsiteX103" fmla="*/ 1349 w 10000"/>
                <a:gd name="connsiteY103" fmla="*/ 2289 h 10000"/>
                <a:gd name="connsiteX104" fmla="*/ 2754 w 10000"/>
                <a:gd name="connsiteY104" fmla="*/ 2857 h 10000"/>
                <a:gd name="connsiteX105" fmla="*/ 1630 w 10000"/>
                <a:gd name="connsiteY105" fmla="*/ 1022 h 10000"/>
                <a:gd name="connsiteX106" fmla="*/ 2656 w 10000"/>
                <a:gd name="connsiteY106" fmla="*/ 2472 h 10000"/>
                <a:gd name="connsiteX107" fmla="*/ 2898 w 10000"/>
                <a:gd name="connsiteY107" fmla="*/ 3545 h 10000"/>
                <a:gd name="connsiteX108" fmla="*/ 2840 w 10000"/>
                <a:gd name="connsiteY108" fmla="*/ 3916 h 10000"/>
                <a:gd name="connsiteX109" fmla="*/ 1349 w 10000"/>
                <a:gd name="connsiteY109" fmla="*/ 2289 h 10000"/>
                <a:gd name="connsiteX110" fmla="*/ 1349 w 10000"/>
                <a:gd name="connsiteY110" fmla="*/ 2289 h 10000"/>
                <a:gd name="connsiteX111" fmla="*/ 2377 w 10000"/>
                <a:gd name="connsiteY111" fmla="*/ 3598 h 10000"/>
                <a:gd name="connsiteX112" fmla="*/ 2377 w 10000"/>
                <a:gd name="connsiteY112" fmla="*/ 3968 h 10000"/>
                <a:gd name="connsiteX113" fmla="*/ 2231 w 10000"/>
                <a:gd name="connsiteY113" fmla="*/ 4445 h 10000"/>
                <a:gd name="connsiteX114" fmla="*/ 2000 w 10000"/>
                <a:gd name="connsiteY114" fmla="*/ 4021 h 10000"/>
                <a:gd name="connsiteX115" fmla="*/ 1884 w 10000"/>
                <a:gd name="connsiteY115" fmla="*/ 3545 h 10000"/>
                <a:gd name="connsiteX116" fmla="*/ 1652 w 10000"/>
                <a:gd name="connsiteY116" fmla="*/ 3545 h 10000"/>
                <a:gd name="connsiteX117" fmla="*/ 1478 w 10000"/>
                <a:gd name="connsiteY117" fmla="*/ 3757 h 10000"/>
                <a:gd name="connsiteX118" fmla="*/ 1247 w 10000"/>
                <a:gd name="connsiteY118" fmla="*/ 3757 h 10000"/>
                <a:gd name="connsiteX119" fmla="*/ 1072 w 10000"/>
                <a:gd name="connsiteY119" fmla="*/ 3968 h 10000"/>
                <a:gd name="connsiteX120" fmla="*/ 957 w 10000"/>
                <a:gd name="connsiteY120" fmla="*/ 3757 h 10000"/>
                <a:gd name="connsiteX121" fmla="*/ 667 w 10000"/>
                <a:gd name="connsiteY121" fmla="*/ 3704 h 10000"/>
                <a:gd name="connsiteX122" fmla="*/ 406 w 10000"/>
                <a:gd name="connsiteY122" fmla="*/ 3704 h 10000"/>
                <a:gd name="connsiteX123" fmla="*/ 29 w 10000"/>
                <a:gd name="connsiteY123" fmla="*/ 3439 h 10000"/>
                <a:gd name="connsiteX124" fmla="*/ 0 w 10000"/>
                <a:gd name="connsiteY124" fmla="*/ 3916 h 10000"/>
                <a:gd name="connsiteX125" fmla="*/ 58 w 10000"/>
                <a:gd name="connsiteY125" fmla="*/ 4603 h 10000"/>
                <a:gd name="connsiteX126" fmla="*/ 116 w 10000"/>
                <a:gd name="connsiteY126" fmla="*/ 4973 h 10000"/>
                <a:gd name="connsiteX127" fmla="*/ 174 w 10000"/>
                <a:gd name="connsiteY127" fmla="*/ 5239 h 10000"/>
                <a:gd name="connsiteX128" fmla="*/ 232 w 10000"/>
                <a:gd name="connsiteY128" fmla="*/ 5609 h 10000"/>
                <a:gd name="connsiteX129" fmla="*/ 406 w 10000"/>
                <a:gd name="connsiteY129" fmla="*/ 5926 h 10000"/>
                <a:gd name="connsiteX130" fmla="*/ 638 w 10000"/>
                <a:gd name="connsiteY130" fmla="*/ 6455 h 10000"/>
                <a:gd name="connsiteX131" fmla="*/ 492 w 10000"/>
                <a:gd name="connsiteY131" fmla="*/ 6350 h 10000"/>
                <a:gd name="connsiteX132" fmla="*/ 840 w 10000"/>
                <a:gd name="connsiteY132" fmla="*/ 6825 h 10000"/>
                <a:gd name="connsiteX133" fmla="*/ 1043 w 10000"/>
                <a:gd name="connsiteY133" fmla="*/ 6773 h 10000"/>
                <a:gd name="connsiteX134" fmla="*/ 1015 w 10000"/>
                <a:gd name="connsiteY134" fmla="*/ 6455 h 10000"/>
                <a:gd name="connsiteX135" fmla="*/ 1188 w 10000"/>
                <a:gd name="connsiteY135" fmla="*/ 6508 h 10000"/>
                <a:gd name="connsiteX136" fmla="*/ 986 w 10000"/>
                <a:gd name="connsiteY136" fmla="*/ 5873 h 10000"/>
                <a:gd name="connsiteX137" fmla="*/ 1362 w 10000"/>
                <a:gd name="connsiteY137" fmla="*/ 5609 h 10000"/>
                <a:gd name="connsiteX138" fmla="*/ 1566 w 10000"/>
                <a:gd name="connsiteY138" fmla="*/ 5609 h 10000"/>
                <a:gd name="connsiteX139" fmla="*/ 1566 w 10000"/>
                <a:gd name="connsiteY139" fmla="*/ 5873 h 10000"/>
                <a:gd name="connsiteX140" fmla="*/ 1391 w 10000"/>
                <a:gd name="connsiteY140" fmla="*/ 6032 h 10000"/>
                <a:gd name="connsiteX141" fmla="*/ 1276 w 10000"/>
                <a:gd name="connsiteY141" fmla="*/ 6720 h 10000"/>
                <a:gd name="connsiteX142" fmla="*/ 1218 w 10000"/>
                <a:gd name="connsiteY142" fmla="*/ 7037 h 10000"/>
                <a:gd name="connsiteX143" fmla="*/ 1305 w 10000"/>
                <a:gd name="connsiteY143" fmla="*/ 7461 h 10000"/>
                <a:gd name="connsiteX144" fmla="*/ 1478 w 10000"/>
                <a:gd name="connsiteY144" fmla="*/ 7778 h 10000"/>
                <a:gd name="connsiteX145" fmla="*/ 2058 w 10000"/>
                <a:gd name="connsiteY145" fmla="*/ 8413 h 10000"/>
                <a:gd name="connsiteX146" fmla="*/ 2521 w 10000"/>
                <a:gd name="connsiteY146" fmla="*/ 8889 h 10000"/>
                <a:gd name="connsiteX147" fmla="*/ 2869 w 10000"/>
                <a:gd name="connsiteY147" fmla="*/ 9101 h 10000"/>
                <a:gd name="connsiteX148" fmla="*/ 3246 w 10000"/>
                <a:gd name="connsiteY148" fmla="*/ 9312 h 10000"/>
                <a:gd name="connsiteX149" fmla="*/ 3624 w 10000"/>
                <a:gd name="connsiteY149" fmla="*/ 9524 h 10000"/>
                <a:gd name="connsiteX150" fmla="*/ 3972 w 10000"/>
                <a:gd name="connsiteY150" fmla="*/ 9630 h 10000"/>
                <a:gd name="connsiteX151" fmla="*/ 4348 w 10000"/>
                <a:gd name="connsiteY151" fmla="*/ 9789 h 10000"/>
                <a:gd name="connsiteX152" fmla="*/ 4783 w 10000"/>
                <a:gd name="connsiteY152" fmla="*/ 9948 h 10000"/>
                <a:gd name="connsiteX153" fmla="*/ 5246 w 10000"/>
                <a:gd name="connsiteY153" fmla="*/ 10000 h 10000"/>
                <a:gd name="connsiteX154" fmla="*/ 5652 w 10000"/>
                <a:gd name="connsiteY154" fmla="*/ 10000 h 10000"/>
                <a:gd name="connsiteX155" fmla="*/ 6145 w 10000"/>
                <a:gd name="connsiteY155" fmla="*/ 9948 h 10000"/>
                <a:gd name="connsiteX156" fmla="*/ 6493 w 10000"/>
                <a:gd name="connsiteY156" fmla="*/ 9841 h 10000"/>
                <a:gd name="connsiteX157" fmla="*/ 6841 w 10000"/>
                <a:gd name="connsiteY157" fmla="*/ 9736 h 10000"/>
                <a:gd name="connsiteX158" fmla="*/ 7218 w 10000"/>
                <a:gd name="connsiteY158" fmla="*/ 9577 h 10000"/>
                <a:gd name="connsiteX159" fmla="*/ 7565 w 10000"/>
                <a:gd name="connsiteY159" fmla="*/ 9418 h 10000"/>
                <a:gd name="connsiteX160" fmla="*/ 7884 w 10000"/>
                <a:gd name="connsiteY160" fmla="*/ 9207 h 10000"/>
                <a:gd name="connsiteX161" fmla="*/ 8232 w 10000"/>
                <a:gd name="connsiteY161" fmla="*/ 8995 h 10000"/>
                <a:gd name="connsiteX162" fmla="*/ 8551 w 10000"/>
                <a:gd name="connsiteY162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8734 w 10000"/>
                <a:gd name="connsiteY30" fmla="*/ 5498 h 10000"/>
                <a:gd name="connsiteX31" fmla="*/ 8734 w 10000"/>
                <a:gd name="connsiteY31" fmla="*/ 5498 h 10000"/>
                <a:gd name="connsiteX32" fmla="*/ 8607 w 10000"/>
                <a:gd name="connsiteY32" fmla="*/ 5271 h 10000"/>
                <a:gd name="connsiteX33" fmla="*/ 8417 w 10000"/>
                <a:gd name="connsiteY33" fmla="*/ 5422 h 10000"/>
                <a:gd name="connsiteX34" fmla="*/ 8291 w 10000"/>
                <a:gd name="connsiteY34" fmla="*/ 5195 h 10000"/>
                <a:gd name="connsiteX35" fmla="*/ 8164 w 10000"/>
                <a:gd name="connsiteY35" fmla="*/ 4968 h 10000"/>
                <a:gd name="connsiteX36" fmla="*/ 8671 w 10000"/>
                <a:gd name="connsiteY36" fmla="*/ 4893 h 10000"/>
                <a:gd name="connsiteX37" fmla="*/ 8227 w 10000"/>
                <a:gd name="connsiteY37" fmla="*/ 4591 h 10000"/>
                <a:gd name="connsiteX38" fmla="*/ 7657 w 10000"/>
                <a:gd name="connsiteY38" fmla="*/ 5044 h 10000"/>
                <a:gd name="connsiteX39" fmla="*/ 7087 w 10000"/>
                <a:gd name="connsiteY39" fmla="*/ 5497 h 10000"/>
                <a:gd name="connsiteX40" fmla="*/ 8037 w 10000"/>
                <a:gd name="connsiteY40" fmla="*/ 4742 h 10000"/>
                <a:gd name="connsiteX41" fmla="*/ 7531 w 10000"/>
                <a:gd name="connsiteY41" fmla="*/ 4817 h 10000"/>
                <a:gd name="connsiteX42" fmla="*/ 8069 w 10000"/>
                <a:gd name="connsiteY42" fmla="*/ 4826 h 10000"/>
                <a:gd name="connsiteX43" fmla="*/ 6950 w 10000"/>
                <a:gd name="connsiteY43" fmla="*/ 3306 h 10000"/>
                <a:gd name="connsiteX44" fmla="*/ 6962 w 10000"/>
                <a:gd name="connsiteY44" fmla="*/ 3305 h 10000"/>
                <a:gd name="connsiteX45" fmla="*/ 6645 w 10000"/>
                <a:gd name="connsiteY45" fmla="*/ 3230 h 10000"/>
                <a:gd name="connsiteX46" fmla="*/ 6519 w 10000"/>
                <a:gd name="connsiteY46" fmla="*/ 3003 h 10000"/>
                <a:gd name="connsiteX47" fmla="*/ 5949 w 10000"/>
                <a:gd name="connsiteY47" fmla="*/ 2473 h 10000"/>
                <a:gd name="connsiteX48" fmla="*/ 5015 w 10000"/>
                <a:gd name="connsiteY48" fmla="*/ 3228 h 10000"/>
                <a:gd name="connsiteX49" fmla="*/ 4898 w 10000"/>
                <a:gd name="connsiteY49" fmla="*/ 3175 h 10000"/>
                <a:gd name="connsiteX50" fmla="*/ 4754 w 10000"/>
                <a:gd name="connsiteY50" fmla="*/ 3122 h 10000"/>
                <a:gd name="connsiteX51" fmla="*/ 4637 w 10000"/>
                <a:gd name="connsiteY51" fmla="*/ 3334 h 10000"/>
                <a:gd name="connsiteX52" fmla="*/ 4464 w 10000"/>
                <a:gd name="connsiteY52" fmla="*/ 3493 h 10000"/>
                <a:gd name="connsiteX53" fmla="*/ 4435 w 10000"/>
                <a:gd name="connsiteY53" fmla="*/ 3651 h 10000"/>
                <a:gd name="connsiteX54" fmla="*/ 4579 w 10000"/>
                <a:gd name="connsiteY54" fmla="*/ 3862 h 10000"/>
                <a:gd name="connsiteX55" fmla="*/ 4637 w 10000"/>
                <a:gd name="connsiteY55" fmla="*/ 4021 h 10000"/>
                <a:gd name="connsiteX56" fmla="*/ 4783 w 10000"/>
                <a:gd name="connsiteY56" fmla="*/ 4021 h 10000"/>
                <a:gd name="connsiteX57" fmla="*/ 4841 w 10000"/>
                <a:gd name="connsiteY57" fmla="*/ 4021 h 10000"/>
                <a:gd name="connsiteX58" fmla="*/ 4927 w 10000"/>
                <a:gd name="connsiteY58" fmla="*/ 4233 h 10000"/>
                <a:gd name="connsiteX59" fmla="*/ 5073 w 10000"/>
                <a:gd name="connsiteY59" fmla="*/ 4603 h 10000"/>
                <a:gd name="connsiteX60" fmla="*/ 4898 w 10000"/>
                <a:gd name="connsiteY60" fmla="*/ 4391 h 10000"/>
                <a:gd name="connsiteX61" fmla="*/ 4812 w 10000"/>
                <a:gd name="connsiteY61" fmla="*/ 4127 h 10000"/>
                <a:gd name="connsiteX62" fmla="*/ 4725 w 10000"/>
                <a:gd name="connsiteY62" fmla="*/ 4339 h 10000"/>
                <a:gd name="connsiteX63" fmla="*/ 4608 w 10000"/>
                <a:gd name="connsiteY63" fmla="*/ 4657 h 10000"/>
                <a:gd name="connsiteX64" fmla="*/ 4608 w 10000"/>
                <a:gd name="connsiteY64" fmla="*/ 4445 h 10000"/>
                <a:gd name="connsiteX65" fmla="*/ 4435 w 10000"/>
                <a:gd name="connsiteY65" fmla="*/ 4339 h 10000"/>
                <a:gd name="connsiteX66" fmla="*/ 4406 w 10000"/>
                <a:gd name="connsiteY66" fmla="*/ 3968 h 10000"/>
                <a:gd name="connsiteX67" fmla="*/ 4261 w 10000"/>
                <a:gd name="connsiteY67" fmla="*/ 4021 h 10000"/>
                <a:gd name="connsiteX68" fmla="*/ 4319 w 10000"/>
                <a:gd name="connsiteY68" fmla="*/ 3598 h 10000"/>
                <a:gd name="connsiteX69" fmla="*/ 4232 w 10000"/>
                <a:gd name="connsiteY69" fmla="*/ 3598 h 10000"/>
                <a:gd name="connsiteX70" fmla="*/ 4319 w 10000"/>
                <a:gd name="connsiteY70" fmla="*/ 3069 h 10000"/>
                <a:gd name="connsiteX71" fmla="*/ 4464 w 10000"/>
                <a:gd name="connsiteY71" fmla="*/ 3069 h 10000"/>
                <a:gd name="connsiteX72" fmla="*/ 4522 w 10000"/>
                <a:gd name="connsiteY72" fmla="*/ 3386 h 10000"/>
                <a:gd name="connsiteX73" fmla="*/ 4551 w 10000"/>
                <a:gd name="connsiteY73" fmla="*/ 3175 h 10000"/>
                <a:gd name="connsiteX74" fmla="*/ 4493 w 10000"/>
                <a:gd name="connsiteY74" fmla="*/ 3016 h 10000"/>
                <a:gd name="connsiteX75" fmla="*/ 4348 w 10000"/>
                <a:gd name="connsiteY75" fmla="*/ 2910 h 10000"/>
                <a:gd name="connsiteX76" fmla="*/ 4377 w 10000"/>
                <a:gd name="connsiteY76" fmla="*/ 2487 h 10000"/>
                <a:gd name="connsiteX77" fmla="*/ 4319 w 10000"/>
                <a:gd name="connsiteY77" fmla="*/ 2275 h 10000"/>
                <a:gd name="connsiteX78" fmla="*/ 4289 w 10000"/>
                <a:gd name="connsiteY78" fmla="*/ 1641 h 10000"/>
                <a:gd name="connsiteX79" fmla="*/ 4348 w 10000"/>
                <a:gd name="connsiteY79" fmla="*/ 1641 h 10000"/>
                <a:gd name="connsiteX80" fmla="*/ 4261 w 10000"/>
                <a:gd name="connsiteY80" fmla="*/ 1534 h 10000"/>
                <a:gd name="connsiteX81" fmla="*/ 4000 w 10000"/>
                <a:gd name="connsiteY81" fmla="*/ 1746 h 10000"/>
                <a:gd name="connsiteX82" fmla="*/ 3942 w 10000"/>
                <a:gd name="connsiteY82" fmla="*/ 1323 h 10000"/>
                <a:gd name="connsiteX83" fmla="*/ 4145 w 10000"/>
                <a:gd name="connsiteY83" fmla="*/ 582 h 10000"/>
                <a:gd name="connsiteX84" fmla="*/ 3972 w 10000"/>
                <a:gd name="connsiteY84" fmla="*/ 318 h 10000"/>
                <a:gd name="connsiteX85" fmla="*/ 3972 w 10000"/>
                <a:gd name="connsiteY85" fmla="*/ 212 h 10000"/>
                <a:gd name="connsiteX86" fmla="*/ 3710 w 10000"/>
                <a:gd name="connsiteY86" fmla="*/ 0 h 10000"/>
                <a:gd name="connsiteX87" fmla="*/ 3624 w 10000"/>
                <a:gd name="connsiteY87" fmla="*/ 212 h 10000"/>
                <a:gd name="connsiteX88" fmla="*/ 3536 w 10000"/>
                <a:gd name="connsiteY88" fmla="*/ 635 h 10000"/>
                <a:gd name="connsiteX89" fmla="*/ 3420 w 10000"/>
                <a:gd name="connsiteY89" fmla="*/ 688 h 10000"/>
                <a:gd name="connsiteX90" fmla="*/ 3594 w 10000"/>
                <a:gd name="connsiteY90" fmla="*/ 900 h 10000"/>
                <a:gd name="connsiteX91" fmla="*/ 3624 w 10000"/>
                <a:gd name="connsiteY91" fmla="*/ 1164 h 10000"/>
                <a:gd name="connsiteX92" fmla="*/ 3536 w 10000"/>
                <a:gd name="connsiteY92" fmla="*/ 1323 h 10000"/>
                <a:gd name="connsiteX93" fmla="*/ 3624 w 10000"/>
                <a:gd name="connsiteY93" fmla="*/ 1799 h 10000"/>
                <a:gd name="connsiteX94" fmla="*/ 3565 w 10000"/>
                <a:gd name="connsiteY94" fmla="*/ 2223 h 10000"/>
                <a:gd name="connsiteX95" fmla="*/ 3130 w 10000"/>
                <a:gd name="connsiteY95" fmla="*/ 2539 h 10000"/>
                <a:gd name="connsiteX96" fmla="*/ 3101 w 10000"/>
                <a:gd name="connsiteY96" fmla="*/ 2381 h 10000"/>
                <a:gd name="connsiteX97" fmla="*/ 3073 w 10000"/>
                <a:gd name="connsiteY97" fmla="*/ 2593 h 10000"/>
                <a:gd name="connsiteX98" fmla="*/ 3188 w 10000"/>
                <a:gd name="connsiteY98" fmla="*/ 2804 h 10000"/>
                <a:gd name="connsiteX99" fmla="*/ 3478 w 10000"/>
                <a:gd name="connsiteY99" fmla="*/ 2593 h 10000"/>
                <a:gd name="connsiteX100" fmla="*/ 3594 w 10000"/>
                <a:gd name="connsiteY100" fmla="*/ 2752 h 10000"/>
                <a:gd name="connsiteX101" fmla="*/ 3392 w 10000"/>
                <a:gd name="connsiteY101" fmla="*/ 2804 h 10000"/>
                <a:gd name="connsiteX102" fmla="*/ 1349 w 10000"/>
                <a:gd name="connsiteY102" fmla="*/ 2289 h 10000"/>
                <a:gd name="connsiteX103" fmla="*/ 2754 w 10000"/>
                <a:gd name="connsiteY103" fmla="*/ 2857 h 10000"/>
                <a:gd name="connsiteX104" fmla="*/ 1630 w 10000"/>
                <a:gd name="connsiteY104" fmla="*/ 1022 h 10000"/>
                <a:gd name="connsiteX105" fmla="*/ 2656 w 10000"/>
                <a:gd name="connsiteY105" fmla="*/ 2472 h 10000"/>
                <a:gd name="connsiteX106" fmla="*/ 2898 w 10000"/>
                <a:gd name="connsiteY106" fmla="*/ 3545 h 10000"/>
                <a:gd name="connsiteX107" fmla="*/ 2840 w 10000"/>
                <a:gd name="connsiteY107" fmla="*/ 3916 h 10000"/>
                <a:gd name="connsiteX108" fmla="*/ 1349 w 10000"/>
                <a:gd name="connsiteY108" fmla="*/ 2289 h 10000"/>
                <a:gd name="connsiteX109" fmla="*/ 1349 w 10000"/>
                <a:gd name="connsiteY109" fmla="*/ 2289 h 10000"/>
                <a:gd name="connsiteX110" fmla="*/ 2377 w 10000"/>
                <a:gd name="connsiteY110" fmla="*/ 3598 h 10000"/>
                <a:gd name="connsiteX111" fmla="*/ 2377 w 10000"/>
                <a:gd name="connsiteY111" fmla="*/ 3968 h 10000"/>
                <a:gd name="connsiteX112" fmla="*/ 2231 w 10000"/>
                <a:gd name="connsiteY112" fmla="*/ 4445 h 10000"/>
                <a:gd name="connsiteX113" fmla="*/ 2000 w 10000"/>
                <a:gd name="connsiteY113" fmla="*/ 4021 h 10000"/>
                <a:gd name="connsiteX114" fmla="*/ 1884 w 10000"/>
                <a:gd name="connsiteY114" fmla="*/ 3545 h 10000"/>
                <a:gd name="connsiteX115" fmla="*/ 1652 w 10000"/>
                <a:gd name="connsiteY115" fmla="*/ 3545 h 10000"/>
                <a:gd name="connsiteX116" fmla="*/ 1478 w 10000"/>
                <a:gd name="connsiteY116" fmla="*/ 3757 h 10000"/>
                <a:gd name="connsiteX117" fmla="*/ 1247 w 10000"/>
                <a:gd name="connsiteY117" fmla="*/ 3757 h 10000"/>
                <a:gd name="connsiteX118" fmla="*/ 1072 w 10000"/>
                <a:gd name="connsiteY118" fmla="*/ 3968 h 10000"/>
                <a:gd name="connsiteX119" fmla="*/ 957 w 10000"/>
                <a:gd name="connsiteY119" fmla="*/ 3757 h 10000"/>
                <a:gd name="connsiteX120" fmla="*/ 667 w 10000"/>
                <a:gd name="connsiteY120" fmla="*/ 3704 h 10000"/>
                <a:gd name="connsiteX121" fmla="*/ 406 w 10000"/>
                <a:gd name="connsiteY121" fmla="*/ 3704 h 10000"/>
                <a:gd name="connsiteX122" fmla="*/ 29 w 10000"/>
                <a:gd name="connsiteY122" fmla="*/ 3439 h 10000"/>
                <a:gd name="connsiteX123" fmla="*/ 0 w 10000"/>
                <a:gd name="connsiteY123" fmla="*/ 3916 h 10000"/>
                <a:gd name="connsiteX124" fmla="*/ 58 w 10000"/>
                <a:gd name="connsiteY124" fmla="*/ 4603 h 10000"/>
                <a:gd name="connsiteX125" fmla="*/ 116 w 10000"/>
                <a:gd name="connsiteY125" fmla="*/ 4973 h 10000"/>
                <a:gd name="connsiteX126" fmla="*/ 174 w 10000"/>
                <a:gd name="connsiteY126" fmla="*/ 5239 h 10000"/>
                <a:gd name="connsiteX127" fmla="*/ 232 w 10000"/>
                <a:gd name="connsiteY127" fmla="*/ 5609 h 10000"/>
                <a:gd name="connsiteX128" fmla="*/ 406 w 10000"/>
                <a:gd name="connsiteY128" fmla="*/ 5926 h 10000"/>
                <a:gd name="connsiteX129" fmla="*/ 638 w 10000"/>
                <a:gd name="connsiteY129" fmla="*/ 6455 h 10000"/>
                <a:gd name="connsiteX130" fmla="*/ 492 w 10000"/>
                <a:gd name="connsiteY130" fmla="*/ 6350 h 10000"/>
                <a:gd name="connsiteX131" fmla="*/ 840 w 10000"/>
                <a:gd name="connsiteY131" fmla="*/ 6825 h 10000"/>
                <a:gd name="connsiteX132" fmla="*/ 1043 w 10000"/>
                <a:gd name="connsiteY132" fmla="*/ 6773 h 10000"/>
                <a:gd name="connsiteX133" fmla="*/ 1015 w 10000"/>
                <a:gd name="connsiteY133" fmla="*/ 6455 h 10000"/>
                <a:gd name="connsiteX134" fmla="*/ 1188 w 10000"/>
                <a:gd name="connsiteY134" fmla="*/ 6508 h 10000"/>
                <a:gd name="connsiteX135" fmla="*/ 986 w 10000"/>
                <a:gd name="connsiteY135" fmla="*/ 5873 h 10000"/>
                <a:gd name="connsiteX136" fmla="*/ 1362 w 10000"/>
                <a:gd name="connsiteY136" fmla="*/ 5609 h 10000"/>
                <a:gd name="connsiteX137" fmla="*/ 1566 w 10000"/>
                <a:gd name="connsiteY137" fmla="*/ 5609 h 10000"/>
                <a:gd name="connsiteX138" fmla="*/ 1566 w 10000"/>
                <a:gd name="connsiteY138" fmla="*/ 5873 h 10000"/>
                <a:gd name="connsiteX139" fmla="*/ 1391 w 10000"/>
                <a:gd name="connsiteY139" fmla="*/ 6032 h 10000"/>
                <a:gd name="connsiteX140" fmla="*/ 1276 w 10000"/>
                <a:gd name="connsiteY140" fmla="*/ 6720 h 10000"/>
                <a:gd name="connsiteX141" fmla="*/ 1218 w 10000"/>
                <a:gd name="connsiteY141" fmla="*/ 7037 h 10000"/>
                <a:gd name="connsiteX142" fmla="*/ 1305 w 10000"/>
                <a:gd name="connsiteY142" fmla="*/ 7461 h 10000"/>
                <a:gd name="connsiteX143" fmla="*/ 1478 w 10000"/>
                <a:gd name="connsiteY143" fmla="*/ 7778 h 10000"/>
                <a:gd name="connsiteX144" fmla="*/ 2058 w 10000"/>
                <a:gd name="connsiteY144" fmla="*/ 8413 h 10000"/>
                <a:gd name="connsiteX145" fmla="*/ 2521 w 10000"/>
                <a:gd name="connsiteY145" fmla="*/ 8889 h 10000"/>
                <a:gd name="connsiteX146" fmla="*/ 2869 w 10000"/>
                <a:gd name="connsiteY146" fmla="*/ 9101 h 10000"/>
                <a:gd name="connsiteX147" fmla="*/ 3246 w 10000"/>
                <a:gd name="connsiteY147" fmla="*/ 9312 h 10000"/>
                <a:gd name="connsiteX148" fmla="*/ 3624 w 10000"/>
                <a:gd name="connsiteY148" fmla="*/ 9524 h 10000"/>
                <a:gd name="connsiteX149" fmla="*/ 3972 w 10000"/>
                <a:gd name="connsiteY149" fmla="*/ 9630 h 10000"/>
                <a:gd name="connsiteX150" fmla="*/ 4348 w 10000"/>
                <a:gd name="connsiteY150" fmla="*/ 9789 h 10000"/>
                <a:gd name="connsiteX151" fmla="*/ 4783 w 10000"/>
                <a:gd name="connsiteY151" fmla="*/ 9948 h 10000"/>
                <a:gd name="connsiteX152" fmla="*/ 5246 w 10000"/>
                <a:gd name="connsiteY152" fmla="*/ 10000 h 10000"/>
                <a:gd name="connsiteX153" fmla="*/ 5652 w 10000"/>
                <a:gd name="connsiteY153" fmla="*/ 10000 h 10000"/>
                <a:gd name="connsiteX154" fmla="*/ 6145 w 10000"/>
                <a:gd name="connsiteY154" fmla="*/ 9948 h 10000"/>
                <a:gd name="connsiteX155" fmla="*/ 6493 w 10000"/>
                <a:gd name="connsiteY155" fmla="*/ 9841 h 10000"/>
                <a:gd name="connsiteX156" fmla="*/ 6841 w 10000"/>
                <a:gd name="connsiteY156" fmla="*/ 9736 h 10000"/>
                <a:gd name="connsiteX157" fmla="*/ 7218 w 10000"/>
                <a:gd name="connsiteY157" fmla="*/ 9577 h 10000"/>
                <a:gd name="connsiteX158" fmla="*/ 7565 w 10000"/>
                <a:gd name="connsiteY158" fmla="*/ 9418 h 10000"/>
                <a:gd name="connsiteX159" fmla="*/ 7884 w 10000"/>
                <a:gd name="connsiteY159" fmla="*/ 9207 h 10000"/>
                <a:gd name="connsiteX160" fmla="*/ 8232 w 10000"/>
                <a:gd name="connsiteY160" fmla="*/ 8995 h 10000"/>
                <a:gd name="connsiteX161" fmla="*/ 8551 w 10000"/>
                <a:gd name="connsiteY161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8734 w 10000"/>
                <a:gd name="connsiteY29" fmla="*/ 5498 h 10000"/>
                <a:gd name="connsiteX30" fmla="*/ 8734 w 10000"/>
                <a:gd name="connsiteY30" fmla="*/ 5498 h 10000"/>
                <a:gd name="connsiteX31" fmla="*/ 8607 w 10000"/>
                <a:gd name="connsiteY31" fmla="*/ 5271 h 10000"/>
                <a:gd name="connsiteX32" fmla="*/ 8417 w 10000"/>
                <a:gd name="connsiteY32" fmla="*/ 5422 h 10000"/>
                <a:gd name="connsiteX33" fmla="*/ 8291 w 10000"/>
                <a:gd name="connsiteY33" fmla="*/ 5195 h 10000"/>
                <a:gd name="connsiteX34" fmla="*/ 8164 w 10000"/>
                <a:gd name="connsiteY34" fmla="*/ 4968 h 10000"/>
                <a:gd name="connsiteX35" fmla="*/ 8671 w 10000"/>
                <a:gd name="connsiteY35" fmla="*/ 4893 h 10000"/>
                <a:gd name="connsiteX36" fmla="*/ 8227 w 10000"/>
                <a:gd name="connsiteY36" fmla="*/ 4591 h 10000"/>
                <a:gd name="connsiteX37" fmla="*/ 7657 w 10000"/>
                <a:gd name="connsiteY37" fmla="*/ 5044 h 10000"/>
                <a:gd name="connsiteX38" fmla="*/ 7087 w 10000"/>
                <a:gd name="connsiteY38" fmla="*/ 5497 h 10000"/>
                <a:gd name="connsiteX39" fmla="*/ 8037 w 10000"/>
                <a:gd name="connsiteY39" fmla="*/ 4742 h 10000"/>
                <a:gd name="connsiteX40" fmla="*/ 7531 w 10000"/>
                <a:gd name="connsiteY40" fmla="*/ 4817 h 10000"/>
                <a:gd name="connsiteX41" fmla="*/ 8069 w 10000"/>
                <a:gd name="connsiteY41" fmla="*/ 4826 h 10000"/>
                <a:gd name="connsiteX42" fmla="*/ 6950 w 10000"/>
                <a:gd name="connsiteY42" fmla="*/ 3306 h 10000"/>
                <a:gd name="connsiteX43" fmla="*/ 6962 w 10000"/>
                <a:gd name="connsiteY43" fmla="*/ 3305 h 10000"/>
                <a:gd name="connsiteX44" fmla="*/ 6645 w 10000"/>
                <a:gd name="connsiteY44" fmla="*/ 3230 h 10000"/>
                <a:gd name="connsiteX45" fmla="*/ 6519 w 10000"/>
                <a:gd name="connsiteY45" fmla="*/ 3003 h 10000"/>
                <a:gd name="connsiteX46" fmla="*/ 5949 w 10000"/>
                <a:gd name="connsiteY46" fmla="*/ 2473 h 10000"/>
                <a:gd name="connsiteX47" fmla="*/ 5015 w 10000"/>
                <a:gd name="connsiteY47" fmla="*/ 3228 h 10000"/>
                <a:gd name="connsiteX48" fmla="*/ 4898 w 10000"/>
                <a:gd name="connsiteY48" fmla="*/ 3175 h 10000"/>
                <a:gd name="connsiteX49" fmla="*/ 4754 w 10000"/>
                <a:gd name="connsiteY49" fmla="*/ 3122 h 10000"/>
                <a:gd name="connsiteX50" fmla="*/ 4637 w 10000"/>
                <a:gd name="connsiteY50" fmla="*/ 3334 h 10000"/>
                <a:gd name="connsiteX51" fmla="*/ 4464 w 10000"/>
                <a:gd name="connsiteY51" fmla="*/ 3493 h 10000"/>
                <a:gd name="connsiteX52" fmla="*/ 4435 w 10000"/>
                <a:gd name="connsiteY52" fmla="*/ 3651 h 10000"/>
                <a:gd name="connsiteX53" fmla="*/ 4579 w 10000"/>
                <a:gd name="connsiteY53" fmla="*/ 3862 h 10000"/>
                <a:gd name="connsiteX54" fmla="*/ 4637 w 10000"/>
                <a:gd name="connsiteY54" fmla="*/ 4021 h 10000"/>
                <a:gd name="connsiteX55" fmla="*/ 4783 w 10000"/>
                <a:gd name="connsiteY55" fmla="*/ 4021 h 10000"/>
                <a:gd name="connsiteX56" fmla="*/ 4841 w 10000"/>
                <a:gd name="connsiteY56" fmla="*/ 4021 h 10000"/>
                <a:gd name="connsiteX57" fmla="*/ 4927 w 10000"/>
                <a:gd name="connsiteY57" fmla="*/ 4233 h 10000"/>
                <a:gd name="connsiteX58" fmla="*/ 5073 w 10000"/>
                <a:gd name="connsiteY58" fmla="*/ 4603 h 10000"/>
                <a:gd name="connsiteX59" fmla="*/ 4898 w 10000"/>
                <a:gd name="connsiteY59" fmla="*/ 4391 h 10000"/>
                <a:gd name="connsiteX60" fmla="*/ 4812 w 10000"/>
                <a:gd name="connsiteY60" fmla="*/ 4127 h 10000"/>
                <a:gd name="connsiteX61" fmla="*/ 4725 w 10000"/>
                <a:gd name="connsiteY61" fmla="*/ 4339 h 10000"/>
                <a:gd name="connsiteX62" fmla="*/ 4608 w 10000"/>
                <a:gd name="connsiteY62" fmla="*/ 4657 h 10000"/>
                <a:gd name="connsiteX63" fmla="*/ 4608 w 10000"/>
                <a:gd name="connsiteY63" fmla="*/ 4445 h 10000"/>
                <a:gd name="connsiteX64" fmla="*/ 4435 w 10000"/>
                <a:gd name="connsiteY64" fmla="*/ 4339 h 10000"/>
                <a:gd name="connsiteX65" fmla="*/ 4406 w 10000"/>
                <a:gd name="connsiteY65" fmla="*/ 3968 h 10000"/>
                <a:gd name="connsiteX66" fmla="*/ 4261 w 10000"/>
                <a:gd name="connsiteY66" fmla="*/ 4021 h 10000"/>
                <a:gd name="connsiteX67" fmla="*/ 4319 w 10000"/>
                <a:gd name="connsiteY67" fmla="*/ 3598 h 10000"/>
                <a:gd name="connsiteX68" fmla="*/ 4232 w 10000"/>
                <a:gd name="connsiteY68" fmla="*/ 3598 h 10000"/>
                <a:gd name="connsiteX69" fmla="*/ 4319 w 10000"/>
                <a:gd name="connsiteY69" fmla="*/ 3069 h 10000"/>
                <a:gd name="connsiteX70" fmla="*/ 4464 w 10000"/>
                <a:gd name="connsiteY70" fmla="*/ 3069 h 10000"/>
                <a:gd name="connsiteX71" fmla="*/ 4522 w 10000"/>
                <a:gd name="connsiteY71" fmla="*/ 3386 h 10000"/>
                <a:gd name="connsiteX72" fmla="*/ 4551 w 10000"/>
                <a:gd name="connsiteY72" fmla="*/ 3175 h 10000"/>
                <a:gd name="connsiteX73" fmla="*/ 4493 w 10000"/>
                <a:gd name="connsiteY73" fmla="*/ 3016 h 10000"/>
                <a:gd name="connsiteX74" fmla="*/ 4348 w 10000"/>
                <a:gd name="connsiteY74" fmla="*/ 2910 h 10000"/>
                <a:gd name="connsiteX75" fmla="*/ 4377 w 10000"/>
                <a:gd name="connsiteY75" fmla="*/ 2487 h 10000"/>
                <a:gd name="connsiteX76" fmla="*/ 4319 w 10000"/>
                <a:gd name="connsiteY76" fmla="*/ 2275 h 10000"/>
                <a:gd name="connsiteX77" fmla="*/ 4289 w 10000"/>
                <a:gd name="connsiteY77" fmla="*/ 1641 h 10000"/>
                <a:gd name="connsiteX78" fmla="*/ 4348 w 10000"/>
                <a:gd name="connsiteY78" fmla="*/ 1641 h 10000"/>
                <a:gd name="connsiteX79" fmla="*/ 4261 w 10000"/>
                <a:gd name="connsiteY79" fmla="*/ 1534 h 10000"/>
                <a:gd name="connsiteX80" fmla="*/ 4000 w 10000"/>
                <a:gd name="connsiteY80" fmla="*/ 1746 h 10000"/>
                <a:gd name="connsiteX81" fmla="*/ 3942 w 10000"/>
                <a:gd name="connsiteY81" fmla="*/ 1323 h 10000"/>
                <a:gd name="connsiteX82" fmla="*/ 4145 w 10000"/>
                <a:gd name="connsiteY82" fmla="*/ 582 h 10000"/>
                <a:gd name="connsiteX83" fmla="*/ 3972 w 10000"/>
                <a:gd name="connsiteY83" fmla="*/ 318 h 10000"/>
                <a:gd name="connsiteX84" fmla="*/ 3972 w 10000"/>
                <a:gd name="connsiteY84" fmla="*/ 212 h 10000"/>
                <a:gd name="connsiteX85" fmla="*/ 3710 w 10000"/>
                <a:gd name="connsiteY85" fmla="*/ 0 h 10000"/>
                <a:gd name="connsiteX86" fmla="*/ 3624 w 10000"/>
                <a:gd name="connsiteY86" fmla="*/ 212 h 10000"/>
                <a:gd name="connsiteX87" fmla="*/ 3536 w 10000"/>
                <a:gd name="connsiteY87" fmla="*/ 635 h 10000"/>
                <a:gd name="connsiteX88" fmla="*/ 3420 w 10000"/>
                <a:gd name="connsiteY88" fmla="*/ 688 h 10000"/>
                <a:gd name="connsiteX89" fmla="*/ 3594 w 10000"/>
                <a:gd name="connsiteY89" fmla="*/ 900 h 10000"/>
                <a:gd name="connsiteX90" fmla="*/ 3624 w 10000"/>
                <a:gd name="connsiteY90" fmla="*/ 1164 h 10000"/>
                <a:gd name="connsiteX91" fmla="*/ 3536 w 10000"/>
                <a:gd name="connsiteY91" fmla="*/ 1323 h 10000"/>
                <a:gd name="connsiteX92" fmla="*/ 3624 w 10000"/>
                <a:gd name="connsiteY92" fmla="*/ 1799 h 10000"/>
                <a:gd name="connsiteX93" fmla="*/ 3565 w 10000"/>
                <a:gd name="connsiteY93" fmla="*/ 2223 h 10000"/>
                <a:gd name="connsiteX94" fmla="*/ 3130 w 10000"/>
                <a:gd name="connsiteY94" fmla="*/ 2539 h 10000"/>
                <a:gd name="connsiteX95" fmla="*/ 3101 w 10000"/>
                <a:gd name="connsiteY95" fmla="*/ 2381 h 10000"/>
                <a:gd name="connsiteX96" fmla="*/ 3073 w 10000"/>
                <a:gd name="connsiteY96" fmla="*/ 2593 h 10000"/>
                <a:gd name="connsiteX97" fmla="*/ 3188 w 10000"/>
                <a:gd name="connsiteY97" fmla="*/ 2804 h 10000"/>
                <a:gd name="connsiteX98" fmla="*/ 3478 w 10000"/>
                <a:gd name="connsiteY98" fmla="*/ 2593 h 10000"/>
                <a:gd name="connsiteX99" fmla="*/ 3594 w 10000"/>
                <a:gd name="connsiteY99" fmla="*/ 2752 h 10000"/>
                <a:gd name="connsiteX100" fmla="*/ 3392 w 10000"/>
                <a:gd name="connsiteY100" fmla="*/ 2804 h 10000"/>
                <a:gd name="connsiteX101" fmla="*/ 1349 w 10000"/>
                <a:gd name="connsiteY101" fmla="*/ 2289 h 10000"/>
                <a:gd name="connsiteX102" fmla="*/ 2754 w 10000"/>
                <a:gd name="connsiteY102" fmla="*/ 2857 h 10000"/>
                <a:gd name="connsiteX103" fmla="*/ 1630 w 10000"/>
                <a:gd name="connsiteY103" fmla="*/ 1022 h 10000"/>
                <a:gd name="connsiteX104" fmla="*/ 2656 w 10000"/>
                <a:gd name="connsiteY104" fmla="*/ 2472 h 10000"/>
                <a:gd name="connsiteX105" fmla="*/ 2898 w 10000"/>
                <a:gd name="connsiteY105" fmla="*/ 3545 h 10000"/>
                <a:gd name="connsiteX106" fmla="*/ 2840 w 10000"/>
                <a:gd name="connsiteY106" fmla="*/ 3916 h 10000"/>
                <a:gd name="connsiteX107" fmla="*/ 1349 w 10000"/>
                <a:gd name="connsiteY107" fmla="*/ 2289 h 10000"/>
                <a:gd name="connsiteX108" fmla="*/ 1349 w 10000"/>
                <a:gd name="connsiteY108" fmla="*/ 2289 h 10000"/>
                <a:gd name="connsiteX109" fmla="*/ 2377 w 10000"/>
                <a:gd name="connsiteY109" fmla="*/ 3598 h 10000"/>
                <a:gd name="connsiteX110" fmla="*/ 2377 w 10000"/>
                <a:gd name="connsiteY110" fmla="*/ 3968 h 10000"/>
                <a:gd name="connsiteX111" fmla="*/ 2231 w 10000"/>
                <a:gd name="connsiteY111" fmla="*/ 4445 h 10000"/>
                <a:gd name="connsiteX112" fmla="*/ 2000 w 10000"/>
                <a:gd name="connsiteY112" fmla="*/ 4021 h 10000"/>
                <a:gd name="connsiteX113" fmla="*/ 1884 w 10000"/>
                <a:gd name="connsiteY113" fmla="*/ 3545 h 10000"/>
                <a:gd name="connsiteX114" fmla="*/ 1652 w 10000"/>
                <a:gd name="connsiteY114" fmla="*/ 3545 h 10000"/>
                <a:gd name="connsiteX115" fmla="*/ 1478 w 10000"/>
                <a:gd name="connsiteY115" fmla="*/ 3757 h 10000"/>
                <a:gd name="connsiteX116" fmla="*/ 1247 w 10000"/>
                <a:gd name="connsiteY116" fmla="*/ 3757 h 10000"/>
                <a:gd name="connsiteX117" fmla="*/ 1072 w 10000"/>
                <a:gd name="connsiteY117" fmla="*/ 3968 h 10000"/>
                <a:gd name="connsiteX118" fmla="*/ 957 w 10000"/>
                <a:gd name="connsiteY118" fmla="*/ 3757 h 10000"/>
                <a:gd name="connsiteX119" fmla="*/ 667 w 10000"/>
                <a:gd name="connsiteY119" fmla="*/ 3704 h 10000"/>
                <a:gd name="connsiteX120" fmla="*/ 406 w 10000"/>
                <a:gd name="connsiteY120" fmla="*/ 3704 h 10000"/>
                <a:gd name="connsiteX121" fmla="*/ 29 w 10000"/>
                <a:gd name="connsiteY121" fmla="*/ 3439 h 10000"/>
                <a:gd name="connsiteX122" fmla="*/ 0 w 10000"/>
                <a:gd name="connsiteY122" fmla="*/ 3916 h 10000"/>
                <a:gd name="connsiteX123" fmla="*/ 58 w 10000"/>
                <a:gd name="connsiteY123" fmla="*/ 4603 h 10000"/>
                <a:gd name="connsiteX124" fmla="*/ 116 w 10000"/>
                <a:gd name="connsiteY124" fmla="*/ 4973 h 10000"/>
                <a:gd name="connsiteX125" fmla="*/ 174 w 10000"/>
                <a:gd name="connsiteY125" fmla="*/ 5239 h 10000"/>
                <a:gd name="connsiteX126" fmla="*/ 232 w 10000"/>
                <a:gd name="connsiteY126" fmla="*/ 5609 h 10000"/>
                <a:gd name="connsiteX127" fmla="*/ 406 w 10000"/>
                <a:gd name="connsiteY127" fmla="*/ 5926 h 10000"/>
                <a:gd name="connsiteX128" fmla="*/ 638 w 10000"/>
                <a:gd name="connsiteY128" fmla="*/ 6455 h 10000"/>
                <a:gd name="connsiteX129" fmla="*/ 492 w 10000"/>
                <a:gd name="connsiteY129" fmla="*/ 6350 h 10000"/>
                <a:gd name="connsiteX130" fmla="*/ 840 w 10000"/>
                <a:gd name="connsiteY130" fmla="*/ 6825 h 10000"/>
                <a:gd name="connsiteX131" fmla="*/ 1043 w 10000"/>
                <a:gd name="connsiteY131" fmla="*/ 6773 h 10000"/>
                <a:gd name="connsiteX132" fmla="*/ 1015 w 10000"/>
                <a:gd name="connsiteY132" fmla="*/ 6455 h 10000"/>
                <a:gd name="connsiteX133" fmla="*/ 1188 w 10000"/>
                <a:gd name="connsiteY133" fmla="*/ 6508 h 10000"/>
                <a:gd name="connsiteX134" fmla="*/ 986 w 10000"/>
                <a:gd name="connsiteY134" fmla="*/ 5873 h 10000"/>
                <a:gd name="connsiteX135" fmla="*/ 1362 w 10000"/>
                <a:gd name="connsiteY135" fmla="*/ 5609 h 10000"/>
                <a:gd name="connsiteX136" fmla="*/ 1566 w 10000"/>
                <a:gd name="connsiteY136" fmla="*/ 5609 h 10000"/>
                <a:gd name="connsiteX137" fmla="*/ 1566 w 10000"/>
                <a:gd name="connsiteY137" fmla="*/ 5873 h 10000"/>
                <a:gd name="connsiteX138" fmla="*/ 1391 w 10000"/>
                <a:gd name="connsiteY138" fmla="*/ 6032 h 10000"/>
                <a:gd name="connsiteX139" fmla="*/ 1276 w 10000"/>
                <a:gd name="connsiteY139" fmla="*/ 6720 h 10000"/>
                <a:gd name="connsiteX140" fmla="*/ 1218 w 10000"/>
                <a:gd name="connsiteY140" fmla="*/ 7037 h 10000"/>
                <a:gd name="connsiteX141" fmla="*/ 1305 w 10000"/>
                <a:gd name="connsiteY141" fmla="*/ 7461 h 10000"/>
                <a:gd name="connsiteX142" fmla="*/ 1478 w 10000"/>
                <a:gd name="connsiteY142" fmla="*/ 7778 h 10000"/>
                <a:gd name="connsiteX143" fmla="*/ 2058 w 10000"/>
                <a:gd name="connsiteY143" fmla="*/ 8413 h 10000"/>
                <a:gd name="connsiteX144" fmla="*/ 2521 w 10000"/>
                <a:gd name="connsiteY144" fmla="*/ 8889 h 10000"/>
                <a:gd name="connsiteX145" fmla="*/ 2869 w 10000"/>
                <a:gd name="connsiteY145" fmla="*/ 9101 h 10000"/>
                <a:gd name="connsiteX146" fmla="*/ 3246 w 10000"/>
                <a:gd name="connsiteY146" fmla="*/ 9312 h 10000"/>
                <a:gd name="connsiteX147" fmla="*/ 3624 w 10000"/>
                <a:gd name="connsiteY147" fmla="*/ 9524 h 10000"/>
                <a:gd name="connsiteX148" fmla="*/ 3972 w 10000"/>
                <a:gd name="connsiteY148" fmla="*/ 9630 h 10000"/>
                <a:gd name="connsiteX149" fmla="*/ 4348 w 10000"/>
                <a:gd name="connsiteY149" fmla="*/ 9789 h 10000"/>
                <a:gd name="connsiteX150" fmla="*/ 4783 w 10000"/>
                <a:gd name="connsiteY150" fmla="*/ 9948 h 10000"/>
                <a:gd name="connsiteX151" fmla="*/ 5246 w 10000"/>
                <a:gd name="connsiteY151" fmla="*/ 10000 h 10000"/>
                <a:gd name="connsiteX152" fmla="*/ 5652 w 10000"/>
                <a:gd name="connsiteY152" fmla="*/ 10000 h 10000"/>
                <a:gd name="connsiteX153" fmla="*/ 6145 w 10000"/>
                <a:gd name="connsiteY153" fmla="*/ 9948 h 10000"/>
                <a:gd name="connsiteX154" fmla="*/ 6493 w 10000"/>
                <a:gd name="connsiteY154" fmla="*/ 9841 h 10000"/>
                <a:gd name="connsiteX155" fmla="*/ 6841 w 10000"/>
                <a:gd name="connsiteY155" fmla="*/ 9736 h 10000"/>
                <a:gd name="connsiteX156" fmla="*/ 7218 w 10000"/>
                <a:gd name="connsiteY156" fmla="*/ 9577 h 10000"/>
                <a:gd name="connsiteX157" fmla="*/ 7565 w 10000"/>
                <a:gd name="connsiteY157" fmla="*/ 9418 h 10000"/>
                <a:gd name="connsiteX158" fmla="*/ 7884 w 10000"/>
                <a:gd name="connsiteY158" fmla="*/ 9207 h 10000"/>
                <a:gd name="connsiteX159" fmla="*/ 8232 w 10000"/>
                <a:gd name="connsiteY159" fmla="*/ 8995 h 10000"/>
                <a:gd name="connsiteX160" fmla="*/ 8551 w 10000"/>
                <a:gd name="connsiteY160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681 w 10000"/>
                <a:gd name="connsiteY27" fmla="*/ 6984 h 10000"/>
                <a:gd name="connsiteX28" fmla="*/ 8734 w 10000"/>
                <a:gd name="connsiteY28" fmla="*/ 5498 h 10000"/>
                <a:gd name="connsiteX29" fmla="*/ 8734 w 10000"/>
                <a:gd name="connsiteY29" fmla="*/ 5498 h 10000"/>
                <a:gd name="connsiteX30" fmla="*/ 8607 w 10000"/>
                <a:gd name="connsiteY30" fmla="*/ 5271 h 10000"/>
                <a:gd name="connsiteX31" fmla="*/ 8417 w 10000"/>
                <a:gd name="connsiteY31" fmla="*/ 5422 h 10000"/>
                <a:gd name="connsiteX32" fmla="*/ 8291 w 10000"/>
                <a:gd name="connsiteY32" fmla="*/ 5195 h 10000"/>
                <a:gd name="connsiteX33" fmla="*/ 8164 w 10000"/>
                <a:gd name="connsiteY33" fmla="*/ 4968 h 10000"/>
                <a:gd name="connsiteX34" fmla="*/ 8671 w 10000"/>
                <a:gd name="connsiteY34" fmla="*/ 4893 h 10000"/>
                <a:gd name="connsiteX35" fmla="*/ 8227 w 10000"/>
                <a:gd name="connsiteY35" fmla="*/ 4591 h 10000"/>
                <a:gd name="connsiteX36" fmla="*/ 7657 w 10000"/>
                <a:gd name="connsiteY36" fmla="*/ 5044 h 10000"/>
                <a:gd name="connsiteX37" fmla="*/ 7087 w 10000"/>
                <a:gd name="connsiteY37" fmla="*/ 5497 h 10000"/>
                <a:gd name="connsiteX38" fmla="*/ 8037 w 10000"/>
                <a:gd name="connsiteY38" fmla="*/ 4742 h 10000"/>
                <a:gd name="connsiteX39" fmla="*/ 7531 w 10000"/>
                <a:gd name="connsiteY39" fmla="*/ 4817 h 10000"/>
                <a:gd name="connsiteX40" fmla="*/ 8069 w 10000"/>
                <a:gd name="connsiteY40" fmla="*/ 4826 h 10000"/>
                <a:gd name="connsiteX41" fmla="*/ 6950 w 10000"/>
                <a:gd name="connsiteY41" fmla="*/ 3306 h 10000"/>
                <a:gd name="connsiteX42" fmla="*/ 6962 w 10000"/>
                <a:gd name="connsiteY42" fmla="*/ 3305 h 10000"/>
                <a:gd name="connsiteX43" fmla="*/ 6645 w 10000"/>
                <a:gd name="connsiteY43" fmla="*/ 3230 h 10000"/>
                <a:gd name="connsiteX44" fmla="*/ 6519 w 10000"/>
                <a:gd name="connsiteY44" fmla="*/ 3003 h 10000"/>
                <a:gd name="connsiteX45" fmla="*/ 5949 w 10000"/>
                <a:gd name="connsiteY45" fmla="*/ 2473 h 10000"/>
                <a:gd name="connsiteX46" fmla="*/ 5015 w 10000"/>
                <a:gd name="connsiteY46" fmla="*/ 3228 h 10000"/>
                <a:gd name="connsiteX47" fmla="*/ 4898 w 10000"/>
                <a:gd name="connsiteY47" fmla="*/ 3175 h 10000"/>
                <a:gd name="connsiteX48" fmla="*/ 4754 w 10000"/>
                <a:gd name="connsiteY48" fmla="*/ 3122 h 10000"/>
                <a:gd name="connsiteX49" fmla="*/ 4637 w 10000"/>
                <a:gd name="connsiteY49" fmla="*/ 3334 h 10000"/>
                <a:gd name="connsiteX50" fmla="*/ 4464 w 10000"/>
                <a:gd name="connsiteY50" fmla="*/ 3493 h 10000"/>
                <a:gd name="connsiteX51" fmla="*/ 4435 w 10000"/>
                <a:gd name="connsiteY51" fmla="*/ 3651 h 10000"/>
                <a:gd name="connsiteX52" fmla="*/ 4579 w 10000"/>
                <a:gd name="connsiteY52" fmla="*/ 3862 h 10000"/>
                <a:gd name="connsiteX53" fmla="*/ 4637 w 10000"/>
                <a:gd name="connsiteY53" fmla="*/ 4021 h 10000"/>
                <a:gd name="connsiteX54" fmla="*/ 4783 w 10000"/>
                <a:gd name="connsiteY54" fmla="*/ 4021 h 10000"/>
                <a:gd name="connsiteX55" fmla="*/ 4841 w 10000"/>
                <a:gd name="connsiteY55" fmla="*/ 4021 h 10000"/>
                <a:gd name="connsiteX56" fmla="*/ 4927 w 10000"/>
                <a:gd name="connsiteY56" fmla="*/ 4233 h 10000"/>
                <a:gd name="connsiteX57" fmla="*/ 5073 w 10000"/>
                <a:gd name="connsiteY57" fmla="*/ 4603 h 10000"/>
                <a:gd name="connsiteX58" fmla="*/ 4898 w 10000"/>
                <a:gd name="connsiteY58" fmla="*/ 4391 h 10000"/>
                <a:gd name="connsiteX59" fmla="*/ 4812 w 10000"/>
                <a:gd name="connsiteY59" fmla="*/ 4127 h 10000"/>
                <a:gd name="connsiteX60" fmla="*/ 4725 w 10000"/>
                <a:gd name="connsiteY60" fmla="*/ 4339 h 10000"/>
                <a:gd name="connsiteX61" fmla="*/ 4608 w 10000"/>
                <a:gd name="connsiteY61" fmla="*/ 4657 h 10000"/>
                <a:gd name="connsiteX62" fmla="*/ 4608 w 10000"/>
                <a:gd name="connsiteY62" fmla="*/ 4445 h 10000"/>
                <a:gd name="connsiteX63" fmla="*/ 4435 w 10000"/>
                <a:gd name="connsiteY63" fmla="*/ 4339 h 10000"/>
                <a:gd name="connsiteX64" fmla="*/ 4406 w 10000"/>
                <a:gd name="connsiteY64" fmla="*/ 3968 h 10000"/>
                <a:gd name="connsiteX65" fmla="*/ 4261 w 10000"/>
                <a:gd name="connsiteY65" fmla="*/ 4021 h 10000"/>
                <a:gd name="connsiteX66" fmla="*/ 4319 w 10000"/>
                <a:gd name="connsiteY66" fmla="*/ 3598 h 10000"/>
                <a:gd name="connsiteX67" fmla="*/ 4232 w 10000"/>
                <a:gd name="connsiteY67" fmla="*/ 3598 h 10000"/>
                <a:gd name="connsiteX68" fmla="*/ 4319 w 10000"/>
                <a:gd name="connsiteY68" fmla="*/ 3069 h 10000"/>
                <a:gd name="connsiteX69" fmla="*/ 4464 w 10000"/>
                <a:gd name="connsiteY69" fmla="*/ 3069 h 10000"/>
                <a:gd name="connsiteX70" fmla="*/ 4522 w 10000"/>
                <a:gd name="connsiteY70" fmla="*/ 3386 h 10000"/>
                <a:gd name="connsiteX71" fmla="*/ 4551 w 10000"/>
                <a:gd name="connsiteY71" fmla="*/ 3175 h 10000"/>
                <a:gd name="connsiteX72" fmla="*/ 4493 w 10000"/>
                <a:gd name="connsiteY72" fmla="*/ 3016 h 10000"/>
                <a:gd name="connsiteX73" fmla="*/ 4348 w 10000"/>
                <a:gd name="connsiteY73" fmla="*/ 2910 h 10000"/>
                <a:gd name="connsiteX74" fmla="*/ 4377 w 10000"/>
                <a:gd name="connsiteY74" fmla="*/ 2487 h 10000"/>
                <a:gd name="connsiteX75" fmla="*/ 4319 w 10000"/>
                <a:gd name="connsiteY75" fmla="*/ 2275 h 10000"/>
                <a:gd name="connsiteX76" fmla="*/ 4289 w 10000"/>
                <a:gd name="connsiteY76" fmla="*/ 1641 h 10000"/>
                <a:gd name="connsiteX77" fmla="*/ 4348 w 10000"/>
                <a:gd name="connsiteY77" fmla="*/ 1641 h 10000"/>
                <a:gd name="connsiteX78" fmla="*/ 4261 w 10000"/>
                <a:gd name="connsiteY78" fmla="*/ 1534 h 10000"/>
                <a:gd name="connsiteX79" fmla="*/ 4000 w 10000"/>
                <a:gd name="connsiteY79" fmla="*/ 1746 h 10000"/>
                <a:gd name="connsiteX80" fmla="*/ 3942 w 10000"/>
                <a:gd name="connsiteY80" fmla="*/ 1323 h 10000"/>
                <a:gd name="connsiteX81" fmla="*/ 4145 w 10000"/>
                <a:gd name="connsiteY81" fmla="*/ 582 h 10000"/>
                <a:gd name="connsiteX82" fmla="*/ 3972 w 10000"/>
                <a:gd name="connsiteY82" fmla="*/ 318 h 10000"/>
                <a:gd name="connsiteX83" fmla="*/ 3972 w 10000"/>
                <a:gd name="connsiteY83" fmla="*/ 212 h 10000"/>
                <a:gd name="connsiteX84" fmla="*/ 3710 w 10000"/>
                <a:gd name="connsiteY84" fmla="*/ 0 h 10000"/>
                <a:gd name="connsiteX85" fmla="*/ 3624 w 10000"/>
                <a:gd name="connsiteY85" fmla="*/ 212 h 10000"/>
                <a:gd name="connsiteX86" fmla="*/ 3536 w 10000"/>
                <a:gd name="connsiteY86" fmla="*/ 635 h 10000"/>
                <a:gd name="connsiteX87" fmla="*/ 3420 w 10000"/>
                <a:gd name="connsiteY87" fmla="*/ 688 h 10000"/>
                <a:gd name="connsiteX88" fmla="*/ 3594 w 10000"/>
                <a:gd name="connsiteY88" fmla="*/ 900 h 10000"/>
                <a:gd name="connsiteX89" fmla="*/ 3624 w 10000"/>
                <a:gd name="connsiteY89" fmla="*/ 1164 h 10000"/>
                <a:gd name="connsiteX90" fmla="*/ 3536 w 10000"/>
                <a:gd name="connsiteY90" fmla="*/ 1323 h 10000"/>
                <a:gd name="connsiteX91" fmla="*/ 3624 w 10000"/>
                <a:gd name="connsiteY91" fmla="*/ 1799 h 10000"/>
                <a:gd name="connsiteX92" fmla="*/ 3565 w 10000"/>
                <a:gd name="connsiteY92" fmla="*/ 2223 h 10000"/>
                <a:gd name="connsiteX93" fmla="*/ 3130 w 10000"/>
                <a:gd name="connsiteY93" fmla="*/ 2539 h 10000"/>
                <a:gd name="connsiteX94" fmla="*/ 3101 w 10000"/>
                <a:gd name="connsiteY94" fmla="*/ 2381 h 10000"/>
                <a:gd name="connsiteX95" fmla="*/ 3073 w 10000"/>
                <a:gd name="connsiteY95" fmla="*/ 2593 h 10000"/>
                <a:gd name="connsiteX96" fmla="*/ 3188 w 10000"/>
                <a:gd name="connsiteY96" fmla="*/ 2804 h 10000"/>
                <a:gd name="connsiteX97" fmla="*/ 3478 w 10000"/>
                <a:gd name="connsiteY97" fmla="*/ 2593 h 10000"/>
                <a:gd name="connsiteX98" fmla="*/ 3594 w 10000"/>
                <a:gd name="connsiteY98" fmla="*/ 2752 h 10000"/>
                <a:gd name="connsiteX99" fmla="*/ 3392 w 10000"/>
                <a:gd name="connsiteY99" fmla="*/ 2804 h 10000"/>
                <a:gd name="connsiteX100" fmla="*/ 1349 w 10000"/>
                <a:gd name="connsiteY100" fmla="*/ 2289 h 10000"/>
                <a:gd name="connsiteX101" fmla="*/ 2754 w 10000"/>
                <a:gd name="connsiteY101" fmla="*/ 2857 h 10000"/>
                <a:gd name="connsiteX102" fmla="*/ 1630 w 10000"/>
                <a:gd name="connsiteY102" fmla="*/ 1022 h 10000"/>
                <a:gd name="connsiteX103" fmla="*/ 2656 w 10000"/>
                <a:gd name="connsiteY103" fmla="*/ 2472 h 10000"/>
                <a:gd name="connsiteX104" fmla="*/ 2898 w 10000"/>
                <a:gd name="connsiteY104" fmla="*/ 3545 h 10000"/>
                <a:gd name="connsiteX105" fmla="*/ 2840 w 10000"/>
                <a:gd name="connsiteY105" fmla="*/ 3916 h 10000"/>
                <a:gd name="connsiteX106" fmla="*/ 1349 w 10000"/>
                <a:gd name="connsiteY106" fmla="*/ 2289 h 10000"/>
                <a:gd name="connsiteX107" fmla="*/ 1349 w 10000"/>
                <a:gd name="connsiteY107" fmla="*/ 2289 h 10000"/>
                <a:gd name="connsiteX108" fmla="*/ 2377 w 10000"/>
                <a:gd name="connsiteY108" fmla="*/ 3598 h 10000"/>
                <a:gd name="connsiteX109" fmla="*/ 2377 w 10000"/>
                <a:gd name="connsiteY109" fmla="*/ 3968 h 10000"/>
                <a:gd name="connsiteX110" fmla="*/ 2231 w 10000"/>
                <a:gd name="connsiteY110" fmla="*/ 4445 h 10000"/>
                <a:gd name="connsiteX111" fmla="*/ 2000 w 10000"/>
                <a:gd name="connsiteY111" fmla="*/ 4021 h 10000"/>
                <a:gd name="connsiteX112" fmla="*/ 1884 w 10000"/>
                <a:gd name="connsiteY112" fmla="*/ 3545 h 10000"/>
                <a:gd name="connsiteX113" fmla="*/ 1652 w 10000"/>
                <a:gd name="connsiteY113" fmla="*/ 3545 h 10000"/>
                <a:gd name="connsiteX114" fmla="*/ 1478 w 10000"/>
                <a:gd name="connsiteY114" fmla="*/ 3757 h 10000"/>
                <a:gd name="connsiteX115" fmla="*/ 1247 w 10000"/>
                <a:gd name="connsiteY115" fmla="*/ 3757 h 10000"/>
                <a:gd name="connsiteX116" fmla="*/ 1072 w 10000"/>
                <a:gd name="connsiteY116" fmla="*/ 3968 h 10000"/>
                <a:gd name="connsiteX117" fmla="*/ 957 w 10000"/>
                <a:gd name="connsiteY117" fmla="*/ 3757 h 10000"/>
                <a:gd name="connsiteX118" fmla="*/ 667 w 10000"/>
                <a:gd name="connsiteY118" fmla="*/ 3704 h 10000"/>
                <a:gd name="connsiteX119" fmla="*/ 406 w 10000"/>
                <a:gd name="connsiteY119" fmla="*/ 3704 h 10000"/>
                <a:gd name="connsiteX120" fmla="*/ 29 w 10000"/>
                <a:gd name="connsiteY120" fmla="*/ 3439 h 10000"/>
                <a:gd name="connsiteX121" fmla="*/ 0 w 10000"/>
                <a:gd name="connsiteY121" fmla="*/ 3916 h 10000"/>
                <a:gd name="connsiteX122" fmla="*/ 58 w 10000"/>
                <a:gd name="connsiteY122" fmla="*/ 4603 h 10000"/>
                <a:gd name="connsiteX123" fmla="*/ 116 w 10000"/>
                <a:gd name="connsiteY123" fmla="*/ 4973 h 10000"/>
                <a:gd name="connsiteX124" fmla="*/ 174 w 10000"/>
                <a:gd name="connsiteY124" fmla="*/ 5239 h 10000"/>
                <a:gd name="connsiteX125" fmla="*/ 232 w 10000"/>
                <a:gd name="connsiteY125" fmla="*/ 5609 h 10000"/>
                <a:gd name="connsiteX126" fmla="*/ 406 w 10000"/>
                <a:gd name="connsiteY126" fmla="*/ 5926 h 10000"/>
                <a:gd name="connsiteX127" fmla="*/ 638 w 10000"/>
                <a:gd name="connsiteY127" fmla="*/ 6455 h 10000"/>
                <a:gd name="connsiteX128" fmla="*/ 492 w 10000"/>
                <a:gd name="connsiteY128" fmla="*/ 6350 h 10000"/>
                <a:gd name="connsiteX129" fmla="*/ 840 w 10000"/>
                <a:gd name="connsiteY129" fmla="*/ 6825 h 10000"/>
                <a:gd name="connsiteX130" fmla="*/ 1043 w 10000"/>
                <a:gd name="connsiteY130" fmla="*/ 6773 h 10000"/>
                <a:gd name="connsiteX131" fmla="*/ 1015 w 10000"/>
                <a:gd name="connsiteY131" fmla="*/ 6455 h 10000"/>
                <a:gd name="connsiteX132" fmla="*/ 1188 w 10000"/>
                <a:gd name="connsiteY132" fmla="*/ 6508 h 10000"/>
                <a:gd name="connsiteX133" fmla="*/ 986 w 10000"/>
                <a:gd name="connsiteY133" fmla="*/ 5873 h 10000"/>
                <a:gd name="connsiteX134" fmla="*/ 1362 w 10000"/>
                <a:gd name="connsiteY134" fmla="*/ 5609 h 10000"/>
                <a:gd name="connsiteX135" fmla="*/ 1566 w 10000"/>
                <a:gd name="connsiteY135" fmla="*/ 5609 h 10000"/>
                <a:gd name="connsiteX136" fmla="*/ 1566 w 10000"/>
                <a:gd name="connsiteY136" fmla="*/ 5873 h 10000"/>
                <a:gd name="connsiteX137" fmla="*/ 1391 w 10000"/>
                <a:gd name="connsiteY137" fmla="*/ 6032 h 10000"/>
                <a:gd name="connsiteX138" fmla="*/ 1276 w 10000"/>
                <a:gd name="connsiteY138" fmla="*/ 6720 h 10000"/>
                <a:gd name="connsiteX139" fmla="*/ 1218 w 10000"/>
                <a:gd name="connsiteY139" fmla="*/ 7037 h 10000"/>
                <a:gd name="connsiteX140" fmla="*/ 1305 w 10000"/>
                <a:gd name="connsiteY140" fmla="*/ 7461 h 10000"/>
                <a:gd name="connsiteX141" fmla="*/ 1478 w 10000"/>
                <a:gd name="connsiteY141" fmla="*/ 7778 h 10000"/>
                <a:gd name="connsiteX142" fmla="*/ 2058 w 10000"/>
                <a:gd name="connsiteY142" fmla="*/ 8413 h 10000"/>
                <a:gd name="connsiteX143" fmla="*/ 2521 w 10000"/>
                <a:gd name="connsiteY143" fmla="*/ 8889 h 10000"/>
                <a:gd name="connsiteX144" fmla="*/ 2869 w 10000"/>
                <a:gd name="connsiteY144" fmla="*/ 9101 h 10000"/>
                <a:gd name="connsiteX145" fmla="*/ 3246 w 10000"/>
                <a:gd name="connsiteY145" fmla="*/ 9312 h 10000"/>
                <a:gd name="connsiteX146" fmla="*/ 3624 w 10000"/>
                <a:gd name="connsiteY146" fmla="*/ 9524 h 10000"/>
                <a:gd name="connsiteX147" fmla="*/ 3972 w 10000"/>
                <a:gd name="connsiteY147" fmla="*/ 9630 h 10000"/>
                <a:gd name="connsiteX148" fmla="*/ 4348 w 10000"/>
                <a:gd name="connsiteY148" fmla="*/ 9789 h 10000"/>
                <a:gd name="connsiteX149" fmla="*/ 4783 w 10000"/>
                <a:gd name="connsiteY149" fmla="*/ 9948 h 10000"/>
                <a:gd name="connsiteX150" fmla="*/ 5246 w 10000"/>
                <a:gd name="connsiteY150" fmla="*/ 10000 h 10000"/>
                <a:gd name="connsiteX151" fmla="*/ 5652 w 10000"/>
                <a:gd name="connsiteY151" fmla="*/ 10000 h 10000"/>
                <a:gd name="connsiteX152" fmla="*/ 6145 w 10000"/>
                <a:gd name="connsiteY152" fmla="*/ 9948 h 10000"/>
                <a:gd name="connsiteX153" fmla="*/ 6493 w 10000"/>
                <a:gd name="connsiteY153" fmla="*/ 9841 h 10000"/>
                <a:gd name="connsiteX154" fmla="*/ 6841 w 10000"/>
                <a:gd name="connsiteY154" fmla="*/ 9736 h 10000"/>
                <a:gd name="connsiteX155" fmla="*/ 7218 w 10000"/>
                <a:gd name="connsiteY155" fmla="*/ 9577 h 10000"/>
                <a:gd name="connsiteX156" fmla="*/ 7565 w 10000"/>
                <a:gd name="connsiteY156" fmla="*/ 9418 h 10000"/>
                <a:gd name="connsiteX157" fmla="*/ 7884 w 10000"/>
                <a:gd name="connsiteY157" fmla="*/ 9207 h 10000"/>
                <a:gd name="connsiteX158" fmla="*/ 8232 w 10000"/>
                <a:gd name="connsiteY158" fmla="*/ 8995 h 10000"/>
                <a:gd name="connsiteX159" fmla="*/ 8551 w 10000"/>
                <a:gd name="connsiteY159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8734 w 10000"/>
                <a:gd name="connsiteY27" fmla="*/ 5498 h 10000"/>
                <a:gd name="connsiteX28" fmla="*/ 8734 w 10000"/>
                <a:gd name="connsiteY28" fmla="*/ 5498 h 10000"/>
                <a:gd name="connsiteX29" fmla="*/ 8607 w 10000"/>
                <a:gd name="connsiteY29" fmla="*/ 5271 h 10000"/>
                <a:gd name="connsiteX30" fmla="*/ 8417 w 10000"/>
                <a:gd name="connsiteY30" fmla="*/ 5422 h 10000"/>
                <a:gd name="connsiteX31" fmla="*/ 8291 w 10000"/>
                <a:gd name="connsiteY31" fmla="*/ 5195 h 10000"/>
                <a:gd name="connsiteX32" fmla="*/ 8164 w 10000"/>
                <a:gd name="connsiteY32" fmla="*/ 4968 h 10000"/>
                <a:gd name="connsiteX33" fmla="*/ 8671 w 10000"/>
                <a:gd name="connsiteY33" fmla="*/ 4893 h 10000"/>
                <a:gd name="connsiteX34" fmla="*/ 8227 w 10000"/>
                <a:gd name="connsiteY34" fmla="*/ 4591 h 10000"/>
                <a:gd name="connsiteX35" fmla="*/ 7657 w 10000"/>
                <a:gd name="connsiteY35" fmla="*/ 5044 h 10000"/>
                <a:gd name="connsiteX36" fmla="*/ 7087 w 10000"/>
                <a:gd name="connsiteY36" fmla="*/ 5497 h 10000"/>
                <a:gd name="connsiteX37" fmla="*/ 8037 w 10000"/>
                <a:gd name="connsiteY37" fmla="*/ 4742 h 10000"/>
                <a:gd name="connsiteX38" fmla="*/ 7531 w 10000"/>
                <a:gd name="connsiteY38" fmla="*/ 4817 h 10000"/>
                <a:gd name="connsiteX39" fmla="*/ 8069 w 10000"/>
                <a:gd name="connsiteY39" fmla="*/ 4826 h 10000"/>
                <a:gd name="connsiteX40" fmla="*/ 6950 w 10000"/>
                <a:gd name="connsiteY40" fmla="*/ 3306 h 10000"/>
                <a:gd name="connsiteX41" fmla="*/ 6962 w 10000"/>
                <a:gd name="connsiteY41" fmla="*/ 3305 h 10000"/>
                <a:gd name="connsiteX42" fmla="*/ 6645 w 10000"/>
                <a:gd name="connsiteY42" fmla="*/ 3230 h 10000"/>
                <a:gd name="connsiteX43" fmla="*/ 6519 w 10000"/>
                <a:gd name="connsiteY43" fmla="*/ 3003 h 10000"/>
                <a:gd name="connsiteX44" fmla="*/ 5949 w 10000"/>
                <a:gd name="connsiteY44" fmla="*/ 2473 h 10000"/>
                <a:gd name="connsiteX45" fmla="*/ 5015 w 10000"/>
                <a:gd name="connsiteY45" fmla="*/ 3228 h 10000"/>
                <a:gd name="connsiteX46" fmla="*/ 4898 w 10000"/>
                <a:gd name="connsiteY46" fmla="*/ 3175 h 10000"/>
                <a:gd name="connsiteX47" fmla="*/ 4754 w 10000"/>
                <a:gd name="connsiteY47" fmla="*/ 3122 h 10000"/>
                <a:gd name="connsiteX48" fmla="*/ 4637 w 10000"/>
                <a:gd name="connsiteY48" fmla="*/ 3334 h 10000"/>
                <a:gd name="connsiteX49" fmla="*/ 4464 w 10000"/>
                <a:gd name="connsiteY49" fmla="*/ 3493 h 10000"/>
                <a:gd name="connsiteX50" fmla="*/ 4435 w 10000"/>
                <a:gd name="connsiteY50" fmla="*/ 3651 h 10000"/>
                <a:gd name="connsiteX51" fmla="*/ 4579 w 10000"/>
                <a:gd name="connsiteY51" fmla="*/ 3862 h 10000"/>
                <a:gd name="connsiteX52" fmla="*/ 4637 w 10000"/>
                <a:gd name="connsiteY52" fmla="*/ 4021 h 10000"/>
                <a:gd name="connsiteX53" fmla="*/ 4783 w 10000"/>
                <a:gd name="connsiteY53" fmla="*/ 4021 h 10000"/>
                <a:gd name="connsiteX54" fmla="*/ 4841 w 10000"/>
                <a:gd name="connsiteY54" fmla="*/ 4021 h 10000"/>
                <a:gd name="connsiteX55" fmla="*/ 4927 w 10000"/>
                <a:gd name="connsiteY55" fmla="*/ 4233 h 10000"/>
                <a:gd name="connsiteX56" fmla="*/ 5073 w 10000"/>
                <a:gd name="connsiteY56" fmla="*/ 4603 h 10000"/>
                <a:gd name="connsiteX57" fmla="*/ 4898 w 10000"/>
                <a:gd name="connsiteY57" fmla="*/ 4391 h 10000"/>
                <a:gd name="connsiteX58" fmla="*/ 4812 w 10000"/>
                <a:gd name="connsiteY58" fmla="*/ 4127 h 10000"/>
                <a:gd name="connsiteX59" fmla="*/ 4725 w 10000"/>
                <a:gd name="connsiteY59" fmla="*/ 4339 h 10000"/>
                <a:gd name="connsiteX60" fmla="*/ 4608 w 10000"/>
                <a:gd name="connsiteY60" fmla="*/ 4657 h 10000"/>
                <a:gd name="connsiteX61" fmla="*/ 4608 w 10000"/>
                <a:gd name="connsiteY61" fmla="*/ 4445 h 10000"/>
                <a:gd name="connsiteX62" fmla="*/ 4435 w 10000"/>
                <a:gd name="connsiteY62" fmla="*/ 4339 h 10000"/>
                <a:gd name="connsiteX63" fmla="*/ 4406 w 10000"/>
                <a:gd name="connsiteY63" fmla="*/ 3968 h 10000"/>
                <a:gd name="connsiteX64" fmla="*/ 4261 w 10000"/>
                <a:gd name="connsiteY64" fmla="*/ 4021 h 10000"/>
                <a:gd name="connsiteX65" fmla="*/ 4319 w 10000"/>
                <a:gd name="connsiteY65" fmla="*/ 3598 h 10000"/>
                <a:gd name="connsiteX66" fmla="*/ 4232 w 10000"/>
                <a:gd name="connsiteY66" fmla="*/ 3598 h 10000"/>
                <a:gd name="connsiteX67" fmla="*/ 4319 w 10000"/>
                <a:gd name="connsiteY67" fmla="*/ 3069 h 10000"/>
                <a:gd name="connsiteX68" fmla="*/ 4464 w 10000"/>
                <a:gd name="connsiteY68" fmla="*/ 3069 h 10000"/>
                <a:gd name="connsiteX69" fmla="*/ 4522 w 10000"/>
                <a:gd name="connsiteY69" fmla="*/ 3386 h 10000"/>
                <a:gd name="connsiteX70" fmla="*/ 4551 w 10000"/>
                <a:gd name="connsiteY70" fmla="*/ 3175 h 10000"/>
                <a:gd name="connsiteX71" fmla="*/ 4493 w 10000"/>
                <a:gd name="connsiteY71" fmla="*/ 3016 h 10000"/>
                <a:gd name="connsiteX72" fmla="*/ 4348 w 10000"/>
                <a:gd name="connsiteY72" fmla="*/ 2910 h 10000"/>
                <a:gd name="connsiteX73" fmla="*/ 4377 w 10000"/>
                <a:gd name="connsiteY73" fmla="*/ 2487 h 10000"/>
                <a:gd name="connsiteX74" fmla="*/ 4319 w 10000"/>
                <a:gd name="connsiteY74" fmla="*/ 2275 h 10000"/>
                <a:gd name="connsiteX75" fmla="*/ 4289 w 10000"/>
                <a:gd name="connsiteY75" fmla="*/ 1641 h 10000"/>
                <a:gd name="connsiteX76" fmla="*/ 4348 w 10000"/>
                <a:gd name="connsiteY76" fmla="*/ 1641 h 10000"/>
                <a:gd name="connsiteX77" fmla="*/ 4261 w 10000"/>
                <a:gd name="connsiteY77" fmla="*/ 1534 h 10000"/>
                <a:gd name="connsiteX78" fmla="*/ 4000 w 10000"/>
                <a:gd name="connsiteY78" fmla="*/ 1746 h 10000"/>
                <a:gd name="connsiteX79" fmla="*/ 3942 w 10000"/>
                <a:gd name="connsiteY79" fmla="*/ 1323 h 10000"/>
                <a:gd name="connsiteX80" fmla="*/ 4145 w 10000"/>
                <a:gd name="connsiteY80" fmla="*/ 582 h 10000"/>
                <a:gd name="connsiteX81" fmla="*/ 3972 w 10000"/>
                <a:gd name="connsiteY81" fmla="*/ 318 h 10000"/>
                <a:gd name="connsiteX82" fmla="*/ 3972 w 10000"/>
                <a:gd name="connsiteY82" fmla="*/ 212 h 10000"/>
                <a:gd name="connsiteX83" fmla="*/ 3710 w 10000"/>
                <a:gd name="connsiteY83" fmla="*/ 0 h 10000"/>
                <a:gd name="connsiteX84" fmla="*/ 3624 w 10000"/>
                <a:gd name="connsiteY84" fmla="*/ 212 h 10000"/>
                <a:gd name="connsiteX85" fmla="*/ 3536 w 10000"/>
                <a:gd name="connsiteY85" fmla="*/ 635 h 10000"/>
                <a:gd name="connsiteX86" fmla="*/ 3420 w 10000"/>
                <a:gd name="connsiteY86" fmla="*/ 688 h 10000"/>
                <a:gd name="connsiteX87" fmla="*/ 3594 w 10000"/>
                <a:gd name="connsiteY87" fmla="*/ 900 h 10000"/>
                <a:gd name="connsiteX88" fmla="*/ 3624 w 10000"/>
                <a:gd name="connsiteY88" fmla="*/ 1164 h 10000"/>
                <a:gd name="connsiteX89" fmla="*/ 3536 w 10000"/>
                <a:gd name="connsiteY89" fmla="*/ 1323 h 10000"/>
                <a:gd name="connsiteX90" fmla="*/ 3624 w 10000"/>
                <a:gd name="connsiteY90" fmla="*/ 1799 h 10000"/>
                <a:gd name="connsiteX91" fmla="*/ 3565 w 10000"/>
                <a:gd name="connsiteY91" fmla="*/ 2223 h 10000"/>
                <a:gd name="connsiteX92" fmla="*/ 3130 w 10000"/>
                <a:gd name="connsiteY92" fmla="*/ 2539 h 10000"/>
                <a:gd name="connsiteX93" fmla="*/ 3101 w 10000"/>
                <a:gd name="connsiteY93" fmla="*/ 2381 h 10000"/>
                <a:gd name="connsiteX94" fmla="*/ 3073 w 10000"/>
                <a:gd name="connsiteY94" fmla="*/ 2593 h 10000"/>
                <a:gd name="connsiteX95" fmla="*/ 3188 w 10000"/>
                <a:gd name="connsiteY95" fmla="*/ 2804 h 10000"/>
                <a:gd name="connsiteX96" fmla="*/ 3478 w 10000"/>
                <a:gd name="connsiteY96" fmla="*/ 2593 h 10000"/>
                <a:gd name="connsiteX97" fmla="*/ 3594 w 10000"/>
                <a:gd name="connsiteY97" fmla="*/ 2752 h 10000"/>
                <a:gd name="connsiteX98" fmla="*/ 3392 w 10000"/>
                <a:gd name="connsiteY98" fmla="*/ 2804 h 10000"/>
                <a:gd name="connsiteX99" fmla="*/ 1349 w 10000"/>
                <a:gd name="connsiteY99" fmla="*/ 2289 h 10000"/>
                <a:gd name="connsiteX100" fmla="*/ 2754 w 10000"/>
                <a:gd name="connsiteY100" fmla="*/ 2857 h 10000"/>
                <a:gd name="connsiteX101" fmla="*/ 1630 w 10000"/>
                <a:gd name="connsiteY101" fmla="*/ 1022 h 10000"/>
                <a:gd name="connsiteX102" fmla="*/ 2656 w 10000"/>
                <a:gd name="connsiteY102" fmla="*/ 2472 h 10000"/>
                <a:gd name="connsiteX103" fmla="*/ 2898 w 10000"/>
                <a:gd name="connsiteY103" fmla="*/ 3545 h 10000"/>
                <a:gd name="connsiteX104" fmla="*/ 2840 w 10000"/>
                <a:gd name="connsiteY104" fmla="*/ 3916 h 10000"/>
                <a:gd name="connsiteX105" fmla="*/ 1349 w 10000"/>
                <a:gd name="connsiteY105" fmla="*/ 2289 h 10000"/>
                <a:gd name="connsiteX106" fmla="*/ 1349 w 10000"/>
                <a:gd name="connsiteY106" fmla="*/ 2289 h 10000"/>
                <a:gd name="connsiteX107" fmla="*/ 2377 w 10000"/>
                <a:gd name="connsiteY107" fmla="*/ 3598 h 10000"/>
                <a:gd name="connsiteX108" fmla="*/ 2377 w 10000"/>
                <a:gd name="connsiteY108" fmla="*/ 3968 h 10000"/>
                <a:gd name="connsiteX109" fmla="*/ 2231 w 10000"/>
                <a:gd name="connsiteY109" fmla="*/ 4445 h 10000"/>
                <a:gd name="connsiteX110" fmla="*/ 2000 w 10000"/>
                <a:gd name="connsiteY110" fmla="*/ 4021 h 10000"/>
                <a:gd name="connsiteX111" fmla="*/ 1884 w 10000"/>
                <a:gd name="connsiteY111" fmla="*/ 3545 h 10000"/>
                <a:gd name="connsiteX112" fmla="*/ 1652 w 10000"/>
                <a:gd name="connsiteY112" fmla="*/ 3545 h 10000"/>
                <a:gd name="connsiteX113" fmla="*/ 1478 w 10000"/>
                <a:gd name="connsiteY113" fmla="*/ 3757 h 10000"/>
                <a:gd name="connsiteX114" fmla="*/ 1247 w 10000"/>
                <a:gd name="connsiteY114" fmla="*/ 3757 h 10000"/>
                <a:gd name="connsiteX115" fmla="*/ 1072 w 10000"/>
                <a:gd name="connsiteY115" fmla="*/ 3968 h 10000"/>
                <a:gd name="connsiteX116" fmla="*/ 957 w 10000"/>
                <a:gd name="connsiteY116" fmla="*/ 3757 h 10000"/>
                <a:gd name="connsiteX117" fmla="*/ 667 w 10000"/>
                <a:gd name="connsiteY117" fmla="*/ 3704 h 10000"/>
                <a:gd name="connsiteX118" fmla="*/ 406 w 10000"/>
                <a:gd name="connsiteY118" fmla="*/ 3704 h 10000"/>
                <a:gd name="connsiteX119" fmla="*/ 29 w 10000"/>
                <a:gd name="connsiteY119" fmla="*/ 3439 h 10000"/>
                <a:gd name="connsiteX120" fmla="*/ 0 w 10000"/>
                <a:gd name="connsiteY120" fmla="*/ 3916 h 10000"/>
                <a:gd name="connsiteX121" fmla="*/ 58 w 10000"/>
                <a:gd name="connsiteY121" fmla="*/ 4603 h 10000"/>
                <a:gd name="connsiteX122" fmla="*/ 116 w 10000"/>
                <a:gd name="connsiteY122" fmla="*/ 4973 h 10000"/>
                <a:gd name="connsiteX123" fmla="*/ 174 w 10000"/>
                <a:gd name="connsiteY123" fmla="*/ 5239 h 10000"/>
                <a:gd name="connsiteX124" fmla="*/ 232 w 10000"/>
                <a:gd name="connsiteY124" fmla="*/ 5609 h 10000"/>
                <a:gd name="connsiteX125" fmla="*/ 406 w 10000"/>
                <a:gd name="connsiteY125" fmla="*/ 5926 h 10000"/>
                <a:gd name="connsiteX126" fmla="*/ 638 w 10000"/>
                <a:gd name="connsiteY126" fmla="*/ 6455 h 10000"/>
                <a:gd name="connsiteX127" fmla="*/ 492 w 10000"/>
                <a:gd name="connsiteY127" fmla="*/ 6350 h 10000"/>
                <a:gd name="connsiteX128" fmla="*/ 840 w 10000"/>
                <a:gd name="connsiteY128" fmla="*/ 6825 h 10000"/>
                <a:gd name="connsiteX129" fmla="*/ 1043 w 10000"/>
                <a:gd name="connsiteY129" fmla="*/ 6773 h 10000"/>
                <a:gd name="connsiteX130" fmla="*/ 1015 w 10000"/>
                <a:gd name="connsiteY130" fmla="*/ 6455 h 10000"/>
                <a:gd name="connsiteX131" fmla="*/ 1188 w 10000"/>
                <a:gd name="connsiteY131" fmla="*/ 6508 h 10000"/>
                <a:gd name="connsiteX132" fmla="*/ 986 w 10000"/>
                <a:gd name="connsiteY132" fmla="*/ 5873 h 10000"/>
                <a:gd name="connsiteX133" fmla="*/ 1362 w 10000"/>
                <a:gd name="connsiteY133" fmla="*/ 5609 h 10000"/>
                <a:gd name="connsiteX134" fmla="*/ 1566 w 10000"/>
                <a:gd name="connsiteY134" fmla="*/ 5609 h 10000"/>
                <a:gd name="connsiteX135" fmla="*/ 1566 w 10000"/>
                <a:gd name="connsiteY135" fmla="*/ 5873 h 10000"/>
                <a:gd name="connsiteX136" fmla="*/ 1391 w 10000"/>
                <a:gd name="connsiteY136" fmla="*/ 6032 h 10000"/>
                <a:gd name="connsiteX137" fmla="*/ 1276 w 10000"/>
                <a:gd name="connsiteY137" fmla="*/ 6720 h 10000"/>
                <a:gd name="connsiteX138" fmla="*/ 1218 w 10000"/>
                <a:gd name="connsiteY138" fmla="*/ 7037 h 10000"/>
                <a:gd name="connsiteX139" fmla="*/ 1305 w 10000"/>
                <a:gd name="connsiteY139" fmla="*/ 7461 h 10000"/>
                <a:gd name="connsiteX140" fmla="*/ 1478 w 10000"/>
                <a:gd name="connsiteY140" fmla="*/ 7778 h 10000"/>
                <a:gd name="connsiteX141" fmla="*/ 2058 w 10000"/>
                <a:gd name="connsiteY141" fmla="*/ 8413 h 10000"/>
                <a:gd name="connsiteX142" fmla="*/ 2521 w 10000"/>
                <a:gd name="connsiteY142" fmla="*/ 8889 h 10000"/>
                <a:gd name="connsiteX143" fmla="*/ 2869 w 10000"/>
                <a:gd name="connsiteY143" fmla="*/ 9101 h 10000"/>
                <a:gd name="connsiteX144" fmla="*/ 3246 w 10000"/>
                <a:gd name="connsiteY144" fmla="*/ 9312 h 10000"/>
                <a:gd name="connsiteX145" fmla="*/ 3624 w 10000"/>
                <a:gd name="connsiteY145" fmla="*/ 9524 h 10000"/>
                <a:gd name="connsiteX146" fmla="*/ 3972 w 10000"/>
                <a:gd name="connsiteY146" fmla="*/ 9630 h 10000"/>
                <a:gd name="connsiteX147" fmla="*/ 4348 w 10000"/>
                <a:gd name="connsiteY147" fmla="*/ 9789 h 10000"/>
                <a:gd name="connsiteX148" fmla="*/ 4783 w 10000"/>
                <a:gd name="connsiteY148" fmla="*/ 9948 h 10000"/>
                <a:gd name="connsiteX149" fmla="*/ 5246 w 10000"/>
                <a:gd name="connsiteY149" fmla="*/ 10000 h 10000"/>
                <a:gd name="connsiteX150" fmla="*/ 5652 w 10000"/>
                <a:gd name="connsiteY150" fmla="*/ 10000 h 10000"/>
                <a:gd name="connsiteX151" fmla="*/ 6145 w 10000"/>
                <a:gd name="connsiteY151" fmla="*/ 9948 h 10000"/>
                <a:gd name="connsiteX152" fmla="*/ 6493 w 10000"/>
                <a:gd name="connsiteY152" fmla="*/ 9841 h 10000"/>
                <a:gd name="connsiteX153" fmla="*/ 6841 w 10000"/>
                <a:gd name="connsiteY153" fmla="*/ 9736 h 10000"/>
                <a:gd name="connsiteX154" fmla="*/ 7218 w 10000"/>
                <a:gd name="connsiteY154" fmla="*/ 9577 h 10000"/>
                <a:gd name="connsiteX155" fmla="*/ 7565 w 10000"/>
                <a:gd name="connsiteY155" fmla="*/ 9418 h 10000"/>
                <a:gd name="connsiteX156" fmla="*/ 7884 w 10000"/>
                <a:gd name="connsiteY156" fmla="*/ 9207 h 10000"/>
                <a:gd name="connsiteX157" fmla="*/ 8232 w 10000"/>
                <a:gd name="connsiteY157" fmla="*/ 8995 h 10000"/>
                <a:gd name="connsiteX158" fmla="*/ 8551 w 10000"/>
                <a:gd name="connsiteY158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734 w 10000"/>
                <a:gd name="connsiteY26" fmla="*/ 5498 h 10000"/>
                <a:gd name="connsiteX27" fmla="*/ 8734 w 10000"/>
                <a:gd name="connsiteY27" fmla="*/ 5498 h 10000"/>
                <a:gd name="connsiteX28" fmla="*/ 8607 w 10000"/>
                <a:gd name="connsiteY28" fmla="*/ 5271 h 10000"/>
                <a:gd name="connsiteX29" fmla="*/ 8417 w 10000"/>
                <a:gd name="connsiteY29" fmla="*/ 5422 h 10000"/>
                <a:gd name="connsiteX30" fmla="*/ 8291 w 10000"/>
                <a:gd name="connsiteY30" fmla="*/ 5195 h 10000"/>
                <a:gd name="connsiteX31" fmla="*/ 8164 w 10000"/>
                <a:gd name="connsiteY31" fmla="*/ 4968 h 10000"/>
                <a:gd name="connsiteX32" fmla="*/ 8671 w 10000"/>
                <a:gd name="connsiteY32" fmla="*/ 4893 h 10000"/>
                <a:gd name="connsiteX33" fmla="*/ 8227 w 10000"/>
                <a:gd name="connsiteY33" fmla="*/ 4591 h 10000"/>
                <a:gd name="connsiteX34" fmla="*/ 7657 w 10000"/>
                <a:gd name="connsiteY34" fmla="*/ 5044 h 10000"/>
                <a:gd name="connsiteX35" fmla="*/ 7087 w 10000"/>
                <a:gd name="connsiteY35" fmla="*/ 5497 h 10000"/>
                <a:gd name="connsiteX36" fmla="*/ 8037 w 10000"/>
                <a:gd name="connsiteY36" fmla="*/ 4742 h 10000"/>
                <a:gd name="connsiteX37" fmla="*/ 7531 w 10000"/>
                <a:gd name="connsiteY37" fmla="*/ 4817 h 10000"/>
                <a:gd name="connsiteX38" fmla="*/ 8069 w 10000"/>
                <a:gd name="connsiteY38" fmla="*/ 4826 h 10000"/>
                <a:gd name="connsiteX39" fmla="*/ 6950 w 10000"/>
                <a:gd name="connsiteY39" fmla="*/ 3306 h 10000"/>
                <a:gd name="connsiteX40" fmla="*/ 6962 w 10000"/>
                <a:gd name="connsiteY40" fmla="*/ 3305 h 10000"/>
                <a:gd name="connsiteX41" fmla="*/ 6645 w 10000"/>
                <a:gd name="connsiteY41" fmla="*/ 3230 h 10000"/>
                <a:gd name="connsiteX42" fmla="*/ 6519 w 10000"/>
                <a:gd name="connsiteY42" fmla="*/ 3003 h 10000"/>
                <a:gd name="connsiteX43" fmla="*/ 5949 w 10000"/>
                <a:gd name="connsiteY43" fmla="*/ 2473 h 10000"/>
                <a:gd name="connsiteX44" fmla="*/ 5015 w 10000"/>
                <a:gd name="connsiteY44" fmla="*/ 3228 h 10000"/>
                <a:gd name="connsiteX45" fmla="*/ 4898 w 10000"/>
                <a:gd name="connsiteY45" fmla="*/ 3175 h 10000"/>
                <a:gd name="connsiteX46" fmla="*/ 4754 w 10000"/>
                <a:gd name="connsiteY46" fmla="*/ 3122 h 10000"/>
                <a:gd name="connsiteX47" fmla="*/ 4637 w 10000"/>
                <a:gd name="connsiteY47" fmla="*/ 3334 h 10000"/>
                <a:gd name="connsiteX48" fmla="*/ 4464 w 10000"/>
                <a:gd name="connsiteY48" fmla="*/ 3493 h 10000"/>
                <a:gd name="connsiteX49" fmla="*/ 4435 w 10000"/>
                <a:gd name="connsiteY49" fmla="*/ 3651 h 10000"/>
                <a:gd name="connsiteX50" fmla="*/ 4579 w 10000"/>
                <a:gd name="connsiteY50" fmla="*/ 3862 h 10000"/>
                <a:gd name="connsiteX51" fmla="*/ 4637 w 10000"/>
                <a:gd name="connsiteY51" fmla="*/ 4021 h 10000"/>
                <a:gd name="connsiteX52" fmla="*/ 4783 w 10000"/>
                <a:gd name="connsiteY52" fmla="*/ 4021 h 10000"/>
                <a:gd name="connsiteX53" fmla="*/ 4841 w 10000"/>
                <a:gd name="connsiteY53" fmla="*/ 4021 h 10000"/>
                <a:gd name="connsiteX54" fmla="*/ 4927 w 10000"/>
                <a:gd name="connsiteY54" fmla="*/ 4233 h 10000"/>
                <a:gd name="connsiteX55" fmla="*/ 5073 w 10000"/>
                <a:gd name="connsiteY55" fmla="*/ 4603 h 10000"/>
                <a:gd name="connsiteX56" fmla="*/ 4898 w 10000"/>
                <a:gd name="connsiteY56" fmla="*/ 4391 h 10000"/>
                <a:gd name="connsiteX57" fmla="*/ 4812 w 10000"/>
                <a:gd name="connsiteY57" fmla="*/ 4127 h 10000"/>
                <a:gd name="connsiteX58" fmla="*/ 4725 w 10000"/>
                <a:gd name="connsiteY58" fmla="*/ 4339 h 10000"/>
                <a:gd name="connsiteX59" fmla="*/ 4608 w 10000"/>
                <a:gd name="connsiteY59" fmla="*/ 4657 h 10000"/>
                <a:gd name="connsiteX60" fmla="*/ 4608 w 10000"/>
                <a:gd name="connsiteY60" fmla="*/ 4445 h 10000"/>
                <a:gd name="connsiteX61" fmla="*/ 4435 w 10000"/>
                <a:gd name="connsiteY61" fmla="*/ 4339 h 10000"/>
                <a:gd name="connsiteX62" fmla="*/ 4406 w 10000"/>
                <a:gd name="connsiteY62" fmla="*/ 3968 h 10000"/>
                <a:gd name="connsiteX63" fmla="*/ 4261 w 10000"/>
                <a:gd name="connsiteY63" fmla="*/ 4021 h 10000"/>
                <a:gd name="connsiteX64" fmla="*/ 4319 w 10000"/>
                <a:gd name="connsiteY64" fmla="*/ 3598 h 10000"/>
                <a:gd name="connsiteX65" fmla="*/ 4232 w 10000"/>
                <a:gd name="connsiteY65" fmla="*/ 3598 h 10000"/>
                <a:gd name="connsiteX66" fmla="*/ 4319 w 10000"/>
                <a:gd name="connsiteY66" fmla="*/ 3069 h 10000"/>
                <a:gd name="connsiteX67" fmla="*/ 4464 w 10000"/>
                <a:gd name="connsiteY67" fmla="*/ 3069 h 10000"/>
                <a:gd name="connsiteX68" fmla="*/ 4522 w 10000"/>
                <a:gd name="connsiteY68" fmla="*/ 3386 h 10000"/>
                <a:gd name="connsiteX69" fmla="*/ 4551 w 10000"/>
                <a:gd name="connsiteY69" fmla="*/ 3175 h 10000"/>
                <a:gd name="connsiteX70" fmla="*/ 4493 w 10000"/>
                <a:gd name="connsiteY70" fmla="*/ 3016 h 10000"/>
                <a:gd name="connsiteX71" fmla="*/ 4348 w 10000"/>
                <a:gd name="connsiteY71" fmla="*/ 2910 h 10000"/>
                <a:gd name="connsiteX72" fmla="*/ 4377 w 10000"/>
                <a:gd name="connsiteY72" fmla="*/ 2487 h 10000"/>
                <a:gd name="connsiteX73" fmla="*/ 4319 w 10000"/>
                <a:gd name="connsiteY73" fmla="*/ 2275 h 10000"/>
                <a:gd name="connsiteX74" fmla="*/ 4289 w 10000"/>
                <a:gd name="connsiteY74" fmla="*/ 1641 h 10000"/>
                <a:gd name="connsiteX75" fmla="*/ 4348 w 10000"/>
                <a:gd name="connsiteY75" fmla="*/ 1641 h 10000"/>
                <a:gd name="connsiteX76" fmla="*/ 4261 w 10000"/>
                <a:gd name="connsiteY76" fmla="*/ 1534 h 10000"/>
                <a:gd name="connsiteX77" fmla="*/ 4000 w 10000"/>
                <a:gd name="connsiteY77" fmla="*/ 1746 h 10000"/>
                <a:gd name="connsiteX78" fmla="*/ 3942 w 10000"/>
                <a:gd name="connsiteY78" fmla="*/ 1323 h 10000"/>
                <a:gd name="connsiteX79" fmla="*/ 4145 w 10000"/>
                <a:gd name="connsiteY79" fmla="*/ 582 h 10000"/>
                <a:gd name="connsiteX80" fmla="*/ 3972 w 10000"/>
                <a:gd name="connsiteY80" fmla="*/ 318 h 10000"/>
                <a:gd name="connsiteX81" fmla="*/ 3972 w 10000"/>
                <a:gd name="connsiteY81" fmla="*/ 212 h 10000"/>
                <a:gd name="connsiteX82" fmla="*/ 3710 w 10000"/>
                <a:gd name="connsiteY82" fmla="*/ 0 h 10000"/>
                <a:gd name="connsiteX83" fmla="*/ 3624 w 10000"/>
                <a:gd name="connsiteY83" fmla="*/ 212 h 10000"/>
                <a:gd name="connsiteX84" fmla="*/ 3536 w 10000"/>
                <a:gd name="connsiteY84" fmla="*/ 635 h 10000"/>
                <a:gd name="connsiteX85" fmla="*/ 3420 w 10000"/>
                <a:gd name="connsiteY85" fmla="*/ 688 h 10000"/>
                <a:gd name="connsiteX86" fmla="*/ 3594 w 10000"/>
                <a:gd name="connsiteY86" fmla="*/ 900 h 10000"/>
                <a:gd name="connsiteX87" fmla="*/ 3624 w 10000"/>
                <a:gd name="connsiteY87" fmla="*/ 1164 h 10000"/>
                <a:gd name="connsiteX88" fmla="*/ 3536 w 10000"/>
                <a:gd name="connsiteY88" fmla="*/ 1323 h 10000"/>
                <a:gd name="connsiteX89" fmla="*/ 3624 w 10000"/>
                <a:gd name="connsiteY89" fmla="*/ 1799 h 10000"/>
                <a:gd name="connsiteX90" fmla="*/ 3565 w 10000"/>
                <a:gd name="connsiteY90" fmla="*/ 2223 h 10000"/>
                <a:gd name="connsiteX91" fmla="*/ 3130 w 10000"/>
                <a:gd name="connsiteY91" fmla="*/ 2539 h 10000"/>
                <a:gd name="connsiteX92" fmla="*/ 3101 w 10000"/>
                <a:gd name="connsiteY92" fmla="*/ 2381 h 10000"/>
                <a:gd name="connsiteX93" fmla="*/ 3073 w 10000"/>
                <a:gd name="connsiteY93" fmla="*/ 2593 h 10000"/>
                <a:gd name="connsiteX94" fmla="*/ 3188 w 10000"/>
                <a:gd name="connsiteY94" fmla="*/ 2804 h 10000"/>
                <a:gd name="connsiteX95" fmla="*/ 3478 w 10000"/>
                <a:gd name="connsiteY95" fmla="*/ 2593 h 10000"/>
                <a:gd name="connsiteX96" fmla="*/ 3594 w 10000"/>
                <a:gd name="connsiteY96" fmla="*/ 2752 h 10000"/>
                <a:gd name="connsiteX97" fmla="*/ 3392 w 10000"/>
                <a:gd name="connsiteY97" fmla="*/ 2804 h 10000"/>
                <a:gd name="connsiteX98" fmla="*/ 1349 w 10000"/>
                <a:gd name="connsiteY98" fmla="*/ 2289 h 10000"/>
                <a:gd name="connsiteX99" fmla="*/ 2754 w 10000"/>
                <a:gd name="connsiteY99" fmla="*/ 2857 h 10000"/>
                <a:gd name="connsiteX100" fmla="*/ 1630 w 10000"/>
                <a:gd name="connsiteY100" fmla="*/ 1022 h 10000"/>
                <a:gd name="connsiteX101" fmla="*/ 2656 w 10000"/>
                <a:gd name="connsiteY101" fmla="*/ 2472 h 10000"/>
                <a:gd name="connsiteX102" fmla="*/ 2898 w 10000"/>
                <a:gd name="connsiteY102" fmla="*/ 3545 h 10000"/>
                <a:gd name="connsiteX103" fmla="*/ 2840 w 10000"/>
                <a:gd name="connsiteY103" fmla="*/ 3916 h 10000"/>
                <a:gd name="connsiteX104" fmla="*/ 1349 w 10000"/>
                <a:gd name="connsiteY104" fmla="*/ 2289 h 10000"/>
                <a:gd name="connsiteX105" fmla="*/ 1349 w 10000"/>
                <a:gd name="connsiteY105" fmla="*/ 2289 h 10000"/>
                <a:gd name="connsiteX106" fmla="*/ 2377 w 10000"/>
                <a:gd name="connsiteY106" fmla="*/ 3598 h 10000"/>
                <a:gd name="connsiteX107" fmla="*/ 2377 w 10000"/>
                <a:gd name="connsiteY107" fmla="*/ 3968 h 10000"/>
                <a:gd name="connsiteX108" fmla="*/ 2231 w 10000"/>
                <a:gd name="connsiteY108" fmla="*/ 4445 h 10000"/>
                <a:gd name="connsiteX109" fmla="*/ 2000 w 10000"/>
                <a:gd name="connsiteY109" fmla="*/ 4021 h 10000"/>
                <a:gd name="connsiteX110" fmla="*/ 1884 w 10000"/>
                <a:gd name="connsiteY110" fmla="*/ 3545 h 10000"/>
                <a:gd name="connsiteX111" fmla="*/ 1652 w 10000"/>
                <a:gd name="connsiteY111" fmla="*/ 3545 h 10000"/>
                <a:gd name="connsiteX112" fmla="*/ 1478 w 10000"/>
                <a:gd name="connsiteY112" fmla="*/ 3757 h 10000"/>
                <a:gd name="connsiteX113" fmla="*/ 1247 w 10000"/>
                <a:gd name="connsiteY113" fmla="*/ 3757 h 10000"/>
                <a:gd name="connsiteX114" fmla="*/ 1072 w 10000"/>
                <a:gd name="connsiteY114" fmla="*/ 3968 h 10000"/>
                <a:gd name="connsiteX115" fmla="*/ 957 w 10000"/>
                <a:gd name="connsiteY115" fmla="*/ 3757 h 10000"/>
                <a:gd name="connsiteX116" fmla="*/ 667 w 10000"/>
                <a:gd name="connsiteY116" fmla="*/ 3704 h 10000"/>
                <a:gd name="connsiteX117" fmla="*/ 406 w 10000"/>
                <a:gd name="connsiteY117" fmla="*/ 3704 h 10000"/>
                <a:gd name="connsiteX118" fmla="*/ 29 w 10000"/>
                <a:gd name="connsiteY118" fmla="*/ 3439 h 10000"/>
                <a:gd name="connsiteX119" fmla="*/ 0 w 10000"/>
                <a:gd name="connsiteY119" fmla="*/ 3916 h 10000"/>
                <a:gd name="connsiteX120" fmla="*/ 58 w 10000"/>
                <a:gd name="connsiteY120" fmla="*/ 4603 h 10000"/>
                <a:gd name="connsiteX121" fmla="*/ 116 w 10000"/>
                <a:gd name="connsiteY121" fmla="*/ 4973 h 10000"/>
                <a:gd name="connsiteX122" fmla="*/ 174 w 10000"/>
                <a:gd name="connsiteY122" fmla="*/ 5239 h 10000"/>
                <a:gd name="connsiteX123" fmla="*/ 232 w 10000"/>
                <a:gd name="connsiteY123" fmla="*/ 5609 h 10000"/>
                <a:gd name="connsiteX124" fmla="*/ 406 w 10000"/>
                <a:gd name="connsiteY124" fmla="*/ 5926 h 10000"/>
                <a:gd name="connsiteX125" fmla="*/ 638 w 10000"/>
                <a:gd name="connsiteY125" fmla="*/ 6455 h 10000"/>
                <a:gd name="connsiteX126" fmla="*/ 492 w 10000"/>
                <a:gd name="connsiteY126" fmla="*/ 6350 h 10000"/>
                <a:gd name="connsiteX127" fmla="*/ 840 w 10000"/>
                <a:gd name="connsiteY127" fmla="*/ 6825 h 10000"/>
                <a:gd name="connsiteX128" fmla="*/ 1043 w 10000"/>
                <a:gd name="connsiteY128" fmla="*/ 6773 h 10000"/>
                <a:gd name="connsiteX129" fmla="*/ 1015 w 10000"/>
                <a:gd name="connsiteY129" fmla="*/ 6455 h 10000"/>
                <a:gd name="connsiteX130" fmla="*/ 1188 w 10000"/>
                <a:gd name="connsiteY130" fmla="*/ 6508 h 10000"/>
                <a:gd name="connsiteX131" fmla="*/ 986 w 10000"/>
                <a:gd name="connsiteY131" fmla="*/ 5873 h 10000"/>
                <a:gd name="connsiteX132" fmla="*/ 1362 w 10000"/>
                <a:gd name="connsiteY132" fmla="*/ 5609 h 10000"/>
                <a:gd name="connsiteX133" fmla="*/ 1566 w 10000"/>
                <a:gd name="connsiteY133" fmla="*/ 5609 h 10000"/>
                <a:gd name="connsiteX134" fmla="*/ 1566 w 10000"/>
                <a:gd name="connsiteY134" fmla="*/ 5873 h 10000"/>
                <a:gd name="connsiteX135" fmla="*/ 1391 w 10000"/>
                <a:gd name="connsiteY135" fmla="*/ 6032 h 10000"/>
                <a:gd name="connsiteX136" fmla="*/ 1276 w 10000"/>
                <a:gd name="connsiteY136" fmla="*/ 6720 h 10000"/>
                <a:gd name="connsiteX137" fmla="*/ 1218 w 10000"/>
                <a:gd name="connsiteY137" fmla="*/ 7037 h 10000"/>
                <a:gd name="connsiteX138" fmla="*/ 1305 w 10000"/>
                <a:gd name="connsiteY138" fmla="*/ 7461 h 10000"/>
                <a:gd name="connsiteX139" fmla="*/ 1478 w 10000"/>
                <a:gd name="connsiteY139" fmla="*/ 7778 h 10000"/>
                <a:gd name="connsiteX140" fmla="*/ 2058 w 10000"/>
                <a:gd name="connsiteY140" fmla="*/ 8413 h 10000"/>
                <a:gd name="connsiteX141" fmla="*/ 2521 w 10000"/>
                <a:gd name="connsiteY141" fmla="*/ 8889 h 10000"/>
                <a:gd name="connsiteX142" fmla="*/ 2869 w 10000"/>
                <a:gd name="connsiteY142" fmla="*/ 9101 h 10000"/>
                <a:gd name="connsiteX143" fmla="*/ 3246 w 10000"/>
                <a:gd name="connsiteY143" fmla="*/ 9312 h 10000"/>
                <a:gd name="connsiteX144" fmla="*/ 3624 w 10000"/>
                <a:gd name="connsiteY144" fmla="*/ 9524 h 10000"/>
                <a:gd name="connsiteX145" fmla="*/ 3972 w 10000"/>
                <a:gd name="connsiteY145" fmla="*/ 9630 h 10000"/>
                <a:gd name="connsiteX146" fmla="*/ 4348 w 10000"/>
                <a:gd name="connsiteY146" fmla="*/ 9789 h 10000"/>
                <a:gd name="connsiteX147" fmla="*/ 4783 w 10000"/>
                <a:gd name="connsiteY147" fmla="*/ 9948 h 10000"/>
                <a:gd name="connsiteX148" fmla="*/ 5246 w 10000"/>
                <a:gd name="connsiteY148" fmla="*/ 10000 h 10000"/>
                <a:gd name="connsiteX149" fmla="*/ 5652 w 10000"/>
                <a:gd name="connsiteY149" fmla="*/ 10000 h 10000"/>
                <a:gd name="connsiteX150" fmla="*/ 6145 w 10000"/>
                <a:gd name="connsiteY150" fmla="*/ 9948 h 10000"/>
                <a:gd name="connsiteX151" fmla="*/ 6493 w 10000"/>
                <a:gd name="connsiteY151" fmla="*/ 9841 h 10000"/>
                <a:gd name="connsiteX152" fmla="*/ 6841 w 10000"/>
                <a:gd name="connsiteY152" fmla="*/ 9736 h 10000"/>
                <a:gd name="connsiteX153" fmla="*/ 7218 w 10000"/>
                <a:gd name="connsiteY153" fmla="*/ 9577 h 10000"/>
                <a:gd name="connsiteX154" fmla="*/ 7565 w 10000"/>
                <a:gd name="connsiteY154" fmla="*/ 9418 h 10000"/>
                <a:gd name="connsiteX155" fmla="*/ 7884 w 10000"/>
                <a:gd name="connsiteY155" fmla="*/ 9207 h 10000"/>
                <a:gd name="connsiteX156" fmla="*/ 8232 w 10000"/>
                <a:gd name="connsiteY156" fmla="*/ 8995 h 10000"/>
                <a:gd name="connsiteX157" fmla="*/ 8551 w 10000"/>
                <a:gd name="connsiteY157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734 w 10000"/>
                <a:gd name="connsiteY25" fmla="*/ 5498 h 10000"/>
                <a:gd name="connsiteX26" fmla="*/ 8734 w 10000"/>
                <a:gd name="connsiteY26" fmla="*/ 5498 h 10000"/>
                <a:gd name="connsiteX27" fmla="*/ 8607 w 10000"/>
                <a:gd name="connsiteY27" fmla="*/ 5271 h 10000"/>
                <a:gd name="connsiteX28" fmla="*/ 8417 w 10000"/>
                <a:gd name="connsiteY28" fmla="*/ 5422 h 10000"/>
                <a:gd name="connsiteX29" fmla="*/ 8291 w 10000"/>
                <a:gd name="connsiteY29" fmla="*/ 5195 h 10000"/>
                <a:gd name="connsiteX30" fmla="*/ 8164 w 10000"/>
                <a:gd name="connsiteY30" fmla="*/ 4968 h 10000"/>
                <a:gd name="connsiteX31" fmla="*/ 8671 w 10000"/>
                <a:gd name="connsiteY31" fmla="*/ 4893 h 10000"/>
                <a:gd name="connsiteX32" fmla="*/ 8227 w 10000"/>
                <a:gd name="connsiteY32" fmla="*/ 4591 h 10000"/>
                <a:gd name="connsiteX33" fmla="*/ 7657 w 10000"/>
                <a:gd name="connsiteY33" fmla="*/ 5044 h 10000"/>
                <a:gd name="connsiteX34" fmla="*/ 7087 w 10000"/>
                <a:gd name="connsiteY34" fmla="*/ 5497 h 10000"/>
                <a:gd name="connsiteX35" fmla="*/ 8037 w 10000"/>
                <a:gd name="connsiteY35" fmla="*/ 4742 h 10000"/>
                <a:gd name="connsiteX36" fmla="*/ 7531 w 10000"/>
                <a:gd name="connsiteY36" fmla="*/ 4817 h 10000"/>
                <a:gd name="connsiteX37" fmla="*/ 8069 w 10000"/>
                <a:gd name="connsiteY37" fmla="*/ 4826 h 10000"/>
                <a:gd name="connsiteX38" fmla="*/ 6950 w 10000"/>
                <a:gd name="connsiteY38" fmla="*/ 3306 h 10000"/>
                <a:gd name="connsiteX39" fmla="*/ 6962 w 10000"/>
                <a:gd name="connsiteY39" fmla="*/ 3305 h 10000"/>
                <a:gd name="connsiteX40" fmla="*/ 6645 w 10000"/>
                <a:gd name="connsiteY40" fmla="*/ 3230 h 10000"/>
                <a:gd name="connsiteX41" fmla="*/ 6519 w 10000"/>
                <a:gd name="connsiteY41" fmla="*/ 3003 h 10000"/>
                <a:gd name="connsiteX42" fmla="*/ 5949 w 10000"/>
                <a:gd name="connsiteY42" fmla="*/ 2473 h 10000"/>
                <a:gd name="connsiteX43" fmla="*/ 5015 w 10000"/>
                <a:gd name="connsiteY43" fmla="*/ 3228 h 10000"/>
                <a:gd name="connsiteX44" fmla="*/ 4898 w 10000"/>
                <a:gd name="connsiteY44" fmla="*/ 3175 h 10000"/>
                <a:gd name="connsiteX45" fmla="*/ 4754 w 10000"/>
                <a:gd name="connsiteY45" fmla="*/ 3122 h 10000"/>
                <a:gd name="connsiteX46" fmla="*/ 4637 w 10000"/>
                <a:gd name="connsiteY46" fmla="*/ 3334 h 10000"/>
                <a:gd name="connsiteX47" fmla="*/ 4464 w 10000"/>
                <a:gd name="connsiteY47" fmla="*/ 3493 h 10000"/>
                <a:gd name="connsiteX48" fmla="*/ 4435 w 10000"/>
                <a:gd name="connsiteY48" fmla="*/ 3651 h 10000"/>
                <a:gd name="connsiteX49" fmla="*/ 4579 w 10000"/>
                <a:gd name="connsiteY49" fmla="*/ 3862 h 10000"/>
                <a:gd name="connsiteX50" fmla="*/ 4637 w 10000"/>
                <a:gd name="connsiteY50" fmla="*/ 4021 h 10000"/>
                <a:gd name="connsiteX51" fmla="*/ 4783 w 10000"/>
                <a:gd name="connsiteY51" fmla="*/ 4021 h 10000"/>
                <a:gd name="connsiteX52" fmla="*/ 4841 w 10000"/>
                <a:gd name="connsiteY52" fmla="*/ 4021 h 10000"/>
                <a:gd name="connsiteX53" fmla="*/ 4927 w 10000"/>
                <a:gd name="connsiteY53" fmla="*/ 4233 h 10000"/>
                <a:gd name="connsiteX54" fmla="*/ 5073 w 10000"/>
                <a:gd name="connsiteY54" fmla="*/ 4603 h 10000"/>
                <a:gd name="connsiteX55" fmla="*/ 4898 w 10000"/>
                <a:gd name="connsiteY55" fmla="*/ 4391 h 10000"/>
                <a:gd name="connsiteX56" fmla="*/ 4812 w 10000"/>
                <a:gd name="connsiteY56" fmla="*/ 4127 h 10000"/>
                <a:gd name="connsiteX57" fmla="*/ 4725 w 10000"/>
                <a:gd name="connsiteY57" fmla="*/ 4339 h 10000"/>
                <a:gd name="connsiteX58" fmla="*/ 4608 w 10000"/>
                <a:gd name="connsiteY58" fmla="*/ 4657 h 10000"/>
                <a:gd name="connsiteX59" fmla="*/ 4608 w 10000"/>
                <a:gd name="connsiteY59" fmla="*/ 4445 h 10000"/>
                <a:gd name="connsiteX60" fmla="*/ 4435 w 10000"/>
                <a:gd name="connsiteY60" fmla="*/ 4339 h 10000"/>
                <a:gd name="connsiteX61" fmla="*/ 4406 w 10000"/>
                <a:gd name="connsiteY61" fmla="*/ 3968 h 10000"/>
                <a:gd name="connsiteX62" fmla="*/ 4261 w 10000"/>
                <a:gd name="connsiteY62" fmla="*/ 4021 h 10000"/>
                <a:gd name="connsiteX63" fmla="*/ 4319 w 10000"/>
                <a:gd name="connsiteY63" fmla="*/ 3598 h 10000"/>
                <a:gd name="connsiteX64" fmla="*/ 4232 w 10000"/>
                <a:gd name="connsiteY64" fmla="*/ 3598 h 10000"/>
                <a:gd name="connsiteX65" fmla="*/ 4319 w 10000"/>
                <a:gd name="connsiteY65" fmla="*/ 3069 h 10000"/>
                <a:gd name="connsiteX66" fmla="*/ 4464 w 10000"/>
                <a:gd name="connsiteY66" fmla="*/ 3069 h 10000"/>
                <a:gd name="connsiteX67" fmla="*/ 4522 w 10000"/>
                <a:gd name="connsiteY67" fmla="*/ 3386 h 10000"/>
                <a:gd name="connsiteX68" fmla="*/ 4551 w 10000"/>
                <a:gd name="connsiteY68" fmla="*/ 3175 h 10000"/>
                <a:gd name="connsiteX69" fmla="*/ 4493 w 10000"/>
                <a:gd name="connsiteY69" fmla="*/ 3016 h 10000"/>
                <a:gd name="connsiteX70" fmla="*/ 4348 w 10000"/>
                <a:gd name="connsiteY70" fmla="*/ 2910 h 10000"/>
                <a:gd name="connsiteX71" fmla="*/ 4377 w 10000"/>
                <a:gd name="connsiteY71" fmla="*/ 2487 h 10000"/>
                <a:gd name="connsiteX72" fmla="*/ 4319 w 10000"/>
                <a:gd name="connsiteY72" fmla="*/ 2275 h 10000"/>
                <a:gd name="connsiteX73" fmla="*/ 4289 w 10000"/>
                <a:gd name="connsiteY73" fmla="*/ 1641 h 10000"/>
                <a:gd name="connsiteX74" fmla="*/ 4348 w 10000"/>
                <a:gd name="connsiteY74" fmla="*/ 1641 h 10000"/>
                <a:gd name="connsiteX75" fmla="*/ 4261 w 10000"/>
                <a:gd name="connsiteY75" fmla="*/ 1534 h 10000"/>
                <a:gd name="connsiteX76" fmla="*/ 4000 w 10000"/>
                <a:gd name="connsiteY76" fmla="*/ 1746 h 10000"/>
                <a:gd name="connsiteX77" fmla="*/ 3942 w 10000"/>
                <a:gd name="connsiteY77" fmla="*/ 1323 h 10000"/>
                <a:gd name="connsiteX78" fmla="*/ 4145 w 10000"/>
                <a:gd name="connsiteY78" fmla="*/ 582 h 10000"/>
                <a:gd name="connsiteX79" fmla="*/ 3972 w 10000"/>
                <a:gd name="connsiteY79" fmla="*/ 318 h 10000"/>
                <a:gd name="connsiteX80" fmla="*/ 3972 w 10000"/>
                <a:gd name="connsiteY80" fmla="*/ 212 h 10000"/>
                <a:gd name="connsiteX81" fmla="*/ 3710 w 10000"/>
                <a:gd name="connsiteY81" fmla="*/ 0 h 10000"/>
                <a:gd name="connsiteX82" fmla="*/ 3624 w 10000"/>
                <a:gd name="connsiteY82" fmla="*/ 212 h 10000"/>
                <a:gd name="connsiteX83" fmla="*/ 3536 w 10000"/>
                <a:gd name="connsiteY83" fmla="*/ 635 h 10000"/>
                <a:gd name="connsiteX84" fmla="*/ 3420 w 10000"/>
                <a:gd name="connsiteY84" fmla="*/ 688 h 10000"/>
                <a:gd name="connsiteX85" fmla="*/ 3594 w 10000"/>
                <a:gd name="connsiteY85" fmla="*/ 900 h 10000"/>
                <a:gd name="connsiteX86" fmla="*/ 3624 w 10000"/>
                <a:gd name="connsiteY86" fmla="*/ 1164 h 10000"/>
                <a:gd name="connsiteX87" fmla="*/ 3536 w 10000"/>
                <a:gd name="connsiteY87" fmla="*/ 1323 h 10000"/>
                <a:gd name="connsiteX88" fmla="*/ 3624 w 10000"/>
                <a:gd name="connsiteY88" fmla="*/ 1799 h 10000"/>
                <a:gd name="connsiteX89" fmla="*/ 3565 w 10000"/>
                <a:gd name="connsiteY89" fmla="*/ 2223 h 10000"/>
                <a:gd name="connsiteX90" fmla="*/ 3130 w 10000"/>
                <a:gd name="connsiteY90" fmla="*/ 2539 h 10000"/>
                <a:gd name="connsiteX91" fmla="*/ 3101 w 10000"/>
                <a:gd name="connsiteY91" fmla="*/ 2381 h 10000"/>
                <a:gd name="connsiteX92" fmla="*/ 3073 w 10000"/>
                <a:gd name="connsiteY92" fmla="*/ 2593 h 10000"/>
                <a:gd name="connsiteX93" fmla="*/ 3188 w 10000"/>
                <a:gd name="connsiteY93" fmla="*/ 2804 h 10000"/>
                <a:gd name="connsiteX94" fmla="*/ 3478 w 10000"/>
                <a:gd name="connsiteY94" fmla="*/ 2593 h 10000"/>
                <a:gd name="connsiteX95" fmla="*/ 3594 w 10000"/>
                <a:gd name="connsiteY95" fmla="*/ 2752 h 10000"/>
                <a:gd name="connsiteX96" fmla="*/ 3392 w 10000"/>
                <a:gd name="connsiteY96" fmla="*/ 2804 h 10000"/>
                <a:gd name="connsiteX97" fmla="*/ 1349 w 10000"/>
                <a:gd name="connsiteY97" fmla="*/ 2289 h 10000"/>
                <a:gd name="connsiteX98" fmla="*/ 2754 w 10000"/>
                <a:gd name="connsiteY98" fmla="*/ 2857 h 10000"/>
                <a:gd name="connsiteX99" fmla="*/ 1630 w 10000"/>
                <a:gd name="connsiteY99" fmla="*/ 1022 h 10000"/>
                <a:gd name="connsiteX100" fmla="*/ 2656 w 10000"/>
                <a:gd name="connsiteY100" fmla="*/ 2472 h 10000"/>
                <a:gd name="connsiteX101" fmla="*/ 2898 w 10000"/>
                <a:gd name="connsiteY101" fmla="*/ 3545 h 10000"/>
                <a:gd name="connsiteX102" fmla="*/ 2840 w 10000"/>
                <a:gd name="connsiteY102" fmla="*/ 3916 h 10000"/>
                <a:gd name="connsiteX103" fmla="*/ 1349 w 10000"/>
                <a:gd name="connsiteY103" fmla="*/ 2289 h 10000"/>
                <a:gd name="connsiteX104" fmla="*/ 1349 w 10000"/>
                <a:gd name="connsiteY104" fmla="*/ 2289 h 10000"/>
                <a:gd name="connsiteX105" fmla="*/ 2377 w 10000"/>
                <a:gd name="connsiteY105" fmla="*/ 3598 h 10000"/>
                <a:gd name="connsiteX106" fmla="*/ 2377 w 10000"/>
                <a:gd name="connsiteY106" fmla="*/ 3968 h 10000"/>
                <a:gd name="connsiteX107" fmla="*/ 2231 w 10000"/>
                <a:gd name="connsiteY107" fmla="*/ 4445 h 10000"/>
                <a:gd name="connsiteX108" fmla="*/ 2000 w 10000"/>
                <a:gd name="connsiteY108" fmla="*/ 4021 h 10000"/>
                <a:gd name="connsiteX109" fmla="*/ 1884 w 10000"/>
                <a:gd name="connsiteY109" fmla="*/ 3545 h 10000"/>
                <a:gd name="connsiteX110" fmla="*/ 1652 w 10000"/>
                <a:gd name="connsiteY110" fmla="*/ 3545 h 10000"/>
                <a:gd name="connsiteX111" fmla="*/ 1478 w 10000"/>
                <a:gd name="connsiteY111" fmla="*/ 3757 h 10000"/>
                <a:gd name="connsiteX112" fmla="*/ 1247 w 10000"/>
                <a:gd name="connsiteY112" fmla="*/ 3757 h 10000"/>
                <a:gd name="connsiteX113" fmla="*/ 1072 w 10000"/>
                <a:gd name="connsiteY113" fmla="*/ 3968 h 10000"/>
                <a:gd name="connsiteX114" fmla="*/ 957 w 10000"/>
                <a:gd name="connsiteY114" fmla="*/ 3757 h 10000"/>
                <a:gd name="connsiteX115" fmla="*/ 667 w 10000"/>
                <a:gd name="connsiteY115" fmla="*/ 3704 h 10000"/>
                <a:gd name="connsiteX116" fmla="*/ 406 w 10000"/>
                <a:gd name="connsiteY116" fmla="*/ 3704 h 10000"/>
                <a:gd name="connsiteX117" fmla="*/ 29 w 10000"/>
                <a:gd name="connsiteY117" fmla="*/ 3439 h 10000"/>
                <a:gd name="connsiteX118" fmla="*/ 0 w 10000"/>
                <a:gd name="connsiteY118" fmla="*/ 3916 h 10000"/>
                <a:gd name="connsiteX119" fmla="*/ 58 w 10000"/>
                <a:gd name="connsiteY119" fmla="*/ 4603 h 10000"/>
                <a:gd name="connsiteX120" fmla="*/ 116 w 10000"/>
                <a:gd name="connsiteY120" fmla="*/ 4973 h 10000"/>
                <a:gd name="connsiteX121" fmla="*/ 174 w 10000"/>
                <a:gd name="connsiteY121" fmla="*/ 5239 h 10000"/>
                <a:gd name="connsiteX122" fmla="*/ 232 w 10000"/>
                <a:gd name="connsiteY122" fmla="*/ 5609 h 10000"/>
                <a:gd name="connsiteX123" fmla="*/ 406 w 10000"/>
                <a:gd name="connsiteY123" fmla="*/ 5926 h 10000"/>
                <a:gd name="connsiteX124" fmla="*/ 638 w 10000"/>
                <a:gd name="connsiteY124" fmla="*/ 6455 h 10000"/>
                <a:gd name="connsiteX125" fmla="*/ 492 w 10000"/>
                <a:gd name="connsiteY125" fmla="*/ 6350 h 10000"/>
                <a:gd name="connsiteX126" fmla="*/ 840 w 10000"/>
                <a:gd name="connsiteY126" fmla="*/ 6825 h 10000"/>
                <a:gd name="connsiteX127" fmla="*/ 1043 w 10000"/>
                <a:gd name="connsiteY127" fmla="*/ 6773 h 10000"/>
                <a:gd name="connsiteX128" fmla="*/ 1015 w 10000"/>
                <a:gd name="connsiteY128" fmla="*/ 6455 h 10000"/>
                <a:gd name="connsiteX129" fmla="*/ 1188 w 10000"/>
                <a:gd name="connsiteY129" fmla="*/ 6508 h 10000"/>
                <a:gd name="connsiteX130" fmla="*/ 986 w 10000"/>
                <a:gd name="connsiteY130" fmla="*/ 5873 h 10000"/>
                <a:gd name="connsiteX131" fmla="*/ 1362 w 10000"/>
                <a:gd name="connsiteY131" fmla="*/ 5609 h 10000"/>
                <a:gd name="connsiteX132" fmla="*/ 1566 w 10000"/>
                <a:gd name="connsiteY132" fmla="*/ 5609 h 10000"/>
                <a:gd name="connsiteX133" fmla="*/ 1566 w 10000"/>
                <a:gd name="connsiteY133" fmla="*/ 5873 h 10000"/>
                <a:gd name="connsiteX134" fmla="*/ 1391 w 10000"/>
                <a:gd name="connsiteY134" fmla="*/ 6032 h 10000"/>
                <a:gd name="connsiteX135" fmla="*/ 1276 w 10000"/>
                <a:gd name="connsiteY135" fmla="*/ 6720 h 10000"/>
                <a:gd name="connsiteX136" fmla="*/ 1218 w 10000"/>
                <a:gd name="connsiteY136" fmla="*/ 7037 h 10000"/>
                <a:gd name="connsiteX137" fmla="*/ 1305 w 10000"/>
                <a:gd name="connsiteY137" fmla="*/ 7461 h 10000"/>
                <a:gd name="connsiteX138" fmla="*/ 1478 w 10000"/>
                <a:gd name="connsiteY138" fmla="*/ 7778 h 10000"/>
                <a:gd name="connsiteX139" fmla="*/ 2058 w 10000"/>
                <a:gd name="connsiteY139" fmla="*/ 8413 h 10000"/>
                <a:gd name="connsiteX140" fmla="*/ 2521 w 10000"/>
                <a:gd name="connsiteY140" fmla="*/ 8889 h 10000"/>
                <a:gd name="connsiteX141" fmla="*/ 2869 w 10000"/>
                <a:gd name="connsiteY141" fmla="*/ 9101 h 10000"/>
                <a:gd name="connsiteX142" fmla="*/ 3246 w 10000"/>
                <a:gd name="connsiteY142" fmla="*/ 9312 h 10000"/>
                <a:gd name="connsiteX143" fmla="*/ 3624 w 10000"/>
                <a:gd name="connsiteY143" fmla="*/ 9524 h 10000"/>
                <a:gd name="connsiteX144" fmla="*/ 3972 w 10000"/>
                <a:gd name="connsiteY144" fmla="*/ 9630 h 10000"/>
                <a:gd name="connsiteX145" fmla="*/ 4348 w 10000"/>
                <a:gd name="connsiteY145" fmla="*/ 9789 h 10000"/>
                <a:gd name="connsiteX146" fmla="*/ 4783 w 10000"/>
                <a:gd name="connsiteY146" fmla="*/ 9948 h 10000"/>
                <a:gd name="connsiteX147" fmla="*/ 5246 w 10000"/>
                <a:gd name="connsiteY147" fmla="*/ 10000 h 10000"/>
                <a:gd name="connsiteX148" fmla="*/ 5652 w 10000"/>
                <a:gd name="connsiteY148" fmla="*/ 10000 h 10000"/>
                <a:gd name="connsiteX149" fmla="*/ 6145 w 10000"/>
                <a:gd name="connsiteY149" fmla="*/ 9948 h 10000"/>
                <a:gd name="connsiteX150" fmla="*/ 6493 w 10000"/>
                <a:gd name="connsiteY150" fmla="*/ 9841 h 10000"/>
                <a:gd name="connsiteX151" fmla="*/ 6841 w 10000"/>
                <a:gd name="connsiteY151" fmla="*/ 9736 h 10000"/>
                <a:gd name="connsiteX152" fmla="*/ 7218 w 10000"/>
                <a:gd name="connsiteY152" fmla="*/ 9577 h 10000"/>
                <a:gd name="connsiteX153" fmla="*/ 7565 w 10000"/>
                <a:gd name="connsiteY153" fmla="*/ 9418 h 10000"/>
                <a:gd name="connsiteX154" fmla="*/ 7884 w 10000"/>
                <a:gd name="connsiteY154" fmla="*/ 9207 h 10000"/>
                <a:gd name="connsiteX155" fmla="*/ 8232 w 10000"/>
                <a:gd name="connsiteY155" fmla="*/ 8995 h 10000"/>
                <a:gd name="connsiteX156" fmla="*/ 8551 w 10000"/>
                <a:gd name="connsiteY156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734 w 10000"/>
                <a:gd name="connsiteY24" fmla="*/ 5498 h 10000"/>
                <a:gd name="connsiteX25" fmla="*/ 8734 w 10000"/>
                <a:gd name="connsiteY25" fmla="*/ 5498 h 10000"/>
                <a:gd name="connsiteX26" fmla="*/ 8607 w 10000"/>
                <a:gd name="connsiteY26" fmla="*/ 5271 h 10000"/>
                <a:gd name="connsiteX27" fmla="*/ 8417 w 10000"/>
                <a:gd name="connsiteY27" fmla="*/ 5422 h 10000"/>
                <a:gd name="connsiteX28" fmla="*/ 8291 w 10000"/>
                <a:gd name="connsiteY28" fmla="*/ 5195 h 10000"/>
                <a:gd name="connsiteX29" fmla="*/ 8164 w 10000"/>
                <a:gd name="connsiteY29" fmla="*/ 4968 h 10000"/>
                <a:gd name="connsiteX30" fmla="*/ 8671 w 10000"/>
                <a:gd name="connsiteY30" fmla="*/ 4893 h 10000"/>
                <a:gd name="connsiteX31" fmla="*/ 8227 w 10000"/>
                <a:gd name="connsiteY31" fmla="*/ 4591 h 10000"/>
                <a:gd name="connsiteX32" fmla="*/ 7657 w 10000"/>
                <a:gd name="connsiteY32" fmla="*/ 5044 h 10000"/>
                <a:gd name="connsiteX33" fmla="*/ 7087 w 10000"/>
                <a:gd name="connsiteY33" fmla="*/ 5497 h 10000"/>
                <a:gd name="connsiteX34" fmla="*/ 8037 w 10000"/>
                <a:gd name="connsiteY34" fmla="*/ 4742 h 10000"/>
                <a:gd name="connsiteX35" fmla="*/ 7531 w 10000"/>
                <a:gd name="connsiteY35" fmla="*/ 4817 h 10000"/>
                <a:gd name="connsiteX36" fmla="*/ 8069 w 10000"/>
                <a:gd name="connsiteY36" fmla="*/ 4826 h 10000"/>
                <a:gd name="connsiteX37" fmla="*/ 6950 w 10000"/>
                <a:gd name="connsiteY37" fmla="*/ 3306 h 10000"/>
                <a:gd name="connsiteX38" fmla="*/ 6962 w 10000"/>
                <a:gd name="connsiteY38" fmla="*/ 3305 h 10000"/>
                <a:gd name="connsiteX39" fmla="*/ 6645 w 10000"/>
                <a:gd name="connsiteY39" fmla="*/ 3230 h 10000"/>
                <a:gd name="connsiteX40" fmla="*/ 6519 w 10000"/>
                <a:gd name="connsiteY40" fmla="*/ 3003 h 10000"/>
                <a:gd name="connsiteX41" fmla="*/ 5949 w 10000"/>
                <a:gd name="connsiteY41" fmla="*/ 2473 h 10000"/>
                <a:gd name="connsiteX42" fmla="*/ 5015 w 10000"/>
                <a:gd name="connsiteY42" fmla="*/ 3228 h 10000"/>
                <a:gd name="connsiteX43" fmla="*/ 4898 w 10000"/>
                <a:gd name="connsiteY43" fmla="*/ 3175 h 10000"/>
                <a:gd name="connsiteX44" fmla="*/ 4754 w 10000"/>
                <a:gd name="connsiteY44" fmla="*/ 3122 h 10000"/>
                <a:gd name="connsiteX45" fmla="*/ 4637 w 10000"/>
                <a:gd name="connsiteY45" fmla="*/ 3334 h 10000"/>
                <a:gd name="connsiteX46" fmla="*/ 4464 w 10000"/>
                <a:gd name="connsiteY46" fmla="*/ 3493 h 10000"/>
                <a:gd name="connsiteX47" fmla="*/ 4435 w 10000"/>
                <a:gd name="connsiteY47" fmla="*/ 3651 h 10000"/>
                <a:gd name="connsiteX48" fmla="*/ 4579 w 10000"/>
                <a:gd name="connsiteY48" fmla="*/ 3862 h 10000"/>
                <a:gd name="connsiteX49" fmla="*/ 4637 w 10000"/>
                <a:gd name="connsiteY49" fmla="*/ 4021 h 10000"/>
                <a:gd name="connsiteX50" fmla="*/ 4783 w 10000"/>
                <a:gd name="connsiteY50" fmla="*/ 4021 h 10000"/>
                <a:gd name="connsiteX51" fmla="*/ 4841 w 10000"/>
                <a:gd name="connsiteY51" fmla="*/ 4021 h 10000"/>
                <a:gd name="connsiteX52" fmla="*/ 4927 w 10000"/>
                <a:gd name="connsiteY52" fmla="*/ 4233 h 10000"/>
                <a:gd name="connsiteX53" fmla="*/ 5073 w 10000"/>
                <a:gd name="connsiteY53" fmla="*/ 4603 h 10000"/>
                <a:gd name="connsiteX54" fmla="*/ 4898 w 10000"/>
                <a:gd name="connsiteY54" fmla="*/ 4391 h 10000"/>
                <a:gd name="connsiteX55" fmla="*/ 4812 w 10000"/>
                <a:gd name="connsiteY55" fmla="*/ 4127 h 10000"/>
                <a:gd name="connsiteX56" fmla="*/ 4725 w 10000"/>
                <a:gd name="connsiteY56" fmla="*/ 4339 h 10000"/>
                <a:gd name="connsiteX57" fmla="*/ 4608 w 10000"/>
                <a:gd name="connsiteY57" fmla="*/ 4657 h 10000"/>
                <a:gd name="connsiteX58" fmla="*/ 4608 w 10000"/>
                <a:gd name="connsiteY58" fmla="*/ 4445 h 10000"/>
                <a:gd name="connsiteX59" fmla="*/ 4435 w 10000"/>
                <a:gd name="connsiteY59" fmla="*/ 4339 h 10000"/>
                <a:gd name="connsiteX60" fmla="*/ 4406 w 10000"/>
                <a:gd name="connsiteY60" fmla="*/ 3968 h 10000"/>
                <a:gd name="connsiteX61" fmla="*/ 4261 w 10000"/>
                <a:gd name="connsiteY61" fmla="*/ 4021 h 10000"/>
                <a:gd name="connsiteX62" fmla="*/ 4319 w 10000"/>
                <a:gd name="connsiteY62" fmla="*/ 3598 h 10000"/>
                <a:gd name="connsiteX63" fmla="*/ 4232 w 10000"/>
                <a:gd name="connsiteY63" fmla="*/ 3598 h 10000"/>
                <a:gd name="connsiteX64" fmla="*/ 4319 w 10000"/>
                <a:gd name="connsiteY64" fmla="*/ 3069 h 10000"/>
                <a:gd name="connsiteX65" fmla="*/ 4464 w 10000"/>
                <a:gd name="connsiteY65" fmla="*/ 3069 h 10000"/>
                <a:gd name="connsiteX66" fmla="*/ 4522 w 10000"/>
                <a:gd name="connsiteY66" fmla="*/ 3386 h 10000"/>
                <a:gd name="connsiteX67" fmla="*/ 4551 w 10000"/>
                <a:gd name="connsiteY67" fmla="*/ 3175 h 10000"/>
                <a:gd name="connsiteX68" fmla="*/ 4493 w 10000"/>
                <a:gd name="connsiteY68" fmla="*/ 3016 h 10000"/>
                <a:gd name="connsiteX69" fmla="*/ 4348 w 10000"/>
                <a:gd name="connsiteY69" fmla="*/ 2910 h 10000"/>
                <a:gd name="connsiteX70" fmla="*/ 4377 w 10000"/>
                <a:gd name="connsiteY70" fmla="*/ 2487 h 10000"/>
                <a:gd name="connsiteX71" fmla="*/ 4319 w 10000"/>
                <a:gd name="connsiteY71" fmla="*/ 2275 h 10000"/>
                <a:gd name="connsiteX72" fmla="*/ 4289 w 10000"/>
                <a:gd name="connsiteY72" fmla="*/ 1641 h 10000"/>
                <a:gd name="connsiteX73" fmla="*/ 4348 w 10000"/>
                <a:gd name="connsiteY73" fmla="*/ 1641 h 10000"/>
                <a:gd name="connsiteX74" fmla="*/ 4261 w 10000"/>
                <a:gd name="connsiteY74" fmla="*/ 1534 h 10000"/>
                <a:gd name="connsiteX75" fmla="*/ 4000 w 10000"/>
                <a:gd name="connsiteY75" fmla="*/ 1746 h 10000"/>
                <a:gd name="connsiteX76" fmla="*/ 3942 w 10000"/>
                <a:gd name="connsiteY76" fmla="*/ 1323 h 10000"/>
                <a:gd name="connsiteX77" fmla="*/ 4145 w 10000"/>
                <a:gd name="connsiteY77" fmla="*/ 582 h 10000"/>
                <a:gd name="connsiteX78" fmla="*/ 3972 w 10000"/>
                <a:gd name="connsiteY78" fmla="*/ 318 h 10000"/>
                <a:gd name="connsiteX79" fmla="*/ 3972 w 10000"/>
                <a:gd name="connsiteY79" fmla="*/ 212 h 10000"/>
                <a:gd name="connsiteX80" fmla="*/ 3710 w 10000"/>
                <a:gd name="connsiteY80" fmla="*/ 0 h 10000"/>
                <a:gd name="connsiteX81" fmla="*/ 3624 w 10000"/>
                <a:gd name="connsiteY81" fmla="*/ 212 h 10000"/>
                <a:gd name="connsiteX82" fmla="*/ 3536 w 10000"/>
                <a:gd name="connsiteY82" fmla="*/ 635 h 10000"/>
                <a:gd name="connsiteX83" fmla="*/ 3420 w 10000"/>
                <a:gd name="connsiteY83" fmla="*/ 688 h 10000"/>
                <a:gd name="connsiteX84" fmla="*/ 3594 w 10000"/>
                <a:gd name="connsiteY84" fmla="*/ 900 h 10000"/>
                <a:gd name="connsiteX85" fmla="*/ 3624 w 10000"/>
                <a:gd name="connsiteY85" fmla="*/ 1164 h 10000"/>
                <a:gd name="connsiteX86" fmla="*/ 3536 w 10000"/>
                <a:gd name="connsiteY86" fmla="*/ 1323 h 10000"/>
                <a:gd name="connsiteX87" fmla="*/ 3624 w 10000"/>
                <a:gd name="connsiteY87" fmla="*/ 1799 h 10000"/>
                <a:gd name="connsiteX88" fmla="*/ 3565 w 10000"/>
                <a:gd name="connsiteY88" fmla="*/ 2223 h 10000"/>
                <a:gd name="connsiteX89" fmla="*/ 3130 w 10000"/>
                <a:gd name="connsiteY89" fmla="*/ 2539 h 10000"/>
                <a:gd name="connsiteX90" fmla="*/ 3101 w 10000"/>
                <a:gd name="connsiteY90" fmla="*/ 2381 h 10000"/>
                <a:gd name="connsiteX91" fmla="*/ 3073 w 10000"/>
                <a:gd name="connsiteY91" fmla="*/ 2593 h 10000"/>
                <a:gd name="connsiteX92" fmla="*/ 3188 w 10000"/>
                <a:gd name="connsiteY92" fmla="*/ 2804 h 10000"/>
                <a:gd name="connsiteX93" fmla="*/ 3478 w 10000"/>
                <a:gd name="connsiteY93" fmla="*/ 2593 h 10000"/>
                <a:gd name="connsiteX94" fmla="*/ 3594 w 10000"/>
                <a:gd name="connsiteY94" fmla="*/ 2752 h 10000"/>
                <a:gd name="connsiteX95" fmla="*/ 3392 w 10000"/>
                <a:gd name="connsiteY95" fmla="*/ 2804 h 10000"/>
                <a:gd name="connsiteX96" fmla="*/ 1349 w 10000"/>
                <a:gd name="connsiteY96" fmla="*/ 2289 h 10000"/>
                <a:gd name="connsiteX97" fmla="*/ 2754 w 10000"/>
                <a:gd name="connsiteY97" fmla="*/ 2857 h 10000"/>
                <a:gd name="connsiteX98" fmla="*/ 1630 w 10000"/>
                <a:gd name="connsiteY98" fmla="*/ 1022 h 10000"/>
                <a:gd name="connsiteX99" fmla="*/ 2656 w 10000"/>
                <a:gd name="connsiteY99" fmla="*/ 2472 h 10000"/>
                <a:gd name="connsiteX100" fmla="*/ 2898 w 10000"/>
                <a:gd name="connsiteY100" fmla="*/ 3545 h 10000"/>
                <a:gd name="connsiteX101" fmla="*/ 2840 w 10000"/>
                <a:gd name="connsiteY101" fmla="*/ 3916 h 10000"/>
                <a:gd name="connsiteX102" fmla="*/ 1349 w 10000"/>
                <a:gd name="connsiteY102" fmla="*/ 2289 h 10000"/>
                <a:gd name="connsiteX103" fmla="*/ 1349 w 10000"/>
                <a:gd name="connsiteY103" fmla="*/ 2289 h 10000"/>
                <a:gd name="connsiteX104" fmla="*/ 2377 w 10000"/>
                <a:gd name="connsiteY104" fmla="*/ 3598 h 10000"/>
                <a:gd name="connsiteX105" fmla="*/ 2377 w 10000"/>
                <a:gd name="connsiteY105" fmla="*/ 3968 h 10000"/>
                <a:gd name="connsiteX106" fmla="*/ 2231 w 10000"/>
                <a:gd name="connsiteY106" fmla="*/ 4445 h 10000"/>
                <a:gd name="connsiteX107" fmla="*/ 2000 w 10000"/>
                <a:gd name="connsiteY107" fmla="*/ 4021 h 10000"/>
                <a:gd name="connsiteX108" fmla="*/ 1884 w 10000"/>
                <a:gd name="connsiteY108" fmla="*/ 3545 h 10000"/>
                <a:gd name="connsiteX109" fmla="*/ 1652 w 10000"/>
                <a:gd name="connsiteY109" fmla="*/ 3545 h 10000"/>
                <a:gd name="connsiteX110" fmla="*/ 1478 w 10000"/>
                <a:gd name="connsiteY110" fmla="*/ 3757 h 10000"/>
                <a:gd name="connsiteX111" fmla="*/ 1247 w 10000"/>
                <a:gd name="connsiteY111" fmla="*/ 3757 h 10000"/>
                <a:gd name="connsiteX112" fmla="*/ 1072 w 10000"/>
                <a:gd name="connsiteY112" fmla="*/ 3968 h 10000"/>
                <a:gd name="connsiteX113" fmla="*/ 957 w 10000"/>
                <a:gd name="connsiteY113" fmla="*/ 3757 h 10000"/>
                <a:gd name="connsiteX114" fmla="*/ 667 w 10000"/>
                <a:gd name="connsiteY114" fmla="*/ 3704 h 10000"/>
                <a:gd name="connsiteX115" fmla="*/ 406 w 10000"/>
                <a:gd name="connsiteY115" fmla="*/ 3704 h 10000"/>
                <a:gd name="connsiteX116" fmla="*/ 29 w 10000"/>
                <a:gd name="connsiteY116" fmla="*/ 3439 h 10000"/>
                <a:gd name="connsiteX117" fmla="*/ 0 w 10000"/>
                <a:gd name="connsiteY117" fmla="*/ 3916 h 10000"/>
                <a:gd name="connsiteX118" fmla="*/ 58 w 10000"/>
                <a:gd name="connsiteY118" fmla="*/ 4603 h 10000"/>
                <a:gd name="connsiteX119" fmla="*/ 116 w 10000"/>
                <a:gd name="connsiteY119" fmla="*/ 4973 h 10000"/>
                <a:gd name="connsiteX120" fmla="*/ 174 w 10000"/>
                <a:gd name="connsiteY120" fmla="*/ 5239 h 10000"/>
                <a:gd name="connsiteX121" fmla="*/ 232 w 10000"/>
                <a:gd name="connsiteY121" fmla="*/ 5609 h 10000"/>
                <a:gd name="connsiteX122" fmla="*/ 406 w 10000"/>
                <a:gd name="connsiteY122" fmla="*/ 5926 h 10000"/>
                <a:gd name="connsiteX123" fmla="*/ 638 w 10000"/>
                <a:gd name="connsiteY123" fmla="*/ 6455 h 10000"/>
                <a:gd name="connsiteX124" fmla="*/ 492 w 10000"/>
                <a:gd name="connsiteY124" fmla="*/ 6350 h 10000"/>
                <a:gd name="connsiteX125" fmla="*/ 840 w 10000"/>
                <a:gd name="connsiteY125" fmla="*/ 6825 h 10000"/>
                <a:gd name="connsiteX126" fmla="*/ 1043 w 10000"/>
                <a:gd name="connsiteY126" fmla="*/ 6773 h 10000"/>
                <a:gd name="connsiteX127" fmla="*/ 1015 w 10000"/>
                <a:gd name="connsiteY127" fmla="*/ 6455 h 10000"/>
                <a:gd name="connsiteX128" fmla="*/ 1188 w 10000"/>
                <a:gd name="connsiteY128" fmla="*/ 6508 h 10000"/>
                <a:gd name="connsiteX129" fmla="*/ 986 w 10000"/>
                <a:gd name="connsiteY129" fmla="*/ 5873 h 10000"/>
                <a:gd name="connsiteX130" fmla="*/ 1362 w 10000"/>
                <a:gd name="connsiteY130" fmla="*/ 5609 h 10000"/>
                <a:gd name="connsiteX131" fmla="*/ 1566 w 10000"/>
                <a:gd name="connsiteY131" fmla="*/ 5609 h 10000"/>
                <a:gd name="connsiteX132" fmla="*/ 1566 w 10000"/>
                <a:gd name="connsiteY132" fmla="*/ 5873 h 10000"/>
                <a:gd name="connsiteX133" fmla="*/ 1391 w 10000"/>
                <a:gd name="connsiteY133" fmla="*/ 6032 h 10000"/>
                <a:gd name="connsiteX134" fmla="*/ 1276 w 10000"/>
                <a:gd name="connsiteY134" fmla="*/ 6720 h 10000"/>
                <a:gd name="connsiteX135" fmla="*/ 1218 w 10000"/>
                <a:gd name="connsiteY135" fmla="*/ 7037 h 10000"/>
                <a:gd name="connsiteX136" fmla="*/ 1305 w 10000"/>
                <a:gd name="connsiteY136" fmla="*/ 7461 h 10000"/>
                <a:gd name="connsiteX137" fmla="*/ 1478 w 10000"/>
                <a:gd name="connsiteY137" fmla="*/ 7778 h 10000"/>
                <a:gd name="connsiteX138" fmla="*/ 2058 w 10000"/>
                <a:gd name="connsiteY138" fmla="*/ 8413 h 10000"/>
                <a:gd name="connsiteX139" fmla="*/ 2521 w 10000"/>
                <a:gd name="connsiteY139" fmla="*/ 8889 h 10000"/>
                <a:gd name="connsiteX140" fmla="*/ 2869 w 10000"/>
                <a:gd name="connsiteY140" fmla="*/ 9101 h 10000"/>
                <a:gd name="connsiteX141" fmla="*/ 3246 w 10000"/>
                <a:gd name="connsiteY141" fmla="*/ 9312 h 10000"/>
                <a:gd name="connsiteX142" fmla="*/ 3624 w 10000"/>
                <a:gd name="connsiteY142" fmla="*/ 9524 h 10000"/>
                <a:gd name="connsiteX143" fmla="*/ 3972 w 10000"/>
                <a:gd name="connsiteY143" fmla="*/ 9630 h 10000"/>
                <a:gd name="connsiteX144" fmla="*/ 4348 w 10000"/>
                <a:gd name="connsiteY144" fmla="*/ 9789 h 10000"/>
                <a:gd name="connsiteX145" fmla="*/ 4783 w 10000"/>
                <a:gd name="connsiteY145" fmla="*/ 9948 h 10000"/>
                <a:gd name="connsiteX146" fmla="*/ 5246 w 10000"/>
                <a:gd name="connsiteY146" fmla="*/ 10000 h 10000"/>
                <a:gd name="connsiteX147" fmla="*/ 5652 w 10000"/>
                <a:gd name="connsiteY147" fmla="*/ 10000 h 10000"/>
                <a:gd name="connsiteX148" fmla="*/ 6145 w 10000"/>
                <a:gd name="connsiteY148" fmla="*/ 9948 h 10000"/>
                <a:gd name="connsiteX149" fmla="*/ 6493 w 10000"/>
                <a:gd name="connsiteY149" fmla="*/ 9841 h 10000"/>
                <a:gd name="connsiteX150" fmla="*/ 6841 w 10000"/>
                <a:gd name="connsiteY150" fmla="*/ 9736 h 10000"/>
                <a:gd name="connsiteX151" fmla="*/ 7218 w 10000"/>
                <a:gd name="connsiteY151" fmla="*/ 9577 h 10000"/>
                <a:gd name="connsiteX152" fmla="*/ 7565 w 10000"/>
                <a:gd name="connsiteY152" fmla="*/ 9418 h 10000"/>
                <a:gd name="connsiteX153" fmla="*/ 7884 w 10000"/>
                <a:gd name="connsiteY153" fmla="*/ 9207 h 10000"/>
                <a:gd name="connsiteX154" fmla="*/ 8232 w 10000"/>
                <a:gd name="connsiteY154" fmla="*/ 8995 h 10000"/>
                <a:gd name="connsiteX155" fmla="*/ 8551 w 10000"/>
                <a:gd name="connsiteY155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734 w 10000"/>
                <a:gd name="connsiteY23" fmla="*/ 5498 h 10000"/>
                <a:gd name="connsiteX24" fmla="*/ 8734 w 10000"/>
                <a:gd name="connsiteY24" fmla="*/ 5498 h 10000"/>
                <a:gd name="connsiteX25" fmla="*/ 8607 w 10000"/>
                <a:gd name="connsiteY25" fmla="*/ 5271 h 10000"/>
                <a:gd name="connsiteX26" fmla="*/ 8417 w 10000"/>
                <a:gd name="connsiteY26" fmla="*/ 5422 h 10000"/>
                <a:gd name="connsiteX27" fmla="*/ 8291 w 10000"/>
                <a:gd name="connsiteY27" fmla="*/ 5195 h 10000"/>
                <a:gd name="connsiteX28" fmla="*/ 8164 w 10000"/>
                <a:gd name="connsiteY28" fmla="*/ 4968 h 10000"/>
                <a:gd name="connsiteX29" fmla="*/ 8671 w 10000"/>
                <a:gd name="connsiteY29" fmla="*/ 4893 h 10000"/>
                <a:gd name="connsiteX30" fmla="*/ 8227 w 10000"/>
                <a:gd name="connsiteY30" fmla="*/ 4591 h 10000"/>
                <a:gd name="connsiteX31" fmla="*/ 7657 w 10000"/>
                <a:gd name="connsiteY31" fmla="*/ 5044 h 10000"/>
                <a:gd name="connsiteX32" fmla="*/ 7087 w 10000"/>
                <a:gd name="connsiteY32" fmla="*/ 5497 h 10000"/>
                <a:gd name="connsiteX33" fmla="*/ 8037 w 10000"/>
                <a:gd name="connsiteY33" fmla="*/ 4742 h 10000"/>
                <a:gd name="connsiteX34" fmla="*/ 7531 w 10000"/>
                <a:gd name="connsiteY34" fmla="*/ 4817 h 10000"/>
                <a:gd name="connsiteX35" fmla="*/ 8069 w 10000"/>
                <a:gd name="connsiteY35" fmla="*/ 4826 h 10000"/>
                <a:gd name="connsiteX36" fmla="*/ 6950 w 10000"/>
                <a:gd name="connsiteY36" fmla="*/ 3306 h 10000"/>
                <a:gd name="connsiteX37" fmla="*/ 6962 w 10000"/>
                <a:gd name="connsiteY37" fmla="*/ 3305 h 10000"/>
                <a:gd name="connsiteX38" fmla="*/ 6645 w 10000"/>
                <a:gd name="connsiteY38" fmla="*/ 3230 h 10000"/>
                <a:gd name="connsiteX39" fmla="*/ 6519 w 10000"/>
                <a:gd name="connsiteY39" fmla="*/ 3003 h 10000"/>
                <a:gd name="connsiteX40" fmla="*/ 5949 w 10000"/>
                <a:gd name="connsiteY40" fmla="*/ 2473 h 10000"/>
                <a:gd name="connsiteX41" fmla="*/ 5015 w 10000"/>
                <a:gd name="connsiteY41" fmla="*/ 3228 h 10000"/>
                <a:gd name="connsiteX42" fmla="*/ 4898 w 10000"/>
                <a:gd name="connsiteY42" fmla="*/ 3175 h 10000"/>
                <a:gd name="connsiteX43" fmla="*/ 4754 w 10000"/>
                <a:gd name="connsiteY43" fmla="*/ 3122 h 10000"/>
                <a:gd name="connsiteX44" fmla="*/ 4637 w 10000"/>
                <a:gd name="connsiteY44" fmla="*/ 3334 h 10000"/>
                <a:gd name="connsiteX45" fmla="*/ 4464 w 10000"/>
                <a:gd name="connsiteY45" fmla="*/ 3493 h 10000"/>
                <a:gd name="connsiteX46" fmla="*/ 4435 w 10000"/>
                <a:gd name="connsiteY46" fmla="*/ 3651 h 10000"/>
                <a:gd name="connsiteX47" fmla="*/ 4579 w 10000"/>
                <a:gd name="connsiteY47" fmla="*/ 3862 h 10000"/>
                <a:gd name="connsiteX48" fmla="*/ 4637 w 10000"/>
                <a:gd name="connsiteY48" fmla="*/ 4021 h 10000"/>
                <a:gd name="connsiteX49" fmla="*/ 4783 w 10000"/>
                <a:gd name="connsiteY49" fmla="*/ 4021 h 10000"/>
                <a:gd name="connsiteX50" fmla="*/ 4841 w 10000"/>
                <a:gd name="connsiteY50" fmla="*/ 4021 h 10000"/>
                <a:gd name="connsiteX51" fmla="*/ 4927 w 10000"/>
                <a:gd name="connsiteY51" fmla="*/ 4233 h 10000"/>
                <a:gd name="connsiteX52" fmla="*/ 5073 w 10000"/>
                <a:gd name="connsiteY52" fmla="*/ 4603 h 10000"/>
                <a:gd name="connsiteX53" fmla="*/ 4898 w 10000"/>
                <a:gd name="connsiteY53" fmla="*/ 4391 h 10000"/>
                <a:gd name="connsiteX54" fmla="*/ 4812 w 10000"/>
                <a:gd name="connsiteY54" fmla="*/ 4127 h 10000"/>
                <a:gd name="connsiteX55" fmla="*/ 4725 w 10000"/>
                <a:gd name="connsiteY55" fmla="*/ 4339 h 10000"/>
                <a:gd name="connsiteX56" fmla="*/ 4608 w 10000"/>
                <a:gd name="connsiteY56" fmla="*/ 4657 h 10000"/>
                <a:gd name="connsiteX57" fmla="*/ 4608 w 10000"/>
                <a:gd name="connsiteY57" fmla="*/ 4445 h 10000"/>
                <a:gd name="connsiteX58" fmla="*/ 4435 w 10000"/>
                <a:gd name="connsiteY58" fmla="*/ 4339 h 10000"/>
                <a:gd name="connsiteX59" fmla="*/ 4406 w 10000"/>
                <a:gd name="connsiteY59" fmla="*/ 3968 h 10000"/>
                <a:gd name="connsiteX60" fmla="*/ 4261 w 10000"/>
                <a:gd name="connsiteY60" fmla="*/ 4021 h 10000"/>
                <a:gd name="connsiteX61" fmla="*/ 4319 w 10000"/>
                <a:gd name="connsiteY61" fmla="*/ 3598 h 10000"/>
                <a:gd name="connsiteX62" fmla="*/ 4232 w 10000"/>
                <a:gd name="connsiteY62" fmla="*/ 3598 h 10000"/>
                <a:gd name="connsiteX63" fmla="*/ 4319 w 10000"/>
                <a:gd name="connsiteY63" fmla="*/ 3069 h 10000"/>
                <a:gd name="connsiteX64" fmla="*/ 4464 w 10000"/>
                <a:gd name="connsiteY64" fmla="*/ 3069 h 10000"/>
                <a:gd name="connsiteX65" fmla="*/ 4522 w 10000"/>
                <a:gd name="connsiteY65" fmla="*/ 3386 h 10000"/>
                <a:gd name="connsiteX66" fmla="*/ 4551 w 10000"/>
                <a:gd name="connsiteY66" fmla="*/ 3175 h 10000"/>
                <a:gd name="connsiteX67" fmla="*/ 4493 w 10000"/>
                <a:gd name="connsiteY67" fmla="*/ 3016 h 10000"/>
                <a:gd name="connsiteX68" fmla="*/ 4348 w 10000"/>
                <a:gd name="connsiteY68" fmla="*/ 2910 h 10000"/>
                <a:gd name="connsiteX69" fmla="*/ 4377 w 10000"/>
                <a:gd name="connsiteY69" fmla="*/ 2487 h 10000"/>
                <a:gd name="connsiteX70" fmla="*/ 4319 w 10000"/>
                <a:gd name="connsiteY70" fmla="*/ 2275 h 10000"/>
                <a:gd name="connsiteX71" fmla="*/ 4289 w 10000"/>
                <a:gd name="connsiteY71" fmla="*/ 1641 h 10000"/>
                <a:gd name="connsiteX72" fmla="*/ 4348 w 10000"/>
                <a:gd name="connsiteY72" fmla="*/ 1641 h 10000"/>
                <a:gd name="connsiteX73" fmla="*/ 4261 w 10000"/>
                <a:gd name="connsiteY73" fmla="*/ 1534 h 10000"/>
                <a:gd name="connsiteX74" fmla="*/ 4000 w 10000"/>
                <a:gd name="connsiteY74" fmla="*/ 1746 h 10000"/>
                <a:gd name="connsiteX75" fmla="*/ 3942 w 10000"/>
                <a:gd name="connsiteY75" fmla="*/ 1323 h 10000"/>
                <a:gd name="connsiteX76" fmla="*/ 4145 w 10000"/>
                <a:gd name="connsiteY76" fmla="*/ 582 h 10000"/>
                <a:gd name="connsiteX77" fmla="*/ 3972 w 10000"/>
                <a:gd name="connsiteY77" fmla="*/ 318 h 10000"/>
                <a:gd name="connsiteX78" fmla="*/ 3972 w 10000"/>
                <a:gd name="connsiteY78" fmla="*/ 212 h 10000"/>
                <a:gd name="connsiteX79" fmla="*/ 3710 w 10000"/>
                <a:gd name="connsiteY79" fmla="*/ 0 h 10000"/>
                <a:gd name="connsiteX80" fmla="*/ 3624 w 10000"/>
                <a:gd name="connsiteY80" fmla="*/ 212 h 10000"/>
                <a:gd name="connsiteX81" fmla="*/ 3536 w 10000"/>
                <a:gd name="connsiteY81" fmla="*/ 635 h 10000"/>
                <a:gd name="connsiteX82" fmla="*/ 3420 w 10000"/>
                <a:gd name="connsiteY82" fmla="*/ 688 h 10000"/>
                <a:gd name="connsiteX83" fmla="*/ 3594 w 10000"/>
                <a:gd name="connsiteY83" fmla="*/ 900 h 10000"/>
                <a:gd name="connsiteX84" fmla="*/ 3624 w 10000"/>
                <a:gd name="connsiteY84" fmla="*/ 1164 h 10000"/>
                <a:gd name="connsiteX85" fmla="*/ 3536 w 10000"/>
                <a:gd name="connsiteY85" fmla="*/ 1323 h 10000"/>
                <a:gd name="connsiteX86" fmla="*/ 3624 w 10000"/>
                <a:gd name="connsiteY86" fmla="*/ 1799 h 10000"/>
                <a:gd name="connsiteX87" fmla="*/ 3565 w 10000"/>
                <a:gd name="connsiteY87" fmla="*/ 2223 h 10000"/>
                <a:gd name="connsiteX88" fmla="*/ 3130 w 10000"/>
                <a:gd name="connsiteY88" fmla="*/ 2539 h 10000"/>
                <a:gd name="connsiteX89" fmla="*/ 3101 w 10000"/>
                <a:gd name="connsiteY89" fmla="*/ 2381 h 10000"/>
                <a:gd name="connsiteX90" fmla="*/ 3073 w 10000"/>
                <a:gd name="connsiteY90" fmla="*/ 2593 h 10000"/>
                <a:gd name="connsiteX91" fmla="*/ 3188 w 10000"/>
                <a:gd name="connsiteY91" fmla="*/ 2804 h 10000"/>
                <a:gd name="connsiteX92" fmla="*/ 3478 w 10000"/>
                <a:gd name="connsiteY92" fmla="*/ 2593 h 10000"/>
                <a:gd name="connsiteX93" fmla="*/ 3594 w 10000"/>
                <a:gd name="connsiteY93" fmla="*/ 2752 h 10000"/>
                <a:gd name="connsiteX94" fmla="*/ 3392 w 10000"/>
                <a:gd name="connsiteY94" fmla="*/ 2804 h 10000"/>
                <a:gd name="connsiteX95" fmla="*/ 1349 w 10000"/>
                <a:gd name="connsiteY95" fmla="*/ 2289 h 10000"/>
                <a:gd name="connsiteX96" fmla="*/ 2754 w 10000"/>
                <a:gd name="connsiteY96" fmla="*/ 2857 h 10000"/>
                <a:gd name="connsiteX97" fmla="*/ 1630 w 10000"/>
                <a:gd name="connsiteY97" fmla="*/ 1022 h 10000"/>
                <a:gd name="connsiteX98" fmla="*/ 2656 w 10000"/>
                <a:gd name="connsiteY98" fmla="*/ 2472 h 10000"/>
                <a:gd name="connsiteX99" fmla="*/ 2898 w 10000"/>
                <a:gd name="connsiteY99" fmla="*/ 3545 h 10000"/>
                <a:gd name="connsiteX100" fmla="*/ 2840 w 10000"/>
                <a:gd name="connsiteY100" fmla="*/ 3916 h 10000"/>
                <a:gd name="connsiteX101" fmla="*/ 1349 w 10000"/>
                <a:gd name="connsiteY101" fmla="*/ 2289 h 10000"/>
                <a:gd name="connsiteX102" fmla="*/ 1349 w 10000"/>
                <a:gd name="connsiteY102" fmla="*/ 2289 h 10000"/>
                <a:gd name="connsiteX103" fmla="*/ 2377 w 10000"/>
                <a:gd name="connsiteY103" fmla="*/ 3598 h 10000"/>
                <a:gd name="connsiteX104" fmla="*/ 2377 w 10000"/>
                <a:gd name="connsiteY104" fmla="*/ 3968 h 10000"/>
                <a:gd name="connsiteX105" fmla="*/ 2231 w 10000"/>
                <a:gd name="connsiteY105" fmla="*/ 4445 h 10000"/>
                <a:gd name="connsiteX106" fmla="*/ 2000 w 10000"/>
                <a:gd name="connsiteY106" fmla="*/ 4021 h 10000"/>
                <a:gd name="connsiteX107" fmla="*/ 1884 w 10000"/>
                <a:gd name="connsiteY107" fmla="*/ 3545 h 10000"/>
                <a:gd name="connsiteX108" fmla="*/ 1652 w 10000"/>
                <a:gd name="connsiteY108" fmla="*/ 3545 h 10000"/>
                <a:gd name="connsiteX109" fmla="*/ 1478 w 10000"/>
                <a:gd name="connsiteY109" fmla="*/ 3757 h 10000"/>
                <a:gd name="connsiteX110" fmla="*/ 1247 w 10000"/>
                <a:gd name="connsiteY110" fmla="*/ 3757 h 10000"/>
                <a:gd name="connsiteX111" fmla="*/ 1072 w 10000"/>
                <a:gd name="connsiteY111" fmla="*/ 3968 h 10000"/>
                <a:gd name="connsiteX112" fmla="*/ 957 w 10000"/>
                <a:gd name="connsiteY112" fmla="*/ 3757 h 10000"/>
                <a:gd name="connsiteX113" fmla="*/ 667 w 10000"/>
                <a:gd name="connsiteY113" fmla="*/ 3704 h 10000"/>
                <a:gd name="connsiteX114" fmla="*/ 406 w 10000"/>
                <a:gd name="connsiteY114" fmla="*/ 3704 h 10000"/>
                <a:gd name="connsiteX115" fmla="*/ 29 w 10000"/>
                <a:gd name="connsiteY115" fmla="*/ 3439 h 10000"/>
                <a:gd name="connsiteX116" fmla="*/ 0 w 10000"/>
                <a:gd name="connsiteY116" fmla="*/ 3916 h 10000"/>
                <a:gd name="connsiteX117" fmla="*/ 58 w 10000"/>
                <a:gd name="connsiteY117" fmla="*/ 4603 h 10000"/>
                <a:gd name="connsiteX118" fmla="*/ 116 w 10000"/>
                <a:gd name="connsiteY118" fmla="*/ 4973 h 10000"/>
                <a:gd name="connsiteX119" fmla="*/ 174 w 10000"/>
                <a:gd name="connsiteY119" fmla="*/ 5239 h 10000"/>
                <a:gd name="connsiteX120" fmla="*/ 232 w 10000"/>
                <a:gd name="connsiteY120" fmla="*/ 5609 h 10000"/>
                <a:gd name="connsiteX121" fmla="*/ 406 w 10000"/>
                <a:gd name="connsiteY121" fmla="*/ 5926 h 10000"/>
                <a:gd name="connsiteX122" fmla="*/ 638 w 10000"/>
                <a:gd name="connsiteY122" fmla="*/ 6455 h 10000"/>
                <a:gd name="connsiteX123" fmla="*/ 492 w 10000"/>
                <a:gd name="connsiteY123" fmla="*/ 6350 h 10000"/>
                <a:gd name="connsiteX124" fmla="*/ 840 w 10000"/>
                <a:gd name="connsiteY124" fmla="*/ 6825 h 10000"/>
                <a:gd name="connsiteX125" fmla="*/ 1043 w 10000"/>
                <a:gd name="connsiteY125" fmla="*/ 6773 h 10000"/>
                <a:gd name="connsiteX126" fmla="*/ 1015 w 10000"/>
                <a:gd name="connsiteY126" fmla="*/ 6455 h 10000"/>
                <a:gd name="connsiteX127" fmla="*/ 1188 w 10000"/>
                <a:gd name="connsiteY127" fmla="*/ 6508 h 10000"/>
                <a:gd name="connsiteX128" fmla="*/ 986 w 10000"/>
                <a:gd name="connsiteY128" fmla="*/ 5873 h 10000"/>
                <a:gd name="connsiteX129" fmla="*/ 1362 w 10000"/>
                <a:gd name="connsiteY129" fmla="*/ 5609 h 10000"/>
                <a:gd name="connsiteX130" fmla="*/ 1566 w 10000"/>
                <a:gd name="connsiteY130" fmla="*/ 5609 h 10000"/>
                <a:gd name="connsiteX131" fmla="*/ 1566 w 10000"/>
                <a:gd name="connsiteY131" fmla="*/ 5873 h 10000"/>
                <a:gd name="connsiteX132" fmla="*/ 1391 w 10000"/>
                <a:gd name="connsiteY132" fmla="*/ 6032 h 10000"/>
                <a:gd name="connsiteX133" fmla="*/ 1276 w 10000"/>
                <a:gd name="connsiteY133" fmla="*/ 6720 h 10000"/>
                <a:gd name="connsiteX134" fmla="*/ 1218 w 10000"/>
                <a:gd name="connsiteY134" fmla="*/ 7037 h 10000"/>
                <a:gd name="connsiteX135" fmla="*/ 1305 w 10000"/>
                <a:gd name="connsiteY135" fmla="*/ 7461 h 10000"/>
                <a:gd name="connsiteX136" fmla="*/ 1478 w 10000"/>
                <a:gd name="connsiteY136" fmla="*/ 7778 h 10000"/>
                <a:gd name="connsiteX137" fmla="*/ 2058 w 10000"/>
                <a:gd name="connsiteY137" fmla="*/ 8413 h 10000"/>
                <a:gd name="connsiteX138" fmla="*/ 2521 w 10000"/>
                <a:gd name="connsiteY138" fmla="*/ 8889 h 10000"/>
                <a:gd name="connsiteX139" fmla="*/ 2869 w 10000"/>
                <a:gd name="connsiteY139" fmla="*/ 9101 h 10000"/>
                <a:gd name="connsiteX140" fmla="*/ 3246 w 10000"/>
                <a:gd name="connsiteY140" fmla="*/ 9312 h 10000"/>
                <a:gd name="connsiteX141" fmla="*/ 3624 w 10000"/>
                <a:gd name="connsiteY141" fmla="*/ 9524 h 10000"/>
                <a:gd name="connsiteX142" fmla="*/ 3972 w 10000"/>
                <a:gd name="connsiteY142" fmla="*/ 9630 h 10000"/>
                <a:gd name="connsiteX143" fmla="*/ 4348 w 10000"/>
                <a:gd name="connsiteY143" fmla="*/ 9789 h 10000"/>
                <a:gd name="connsiteX144" fmla="*/ 4783 w 10000"/>
                <a:gd name="connsiteY144" fmla="*/ 9948 h 10000"/>
                <a:gd name="connsiteX145" fmla="*/ 5246 w 10000"/>
                <a:gd name="connsiteY145" fmla="*/ 10000 h 10000"/>
                <a:gd name="connsiteX146" fmla="*/ 5652 w 10000"/>
                <a:gd name="connsiteY146" fmla="*/ 10000 h 10000"/>
                <a:gd name="connsiteX147" fmla="*/ 6145 w 10000"/>
                <a:gd name="connsiteY147" fmla="*/ 9948 h 10000"/>
                <a:gd name="connsiteX148" fmla="*/ 6493 w 10000"/>
                <a:gd name="connsiteY148" fmla="*/ 9841 h 10000"/>
                <a:gd name="connsiteX149" fmla="*/ 6841 w 10000"/>
                <a:gd name="connsiteY149" fmla="*/ 9736 h 10000"/>
                <a:gd name="connsiteX150" fmla="*/ 7218 w 10000"/>
                <a:gd name="connsiteY150" fmla="*/ 9577 h 10000"/>
                <a:gd name="connsiteX151" fmla="*/ 7565 w 10000"/>
                <a:gd name="connsiteY151" fmla="*/ 9418 h 10000"/>
                <a:gd name="connsiteX152" fmla="*/ 7884 w 10000"/>
                <a:gd name="connsiteY152" fmla="*/ 9207 h 10000"/>
                <a:gd name="connsiteX153" fmla="*/ 8232 w 10000"/>
                <a:gd name="connsiteY153" fmla="*/ 8995 h 10000"/>
                <a:gd name="connsiteX154" fmla="*/ 8551 w 10000"/>
                <a:gd name="connsiteY154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734 w 10000"/>
                <a:gd name="connsiteY23" fmla="*/ 5498 h 10000"/>
                <a:gd name="connsiteX24" fmla="*/ 8734 w 10000"/>
                <a:gd name="connsiteY24" fmla="*/ 5498 h 10000"/>
                <a:gd name="connsiteX25" fmla="*/ 8607 w 10000"/>
                <a:gd name="connsiteY25" fmla="*/ 5271 h 10000"/>
                <a:gd name="connsiteX26" fmla="*/ 8417 w 10000"/>
                <a:gd name="connsiteY26" fmla="*/ 5422 h 10000"/>
                <a:gd name="connsiteX27" fmla="*/ 8291 w 10000"/>
                <a:gd name="connsiteY27" fmla="*/ 5195 h 10000"/>
                <a:gd name="connsiteX28" fmla="*/ 8164 w 10000"/>
                <a:gd name="connsiteY28" fmla="*/ 4968 h 10000"/>
                <a:gd name="connsiteX29" fmla="*/ 8671 w 10000"/>
                <a:gd name="connsiteY29" fmla="*/ 4893 h 10000"/>
                <a:gd name="connsiteX30" fmla="*/ 8227 w 10000"/>
                <a:gd name="connsiteY30" fmla="*/ 4591 h 10000"/>
                <a:gd name="connsiteX31" fmla="*/ 7657 w 10000"/>
                <a:gd name="connsiteY31" fmla="*/ 5044 h 10000"/>
                <a:gd name="connsiteX32" fmla="*/ 8037 w 10000"/>
                <a:gd name="connsiteY32" fmla="*/ 4742 h 10000"/>
                <a:gd name="connsiteX33" fmla="*/ 7531 w 10000"/>
                <a:gd name="connsiteY33" fmla="*/ 4817 h 10000"/>
                <a:gd name="connsiteX34" fmla="*/ 8069 w 10000"/>
                <a:gd name="connsiteY34" fmla="*/ 4826 h 10000"/>
                <a:gd name="connsiteX35" fmla="*/ 6950 w 10000"/>
                <a:gd name="connsiteY35" fmla="*/ 3306 h 10000"/>
                <a:gd name="connsiteX36" fmla="*/ 6962 w 10000"/>
                <a:gd name="connsiteY36" fmla="*/ 3305 h 10000"/>
                <a:gd name="connsiteX37" fmla="*/ 6645 w 10000"/>
                <a:gd name="connsiteY37" fmla="*/ 3230 h 10000"/>
                <a:gd name="connsiteX38" fmla="*/ 6519 w 10000"/>
                <a:gd name="connsiteY38" fmla="*/ 3003 h 10000"/>
                <a:gd name="connsiteX39" fmla="*/ 5949 w 10000"/>
                <a:gd name="connsiteY39" fmla="*/ 2473 h 10000"/>
                <a:gd name="connsiteX40" fmla="*/ 5015 w 10000"/>
                <a:gd name="connsiteY40" fmla="*/ 3228 h 10000"/>
                <a:gd name="connsiteX41" fmla="*/ 4898 w 10000"/>
                <a:gd name="connsiteY41" fmla="*/ 3175 h 10000"/>
                <a:gd name="connsiteX42" fmla="*/ 4754 w 10000"/>
                <a:gd name="connsiteY42" fmla="*/ 3122 h 10000"/>
                <a:gd name="connsiteX43" fmla="*/ 4637 w 10000"/>
                <a:gd name="connsiteY43" fmla="*/ 3334 h 10000"/>
                <a:gd name="connsiteX44" fmla="*/ 4464 w 10000"/>
                <a:gd name="connsiteY44" fmla="*/ 3493 h 10000"/>
                <a:gd name="connsiteX45" fmla="*/ 4435 w 10000"/>
                <a:gd name="connsiteY45" fmla="*/ 3651 h 10000"/>
                <a:gd name="connsiteX46" fmla="*/ 4579 w 10000"/>
                <a:gd name="connsiteY46" fmla="*/ 3862 h 10000"/>
                <a:gd name="connsiteX47" fmla="*/ 4637 w 10000"/>
                <a:gd name="connsiteY47" fmla="*/ 4021 h 10000"/>
                <a:gd name="connsiteX48" fmla="*/ 4783 w 10000"/>
                <a:gd name="connsiteY48" fmla="*/ 4021 h 10000"/>
                <a:gd name="connsiteX49" fmla="*/ 4841 w 10000"/>
                <a:gd name="connsiteY49" fmla="*/ 4021 h 10000"/>
                <a:gd name="connsiteX50" fmla="*/ 4927 w 10000"/>
                <a:gd name="connsiteY50" fmla="*/ 4233 h 10000"/>
                <a:gd name="connsiteX51" fmla="*/ 5073 w 10000"/>
                <a:gd name="connsiteY51" fmla="*/ 4603 h 10000"/>
                <a:gd name="connsiteX52" fmla="*/ 4898 w 10000"/>
                <a:gd name="connsiteY52" fmla="*/ 4391 h 10000"/>
                <a:gd name="connsiteX53" fmla="*/ 4812 w 10000"/>
                <a:gd name="connsiteY53" fmla="*/ 4127 h 10000"/>
                <a:gd name="connsiteX54" fmla="*/ 4725 w 10000"/>
                <a:gd name="connsiteY54" fmla="*/ 4339 h 10000"/>
                <a:gd name="connsiteX55" fmla="*/ 4608 w 10000"/>
                <a:gd name="connsiteY55" fmla="*/ 4657 h 10000"/>
                <a:gd name="connsiteX56" fmla="*/ 4608 w 10000"/>
                <a:gd name="connsiteY56" fmla="*/ 4445 h 10000"/>
                <a:gd name="connsiteX57" fmla="*/ 4435 w 10000"/>
                <a:gd name="connsiteY57" fmla="*/ 4339 h 10000"/>
                <a:gd name="connsiteX58" fmla="*/ 4406 w 10000"/>
                <a:gd name="connsiteY58" fmla="*/ 3968 h 10000"/>
                <a:gd name="connsiteX59" fmla="*/ 4261 w 10000"/>
                <a:gd name="connsiteY59" fmla="*/ 4021 h 10000"/>
                <a:gd name="connsiteX60" fmla="*/ 4319 w 10000"/>
                <a:gd name="connsiteY60" fmla="*/ 3598 h 10000"/>
                <a:gd name="connsiteX61" fmla="*/ 4232 w 10000"/>
                <a:gd name="connsiteY61" fmla="*/ 3598 h 10000"/>
                <a:gd name="connsiteX62" fmla="*/ 4319 w 10000"/>
                <a:gd name="connsiteY62" fmla="*/ 3069 h 10000"/>
                <a:gd name="connsiteX63" fmla="*/ 4464 w 10000"/>
                <a:gd name="connsiteY63" fmla="*/ 3069 h 10000"/>
                <a:gd name="connsiteX64" fmla="*/ 4522 w 10000"/>
                <a:gd name="connsiteY64" fmla="*/ 3386 h 10000"/>
                <a:gd name="connsiteX65" fmla="*/ 4551 w 10000"/>
                <a:gd name="connsiteY65" fmla="*/ 3175 h 10000"/>
                <a:gd name="connsiteX66" fmla="*/ 4493 w 10000"/>
                <a:gd name="connsiteY66" fmla="*/ 3016 h 10000"/>
                <a:gd name="connsiteX67" fmla="*/ 4348 w 10000"/>
                <a:gd name="connsiteY67" fmla="*/ 2910 h 10000"/>
                <a:gd name="connsiteX68" fmla="*/ 4377 w 10000"/>
                <a:gd name="connsiteY68" fmla="*/ 2487 h 10000"/>
                <a:gd name="connsiteX69" fmla="*/ 4319 w 10000"/>
                <a:gd name="connsiteY69" fmla="*/ 2275 h 10000"/>
                <a:gd name="connsiteX70" fmla="*/ 4289 w 10000"/>
                <a:gd name="connsiteY70" fmla="*/ 1641 h 10000"/>
                <a:gd name="connsiteX71" fmla="*/ 4348 w 10000"/>
                <a:gd name="connsiteY71" fmla="*/ 1641 h 10000"/>
                <a:gd name="connsiteX72" fmla="*/ 4261 w 10000"/>
                <a:gd name="connsiteY72" fmla="*/ 1534 h 10000"/>
                <a:gd name="connsiteX73" fmla="*/ 4000 w 10000"/>
                <a:gd name="connsiteY73" fmla="*/ 1746 h 10000"/>
                <a:gd name="connsiteX74" fmla="*/ 3942 w 10000"/>
                <a:gd name="connsiteY74" fmla="*/ 1323 h 10000"/>
                <a:gd name="connsiteX75" fmla="*/ 4145 w 10000"/>
                <a:gd name="connsiteY75" fmla="*/ 582 h 10000"/>
                <a:gd name="connsiteX76" fmla="*/ 3972 w 10000"/>
                <a:gd name="connsiteY76" fmla="*/ 318 h 10000"/>
                <a:gd name="connsiteX77" fmla="*/ 3972 w 10000"/>
                <a:gd name="connsiteY77" fmla="*/ 212 h 10000"/>
                <a:gd name="connsiteX78" fmla="*/ 3710 w 10000"/>
                <a:gd name="connsiteY78" fmla="*/ 0 h 10000"/>
                <a:gd name="connsiteX79" fmla="*/ 3624 w 10000"/>
                <a:gd name="connsiteY79" fmla="*/ 212 h 10000"/>
                <a:gd name="connsiteX80" fmla="*/ 3536 w 10000"/>
                <a:gd name="connsiteY80" fmla="*/ 635 h 10000"/>
                <a:gd name="connsiteX81" fmla="*/ 3420 w 10000"/>
                <a:gd name="connsiteY81" fmla="*/ 688 h 10000"/>
                <a:gd name="connsiteX82" fmla="*/ 3594 w 10000"/>
                <a:gd name="connsiteY82" fmla="*/ 900 h 10000"/>
                <a:gd name="connsiteX83" fmla="*/ 3624 w 10000"/>
                <a:gd name="connsiteY83" fmla="*/ 1164 h 10000"/>
                <a:gd name="connsiteX84" fmla="*/ 3536 w 10000"/>
                <a:gd name="connsiteY84" fmla="*/ 1323 h 10000"/>
                <a:gd name="connsiteX85" fmla="*/ 3624 w 10000"/>
                <a:gd name="connsiteY85" fmla="*/ 1799 h 10000"/>
                <a:gd name="connsiteX86" fmla="*/ 3565 w 10000"/>
                <a:gd name="connsiteY86" fmla="*/ 2223 h 10000"/>
                <a:gd name="connsiteX87" fmla="*/ 3130 w 10000"/>
                <a:gd name="connsiteY87" fmla="*/ 2539 h 10000"/>
                <a:gd name="connsiteX88" fmla="*/ 3101 w 10000"/>
                <a:gd name="connsiteY88" fmla="*/ 2381 h 10000"/>
                <a:gd name="connsiteX89" fmla="*/ 3073 w 10000"/>
                <a:gd name="connsiteY89" fmla="*/ 2593 h 10000"/>
                <a:gd name="connsiteX90" fmla="*/ 3188 w 10000"/>
                <a:gd name="connsiteY90" fmla="*/ 2804 h 10000"/>
                <a:gd name="connsiteX91" fmla="*/ 3478 w 10000"/>
                <a:gd name="connsiteY91" fmla="*/ 2593 h 10000"/>
                <a:gd name="connsiteX92" fmla="*/ 3594 w 10000"/>
                <a:gd name="connsiteY92" fmla="*/ 2752 h 10000"/>
                <a:gd name="connsiteX93" fmla="*/ 3392 w 10000"/>
                <a:gd name="connsiteY93" fmla="*/ 2804 h 10000"/>
                <a:gd name="connsiteX94" fmla="*/ 1349 w 10000"/>
                <a:gd name="connsiteY94" fmla="*/ 2289 h 10000"/>
                <a:gd name="connsiteX95" fmla="*/ 2754 w 10000"/>
                <a:gd name="connsiteY95" fmla="*/ 2857 h 10000"/>
                <a:gd name="connsiteX96" fmla="*/ 1630 w 10000"/>
                <a:gd name="connsiteY96" fmla="*/ 1022 h 10000"/>
                <a:gd name="connsiteX97" fmla="*/ 2656 w 10000"/>
                <a:gd name="connsiteY97" fmla="*/ 2472 h 10000"/>
                <a:gd name="connsiteX98" fmla="*/ 2898 w 10000"/>
                <a:gd name="connsiteY98" fmla="*/ 3545 h 10000"/>
                <a:gd name="connsiteX99" fmla="*/ 2840 w 10000"/>
                <a:gd name="connsiteY99" fmla="*/ 3916 h 10000"/>
                <a:gd name="connsiteX100" fmla="*/ 1349 w 10000"/>
                <a:gd name="connsiteY100" fmla="*/ 2289 h 10000"/>
                <a:gd name="connsiteX101" fmla="*/ 1349 w 10000"/>
                <a:gd name="connsiteY101" fmla="*/ 2289 h 10000"/>
                <a:gd name="connsiteX102" fmla="*/ 2377 w 10000"/>
                <a:gd name="connsiteY102" fmla="*/ 3598 h 10000"/>
                <a:gd name="connsiteX103" fmla="*/ 2377 w 10000"/>
                <a:gd name="connsiteY103" fmla="*/ 3968 h 10000"/>
                <a:gd name="connsiteX104" fmla="*/ 2231 w 10000"/>
                <a:gd name="connsiteY104" fmla="*/ 4445 h 10000"/>
                <a:gd name="connsiteX105" fmla="*/ 2000 w 10000"/>
                <a:gd name="connsiteY105" fmla="*/ 4021 h 10000"/>
                <a:gd name="connsiteX106" fmla="*/ 1884 w 10000"/>
                <a:gd name="connsiteY106" fmla="*/ 3545 h 10000"/>
                <a:gd name="connsiteX107" fmla="*/ 1652 w 10000"/>
                <a:gd name="connsiteY107" fmla="*/ 3545 h 10000"/>
                <a:gd name="connsiteX108" fmla="*/ 1478 w 10000"/>
                <a:gd name="connsiteY108" fmla="*/ 3757 h 10000"/>
                <a:gd name="connsiteX109" fmla="*/ 1247 w 10000"/>
                <a:gd name="connsiteY109" fmla="*/ 3757 h 10000"/>
                <a:gd name="connsiteX110" fmla="*/ 1072 w 10000"/>
                <a:gd name="connsiteY110" fmla="*/ 3968 h 10000"/>
                <a:gd name="connsiteX111" fmla="*/ 957 w 10000"/>
                <a:gd name="connsiteY111" fmla="*/ 3757 h 10000"/>
                <a:gd name="connsiteX112" fmla="*/ 667 w 10000"/>
                <a:gd name="connsiteY112" fmla="*/ 3704 h 10000"/>
                <a:gd name="connsiteX113" fmla="*/ 406 w 10000"/>
                <a:gd name="connsiteY113" fmla="*/ 3704 h 10000"/>
                <a:gd name="connsiteX114" fmla="*/ 29 w 10000"/>
                <a:gd name="connsiteY114" fmla="*/ 3439 h 10000"/>
                <a:gd name="connsiteX115" fmla="*/ 0 w 10000"/>
                <a:gd name="connsiteY115" fmla="*/ 3916 h 10000"/>
                <a:gd name="connsiteX116" fmla="*/ 58 w 10000"/>
                <a:gd name="connsiteY116" fmla="*/ 4603 h 10000"/>
                <a:gd name="connsiteX117" fmla="*/ 116 w 10000"/>
                <a:gd name="connsiteY117" fmla="*/ 4973 h 10000"/>
                <a:gd name="connsiteX118" fmla="*/ 174 w 10000"/>
                <a:gd name="connsiteY118" fmla="*/ 5239 h 10000"/>
                <a:gd name="connsiteX119" fmla="*/ 232 w 10000"/>
                <a:gd name="connsiteY119" fmla="*/ 5609 h 10000"/>
                <a:gd name="connsiteX120" fmla="*/ 406 w 10000"/>
                <a:gd name="connsiteY120" fmla="*/ 5926 h 10000"/>
                <a:gd name="connsiteX121" fmla="*/ 638 w 10000"/>
                <a:gd name="connsiteY121" fmla="*/ 6455 h 10000"/>
                <a:gd name="connsiteX122" fmla="*/ 492 w 10000"/>
                <a:gd name="connsiteY122" fmla="*/ 6350 h 10000"/>
                <a:gd name="connsiteX123" fmla="*/ 840 w 10000"/>
                <a:gd name="connsiteY123" fmla="*/ 6825 h 10000"/>
                <a:gd name="connsiteX124" fmla="*/ 1043 w 10000"/>
                <a:gd name="connsiteY124" fmla="*/ 6773 h 10000"/>
                <a:gd name="connsiteX125" fmla="*/ 1015 w 10000"/>
                <a:gd name="connsiteY125" fmla="*/ 6455 h 10000"/>
                <a:gd name="connsiteX126" fmla="*/ 1188 w 10000"/>
                <a:gd name="connsiteY126" fmla="*/ 6508 h 10000"/>
                <a:gd name="connsiteX127" fmla="*/ 986 w 10000"/>
                <a:gd name="connsiteY127" fmla="*/ 5873 h 10000"/>
                <a:gd name="connsiteX128" fmla="*/ 1362 w 10000"/>
                <a:gd name="connsiteY128" fmla="*/ 5609 h 10000"/>
                <a:gd name="connsiteX129" fmla="*/ 1566 w 10000"/>
                <a:gd name="connsiteY129" fmla="*/ 5609 h 10000"/>
                <a:gd name="connsiteX130" fmla="*/ 1566 w 10000"/>
                <a:gd name="connsiteY130" fmla="*/ 5873 h 10000"/>
                <a:gd name="connsiteX131" fmla="*/ 1391 w 10000"/>
                <a:gd name="connsiteY131" fmla="*/ 6032 h 10000"/>
                <a:gd name="connsiteX132" fmla="*/ 1276 w 10000"/>
                <a:gd name="connsiteY132" fmla="*/ 6720 h 10000"/>
                <a:gd name="connsiteX133" fmla="*/ 1218 w 10000"/>
                <a:gd name="connsiteY133" fmla="*/ 7037 h 10000"/>
                <a:gd name="connsiteX134" fmla="*/ 1305 w 10000"/>
                <a:gd name="connsiteY134" fmla="*/ 7461 h 10000"/>
                <a:gd name="connsiteX135" fmla="*/ 1478 w 10000"/>
                <a:gd name="connsiteY135" fmla="*/ 7778 h 10000"/>
                <a:gd name="connsiteX136" fmla="*/ 2058 w 10000"/>
                <a:gd name="connsiteY136" fmla="*/ 8413 h 10000"/>
                <a:gd name="connsiteX137" fmla="*/ 2521 w 10000"/>
                <a:gd name="connsiteY137" fmla="*/ 8889 h 10000"/>
                <a:gd name="connsiteX138" fmla="*/ 2869 w 10000"/>
                <a:gd name="connsiteY138" fmla="*/ 9101 h 10000"/>
                <a:gd name="connsiteX139" fmla="*/ 3246 w 10000"/>
                <a:gd name="connsiteY139" fmla="*/ 9312 h 10000"/>
                <a:gd name="connsiteX140" fmla="*/ 3624 w 10000"/>
                <a:gd name="connsiteY140" fmla="*/ 9524 h 10000"/>
                <a:gd name="connsiteX141" fmla="*/ 3972 w 10000"/>
                <a:gd name="connsiteY141" fmla="*/ 9630 h 10000"/>
                <a:gd name="connsiteX142" fmla="*/ 4348 w 10000"/>
                <a:gd name="connsiteY142" fmla="*/ 9789 h 10000"/>
                <a:gd name="connsiteX143" fmla="*/ 4783 w 10000"/>
                <a:gd name="connsiteY143" fmla="*/ 9948 h 10000"/>
                <a:gd name="connsiteX144" fmla="*/ 5246 w 10000"/>
                <a:gd name="connsiteY144" fmla="*/ 10000 h 10000"/>
                <a:gd name="connsiteX145" fmla="*/ 5652 w 10000"/>
                <a:gd name="connsiteY145" fmla="*/ 10000 h 10000"/>
                <a:gd name="connsiteX146" fmla="*/ 6145 w 10000"/>
                <a:gd name="connsiteY146" fmla="*/ 9948 h 10000"/>
                <a:gd name="connsiteX147" fmla="*/ 6493 w 10000"/>
                <a:gd name="connsiteY147" fmla="*/ 9841 h 10000"/>
                <a:gd name="connsiteX148" fmla="*/ 6841 w 10000"/>
                <a:gd name="connsiteY148" fmla="*/ 9736 h 10000"/>
                <a:gd name="connsiteX149" fmla="*/ 7218 w 10000"/>
                <a:gd name="connsiteY149" fmla="*/ 9577 h 10000"/>
                <a:gd name="connsiteX150" fmla="*/ 7565 w 10000"/>
                <a:gd name="connsiteY150" fmla="*/ 9418 h 10000"/>
                <a:gd name="connsiteX151" fmla="*/ 7884 w 10000"/>
                <a:gd name="connsiteY151" fmla="*/ 9207 h 10000"/>
                <a:gd name="connsiteX152" fmla="*/ 8232 w 10000"/>
                <a:gd name="connsiteY152" fmla="*/ 8995 h 10000"/>
                <a:gd name="connsiteX153" fmla="*/ 8551 w 10000"/>
                <a:gd name="connsiteY153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734 w 10000"/>
                <a:gd name="connsiteY23" fmla="*/ 5498 h 10000"/>
                <a:gd name="connsiteX24" fmla="*/ 8734 w 10000"/>
                <a:gd name="connsiteY24" fmla="*/ 5498 h 10000"/>
                <a:gd name="connsiteX25" fmla="*/ 8607 w 10000"/>
                <a:gd name="connsiteY25" fmla="*/ 5271 h 10000"/>
                <a:gd name="connsiteX26" fmla="*/ 8417 w 10000"/>
                <a:gd name="connsiteY26" fmla="*/ 5422 h 10000"/>
                <a:gd name="connsiteX27" fmla="*/ 8291 w 10000"/>
                <a:gd name="connsiteY27" fmla="*/ 5195 h 10000"/>
                <a:gd name="connsiteX28" fmla="*/ 8164 w 10000"/>
                <a:gd name="connsiteY28" fmla="*/ 4968 h 10000"/>
                <a:gd name="connsiteX29" fmla="*/ 8671 w 10000"/>
                <a:gd name="connsiteY29" fmla="*/ 4893 h 10000"/>
                <a:gd name="connsiteX30" fmla="*/ 8227 w 10000"/>
                <a:gd name="connsiteY30" fmla="*/ 4591 h 10000"/>
                <a:gd name="connsiteX31" fmla="*/ 8037 w 10000"/>
                <a:gd name="connsiteY31" fmla="*/ 4742 h 10000"/>
                <a:gd name="connsiteX32" fmla="*/ 7531 w 10000"/>
                <a:gd name="connsiteY32" fmla="*/ 4817 h 10000"/>
                <a:gd name="connsiteX33" fmla="*/ 8069 w 10000"/>
                <a:gd name="connsiteY33" fmla="*/ 4826 h 10000"/>
                <a:gd name="connsiteX34" fmla="*/ 6950 w 10000"/>
                <a:gd name="connsiteY34" fmla="*/ 3306 h 10000"/>
                <a:gd name="connsiteX35" fmla="*/ 6962 w 10000"/>
                <a:gd name="connsiteY35" fmla="*/ 3305 h 10000"/>
                <a:gd name="connsiteX36" fmla="*/ 6645 w 10000"/>
                <a:gd name="connsiteY36" fmla="*/ 3230 h 10000"/>
                <a:gd name="connsiteX37" fmla="*/ 6519 w 10000"/>
                <a:gd name="connsiteY37" fmla="*/ 3003 h 10000"/>
                <a:gd name="connsiteX38" fmla="*/ 5949 w 10000"/>
                <a:gd name="connsiteY38" fmla="*/ 2473 h 10000"/>
                <a:gd name="connsiteX39" fmla="*/ 5015 w 10000"/>
                <a:gd name="connsiteY39" fmla="*/ 3228 h 10000"/>
                <a:gd name="connsiteX40" fmla="*/ 4898 w 10000"/>
                <a:gd name="connsiteY40" fmla="*/ 3175 h 10000"/>
                <a:gd name="connsiteX41" fmla="*/ 4754 w 10000"/>
                <a:gd name="connsiteY41" fmla="*/ 3122 h 10000"/>
                <a:gd name="connsiteX42" fmla="*/ 4637 w 10000"/>
                <a:gd name="connsiteY42" fmla="*/ 3334 h 10000"/>
                <a:gd name="connsiteX43" fmla="*/ 4464 w 10000"/>
                <a:gd name="connsiteY43" fmla="*/ 3493 h 10000"/>
                <a:gd name="connsiteX44" fmla="*/ 4435 w 10000"/>
                <a:gd name="connsiteY44" fmla="*/ 3651 h 10000"/>
                <a:gd name="connsiteX45" fmla="*/ 4579 w 10000"/>
                <a:gd name="connsiteY45" fmla="*/ 3862 h 10000"/>
                <a:gd name="connsiteX46" fmla="*/ 4637 w 10000"/>
                <a:gd name="connsiteY46" fmla="*/ 4021 h 10000"/>
                <a:gd name="connsiteX47" fmla="*/ 4783 w 10000"/>
                <a:gd name="connsiteY47" fmla="*/ 4021 h 10000"/>
                <a:gd name="connsiteX48" fmla="*/ 4841 w 10000"/>
                <a:gd name="connsiteY48" fmla="*/ 4021 h 10000"/>
                <a:gd name="connsiteX49" fmla="*/ 4927 w 10000"/>
                <a:gd name="connsiteY49" fmla="*/ 4233 h 10000"/>
                <a:gd name="connsiteX50" fmla="*/ 5073 w 10000"/>
                <a:gd name="connsiteY50" fmla="*/ 4603 h 10000"/>
                <a:gd name="connsiteX51" fmla="*/ 4898 w 10000"/>
                <a:gd name="connsiteY51" fmla="*/ 4391 h 10000"/>
                <a:gd name="connsiteX52" fmla="*/ 4812 w 10000"/>
                <a:gd name="connsiteY52" fmla="*/ 4127 h 10000"/>
                <a:gd name="connsiteX53" fmla="*/ 4725 w 10000"/>
                <a:gd name="connsiteY53" fmla="*/ 4339 h 10000"/>
                <a:gd name="connsiteX54" fmla="*/ 4608 w 10000"/>
                <a:gd name="connsiteY54" fmla="*/ 4657 h 10000"/>
                <a:gd name="connsiteX55" fmla="*/ 4608 w 10000"/>
                <a:gd name="connsiteY55" fmla="*/ 4445 h 10000"/>
                <a:gd name="connsiteX56" fmla="*/ 4435 w 10000"/>
                <a:gd name="connsiteY56" fmla="*/ 4339 h 10000"/>
                <a:gd name="connsiteX57" fmla="*/ 4406 w 10000"/>
                <a:gd name="connsiteY57" fmla="*/ 3968 h 10000"/>
                <a:gd name="connsiteX58" fmla="*/ 4261 w 10000"/>
                <a:gd name="connsiteY58" fmla="*/ 4021 h 10000"/>
                <a:gd name="connsiteX59" fmla="*/ 4319 w 10000"/>
                <a:gd name="connsiteY59" fmla="*/ 3598 h 10000"/>
                <a:gd name="connsiteX60" fmla="*/ 4232 w 10000"/>
                <a:gd name="connsiteY60" fmla="*/ 3598 h 10000"/>
                <a:gd name="connsiteX61" fmla="*/ 4319 w 10000"/>
                <a:gd name="connsiteY61" fmla="*/ 3069 h 10000"/>
                <a:gd name="connsiteX62" fmla="*/ 4464 w 10000"/>
                <a:gd name="connsiteY62" fmla="*/ 3069 h 10000"/>
                <a:gd name="connsiteX63" fmla="*/ 4522 w 10000"/>
                <a:gd name="connsiteY63" fmla="*/ 3386 h 10000"/>
                <a:gd name="connsiteX64" fmla="*/ 4551 w 10000"/>
                <a:gd name="connsiteY64" fmla="*/ 3175 h 10000"/>
                <a:gd name="connsiteX65" fmla="*/ 4493 w 10000"/>
                <a:gd name="connsiteY65" fmla="*/ 3016 h 10000"/>
                <a:gd name="connsiteX66" fmla="*/ 4348 w 10000"/>
                <a:gd name="connsiteY66" fmla="*/ 2910 h 10000"/>
                <a:gd name="connsiteX67" fmla="*/ 4377 w 10000"/>
                <a:gd name="connsiteY67" fmla="*/ 2487 h 10000"/>
                <a:gd name="connsiteX68" fmla="*/ 4319 w 10000"/>
                <a:gd name="connsiteY68" fmla="*/ 2275 h 10000"/>
                <a:gd name="connsiteX69" fmla="*/ 4289 w 10000"/>
                <a:gd name="connsiteY69" fmla="*/ 1641 h 10000"/>
                <a:gd name="connsiteX70" fmla="*/ 4348 w 10000"/>
                <a:gd name="connsiteY70" fmla="*/ 1641 h 10000"/>
                <a:gd name="connsiteX71" fmla="*/ 4261 w 10000"/>
                <a:gd name="connsiteY71" fmla="*/ 1534 h 10000"/>
                <a:gd name="connsiteX72" fmla="*/ 4000 w 10000"/>
                <a:gd name="connsiteY72" fmla="*/ 1746 h 10000"/>
                <a:gd name="connsiteX73" fmla="*/ 3942 w 10000"/>
                <a:gd name="connsiteY73" fmla="*/ 1323 h 10000"/>
                <a:gd name="connsiteX74" fmla="*/ 4145 w 10000"/>
                <a:gd name="connsiteY74" fmla="*/ 582 h 10000"/>
                <a:gd name="connsiteX75" fmla="*/ 3972 w 10000"/>
                <a:gd name="connsiteY75" fmla="*/ 318 h 10000"/>
                <a:gd name="connsiteX76" fmla="*/ 3972 w 10000"/>
                <a:gd name="connsiteY76" fmla="*/ 212 h 10000"/>
                <a:gd name="connsiteX77" fmla="*/ 3710 w 10000"/>
                <a:gd name="connsiteY77" fmla="*/ 0 h 10000"/>
                <a:gd name="connsiteX78" fmla="*/ 3624 w 10000"/>
                <a:gd name="connsiteY78" fmla="*/ 212 h 10000"/>
                <a:gd name="connsiteX79" fmla="*/ 3536 w 10000"/>
                <a:gd name="connsiteY79" fmla="*/ 635 h 10000"/>
                <a:gd name="connsiteX80" fmla="*/ 3420 w 10000"/>
                <a:gd name="connsiteY80" fmla="*/ 688 h 10000"/>
                <a:gd name="connsiteX81" fmla="*/ 3594 w 10000"/>
                <a:gd name="connsiteY81" fmla="*/ 900 h 10000"/>
                <a:gd name="connsiteX82" fmla="*/ 3624 w 10000"/>
                <a:gd name="connsiteY82" fmla="*/ 1164 h 10000"/>
                <a:gd name="connsiteX83" fmla="*/ 3536 w 10000"/>
                <a:gd name="connsiteY83" fmla="*/ 1323 h 10000"/>
                <a:gd name="connsiteX84" fmla="*/ 3624 w 10000"/>
                <a:gd name="connsiteY84" fmla="*/ 1799 h 10000"/>
                <a:gd name="connsiteX85" fmla="*/ 3565 w 10000"/>
                <a:gd name="connsiteY85" fmla="*/ 2223 h 10000"/>
                <a:gd name="connsiteX86" fmla="*/ 3130 w 10000"/>
                <a:gd name="connsiteY86" fmla="*/ 2539 h 10000"/>
                <a:gd name="connsiteX87" fmla="*/ 3101 w 10000"/>
                <a:gd name="connsiteY87" fmla="*/ 2381 h 10000"/>
                <a:gd name="connsiteX88" fmla="*/ 3073 w 10000"/>
                <a:gd name="connsiteY88" fmla="*/ 2593 h 10000"/>
                <a:gd name="connsiteX89" fmla="*/ 3188 w 10000"/>
                <a:gd name="connsiteY89" fmla="*/ 2804 h 10000"/>
                <a:gd name="connsiteX90" fmla="*/ 3478 w 10000"/>
                <a:gd name="connsiteY90" fmla="*/ 2593 h 10000"/>
                <a:gd name="connsiteX91" fmla="*/ 3594 w 10000"/>
                <a:gd name="connsiteY91" fmla="*/ 2752 h 10000"/>
                <a:gd name="connsiteX92" fmla="*/ 3392 w 10000"/>
                <a:gd name="connsiteY92" fmla="*/ 2804 h 10000"/>
                <a:gd name="connsiteX93" fmla="*/ 1349 w 10000"/>
                <a:gd name="connsiteY93" fmla="*/ 2289 h 10000"/>
                <a:gd name="connsiteX94" fmla="*/ 2754 w 10000"/>
                <a:gd name="connsiteY94" fmla="*/ 2857 h 10000"/>
                <a:gd name="connsiteX95" fmla="*/ 1630 w 10000"/>
                <a:gd name="connsiteY95" fmla="*/ 1022 h 10000"/>
                <a:gd name="connsiteX96" fmla="*/ 2656 w 10000"/>
                <a:gd name="connsiteY96" fmla="*/ 2472 h 10000"/>
                <a:gd name="connsiteX97" fmla="*/ 2898 w 10000"/>
                <a:gd name="connsiteY97" fmla="*/ 3545 h 10000"/>
                <a:gd name="connsiteX98" fmla="*/ 2840 w 10000"/>
                <a:gd name="connsiteY98" fmla="*/ 3916 h 10000"/>
                <a:gd name="connsiteX99" fmla="*/ 1349 w 10000"/>
                <a:gd name="connsiteY99" fmla="*/ 2289 h 10000"/>
                <a:gd name="connsiteX100" fmla="*/ 1349 w 10000"/>
                <a:gd name="connsiteY100" fmla="*/ 2289 h 10000"/>
                <a:gd name="connsiteX101" fmla="*/ 2377 w 10000"/>
                <a:gd name="connsiteY101" fmla="*/ 3598 h 10000"/>
                <a:gd name="connsiteX102" fmla="*/ 2377 w 10000"/>
                <a:gd name="connsiteY102" fmla="*/ 3968 h 10000"/>
                <a:gd name="connsiteX103" fmla="*/ 2231 w 10000"/>
                <a:gd name="connsiteY103" fmla="*/ 4445 h 10000"/>
                <a:gd name="connsiteX104" fmla="*/ 2000 w 10000"/>
                <a:gd name="connsiteY104" fmla="*/ 4021 h 10000"/>
                <a:gd name="connsiteX105" fmla="*/ 1884 w 10000"/>
                <a:gd name="connsiteY105" fmla="*/ 3545 h 10000"/>
                <a:gd name="connsiteX106" fmla="*/ 1652 w 10000"/>
                <a:gd name="connsiteY106" fmla="*/ 3545 h 10000"/>
                <a:gd name="connsiteX107" fmla="*/ 1478 w 10000"/>
                <a:gd name="connsiteY107" fmla="*/ 3757 h 10000"/>
                <a:gd name="connsiteX108" fmla="*/ 1247 w 10000"/>
                <a:gd name="connsiteY108" fmla="*/ 3757 h 10000"/>
                <a:gd name="connsiteX109" fmla="*/ 1072 w 10000"/>
                <a:gd name="connsiteY109" fmla="*/ 3968 h 10000"/>
                <a:gd name="connsiteX110" fmla="*/ 957 w 10000"/>
                <a:gd name="connsiteY110" fmla="*/ 3757 h 10000"/>
                <a:gd name="connsiteX111" fmla="*/ 667 w 10000"/>
                <a:gd name="connsiteY111" fmla="*/ 3704 h 10000"/>
                <a:gd name="connsiteX112" fmla="*/ 406 w 10000"/>
                <a:gd name="connsiteY112" fmla="*/ 3704 h 10000"/>
                <a:gd name="connsiteX113" fmla="*/ 29 w 10000"/>
                <a:gd name="connsiteY113" fmla="*/ 3439 h 10000"/>
                <a:gd name="connsiteX114" fmla="*/ 0 w 10000"/>
                <a:gd name="connsiteY114" fmla="*/ 3916 h 10000"/>
                <a:gd name="connsiteX115" fmla="*/ 58 w 10000"/>
                <a:gd name="connsiteY115" fmla="*/ 4603 h 10000"/>
                <a:gd name="connsiteX116" fmla="*/ 116 w 10000"/>
                <a:gd name="connsiteY116" fmla="*/ 4973 h 10000"/>
                <a:gd name="connsiteX117" fmla="*/ 174 w 10000"/>
                <a:gd name="connsiteY117" fmla="*/ 5239 h 10000"/>
                <a:gd name="connsiteX118" fmla="*/ 232 w 10000"/>
                <a:gd name="connsiteY118" fmla="*/ 5609 h 10000"/>
                <a:gd name="connsiteX119" fmla="*/ 406 w 10000"/>
                <a:gd name="connsiteY119" fmla="*/ 5926 h 10000"/>
                <a:gd name="connsiteX120" fmla="*/ 638 w 10000"/>
                <a:gd name="connsiteY120" fmla="*/ 6455 h 10000"/>
                <a:gd name="connsiteX121" fmla="*/ 492 w 10000"/>
                <a:gd name="connsiteY121" fmla="*/ 6350 h 10000"/>
                <a:gd name="connsiteX122" fmla="*/ 840 w 10000"/>
                <a:gd name="connsiteY122" fmla="*/ 6825 h 10000"/>
                <a:gd name="connsiteX123" fmla="*/ 1043 w 10000"/>
                <a:gd name="connsiteY123" fmla="*/ 6773 h 10000"/>
                <a:gd name="connsiteX124" fmla="*/ 1015 w 10000"/>
                <a:gd name="connsiteY124" fmla="*/ 6455 h 10000"/>
                <a:gd name="connsiteX125" fmla="*/ 1188 w 10000"/>
                <a:gd name="connsiteY125" fmla="*/ 6508 h 10000"/>
                <a:gd name="connsiteX126" fmla="*/ 986 w 10000"/>
                <a:gd name="connsiteY126" fmla="*/ 5873 h 10000"/>
                <a:gd name="connsiteX127" fmla="*/ 1362 w 10000"/>
                <a:gd name="connsiteY127" fmla="*/ 5609 h 10000"/>
                <a:gd name="connsiteX128" fmla="*/ 1566 w 10000"/>
                <a:gd name="connsiteY128" fmla="*/ 5609 h 10000"/>
                <a:gd name="connsiteX129" fmla="*/ 1566 w 10000"/>
                <a:gd name="connsiteY129" fmla="*/ 5873 h 10000"/>
                <a:gd name="connsiteX130" fmla="*/ 1391 w 10000"/>
                <a:gd name="connsiteY130" fmla="*/ 6032 h 10000"/>
                <a:gd name="connsiteX131" fmla="*/ 1276 w 10000"/>
                <a:gd name="connsiteY131" fmla="*/ 6720 h 10000"/>
                <a:gd name="connsiteX132" fmla="*/ 1218 w 10000"/>
                <a:gd name="connsiteY132" fmla="*/ 7037 h 10000"/>
                <a:gd name="connsiteX133" fmla="*/ 1305 w 10000"/>
                <a:gd name="connsiteY133" fmla="*/ 7461 h 10000"/>
                <a:gd name="connsiteX134" fmla="*/ 1478 w 10000"/>
                <a:gd name="connsiteY134" fmla="*/ 7778 h 10000"/>
                <a:gd name="connsiteX135" fmla="*/ 2058 w 10000"/>
                <a:gd name="connsiteY135" fmla="*/ 8413 h 10000"/>
                <a:gd name="connsiteX136" fmla="*/ 2521 w 10000"/>
                <a:gd name="connsiteY136" fmla="*/ 8889 h 10000"/>
                <a:gd name="connsiteX137" fmla="*/ 2869 w 10000"/>
                <a:gd name="connsiteY137" fmla="*/ 9101 h 10000"/>
                <a:gd name="connsiteX138" fmla="*/ 3246 w 10000"/>
                <a:gd name="connsiteY138" fmla="*/ 9312 h 10000"/>
                <a:gd name="connsiteX139" fmla="*/ 3624 w 10000"/>
                <a:gd name="connsiteY139" fmla="*/ 9524 h 10000"/>
                <a:gd name="connsiteX140" fmla="*/ 3972 w 10000"/>
                <a:gd name="connsiteY140" fmla="*/ 9630 h 10000"/>
                <a:gd name="connsiteX141" fmla="*/ 4348 w 10000"/>
                <a:gd name="connsiteY141" fmla="*/ 9789 h 10000"/>
                <a:gd name="connsiteX142" fmla="*/ 4783 w 10000"/>
                <a:gd name="connsiteY142" fmla="*/ 9948 h 10000"/>
                <a:gd name="connsiteX143" fmla="*/ 5246 w 10000"/>
                <a:gd name="connsiteY143" fmla="*/ 10000 h 10000"/>
                <a:gd name="connsiteX144" fmla="*/ 5652 w 10000"/>
                <a:gd name="connsiteY144" fmla="*/ 10000 h 10000"/>
                <a:gd name="connsiteX145" fmla="*/ 6145 w 10000"/>
                <a:gd name="connsiteY145" fmla="*/ 9948 h 10000"/>
                <a:gd name="connsiteX146" fmla="*/ 6493 w 10000"/>
                <a:gd name="connsiteY146" fmla="*/ 9841 h 10000"/>
                <a:gd name="connsiteX147" fmla="*/ 6841 w 10000"/>
                <a:gd name="connsiteY147" fmla="*/ 9736 h 10000"/>
                <a:gd name="connsiteX148" fmla="*/ 7218 w 10000"/>
                <a:gd name="connsiteY148" fmla="*/ 9577 h 10000"/>
                <a:gd name="connsiteX149" fmla="*/ 7565 w 10000"/>
                <a:gd name="connsiteY149" fmla="*/ 9418 h 10000"/>
                <a:gd name="connsiteX150" fmla="*/ 7884 w 10000"/>
                <a:gd name="connsiteY150" fmla="*/ 9207 h 10000"/>
                <a:gd name="connsiteX151" fmla="*/ 8232 w 10000"/>
                <a:gd name="connsiteY151" fmla="*/ 8995 h 10000"/>
                <a:gd name="connsiteX152" fmla="*/ 8551 w 10000"/>
                <a:gd name="connsiteY152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734 w 10000"/>
                <a:gd name="connsiteY23" fmla="*/ 5498 h 10000"/>
                <a:gd name="connsiteX24" fmla="*/ 8734 w 10000"/>
                <a:gd name="connsiteY24" fmla="*/ 5498 h 10000"/>
                <a:gd name="connsiteX25" fmla="*/ 8607 w 10000"/>
                <a:gd name="connsiteY25" fmla="*/ 5271 h 10000"/>
                <a:gd name="connsiteX26" fmla="*/ 8417 w 10000"/>
                <a:gd name="connsiteY26" fmla="*/ 5422 h 10000"/>
                <a:gd name="connsiteX27" fmla="*/ 8291 w 10000"/>
                <a:gd name="connsiteY27" fmla="*/ 5195 h 10000"/>
                <a:gd name="connsiteX28" fmla="*/ 8164 w 10000"/>
                <a:gd name="connsiteY28" fmla="*/ 4968 h 10000"/>
                <a:gd name="connsiteX29" fmla="*/ 8671 w 10000"/>
                <a:gd name="connsiteY29" fmla="*/ 4893 h 10000"/>
                <a:gd name="connsiteX30" fmla="*/ 8227 w 10000"/>
                <a:gd name="connsiteY30" fmla="*/ 4591 h 10000"/>
                <a:gd name="connsiteX31" fmla="*/ 8037 w 10000"/>
                <a:gd name="connsiteY31" fmla="*/ 4742 h 10000"/>
                <a:gd name="connsiteX32" fmla="*/ 8069 w 10000"/>
                <a:gd name="connsiteY32" fmla="*/ 4826 h 10000"/>
                <a:gd name="connsiteX33" fmla="*/ 6950 w 10000"/>
                <a:gd name="connsiteY33" fmla="*/ 3306 h 10000"/>
                <a:gd name="connsiteX34" fmla="*/ 6962 w 10000"/>
                <a:gd name="connsiteY34" fmla="*/ 3305 h 10000"/>
                <a:gd name="connsiteX35" fmla="*/ 6645 w 10000"/>
                <a:gd name="connsiteY35" fmla="*/ 3230 h 10000"/>
                <a:gd name="connsiteX36" fmla="*/ 6519 w 10000"/>
                <a:gd name="connsiteY36" fmla="*/ 3003 h 10000"/>
                <a:gd name="connsiteX37" fmla="*/ 5949 w 10000"/>
                <a:gd name="connsiteY37" fmla="*/ 2473 h 10000"/>
                <a:gd name="connsiteX38" fmla="*/ 5015 w 10000"/>
                <a:gd name="connsiteY38" fmla="*/ 3228 h 10000"/>
                <a:gd name="connsiteX39" fmla="*/ 4898 w 10000"/>
                <a:gd name="connsiteY39" fmla="*/ 3175 h 10000"/>
                <a:gd name="connsiteX40" fmla="*/ 4754 w 10000"/>
                <a:gd name="connsiteY40" fmla="*/ 3122 h 10000"/>
                <a:gd name="connsiteX41" fmla="*/ 4637 w 10000"/>
                <a:gd name="connsiteY41" fmla="*/ 3334 h 10000"/>
                <a:gd name="connsiteX42" fmla="*/ 4464 w 10000"/>
                <a:gd name="connsiteY42" fmla="*/ 3493 h 10000"/>
                <a:gd name="connsiteX43" fmla="*/ 4435 w 10000"/>
                <a:gd name="connsiteY43" fmla="*/ 3651 h 10000"/>
                <a:gd name="connsiteX44" fmla="*/ 4579 w 10000"/>
                <a:gd name="connsiteY44" fmla="*/ 3862 h 10000"/>
                <a:gd name="connsiteX45" fmla="*/ 4637 w 10000"/>
                <a:gd name="connsiteY45" fmla="*/ 4021 h 10000"/>
                <a:gd name="connsiteX46" fmla="*/ 4783 w 10000"/>
                <a:gd name="connsiteY46" fmla="*/ 4021 h 10000"/>
                <a:gd name="connsiteX47" fmla="*/ 4841 w 10000"/>
                <a:gd name="connsiteY47" fmla="*/ 4021 h 10000"/>
                <a:gd name="connsiteX48" fmla="*/ 4927 w 10000"/>
                <a:gd name="connsiteY48" fmla="*/ 4233 h 10000"/>
                <a:gd name="connsiteX49" fmla="*/ 5073 w 10000"/>
                <a:gd name="connsiteY49" fmla="*/ 4603 h 10000"/>
                <a:gd name="connsiteX50" fmla="*/ 4898 w 10000"/>
                <a:gd name="connsiteY50" fmla="*/ 4391 h 10000"/>
                <a:gd name="connsiteX51" fmla="*/ 4812 w 10000"/>
                <a:gd name="connsiteY51" fmla="*/ 4127 h 10000"/>
                <a:gd name="connsiteX52" fmla="*/ 4725 w 10000"/>
                <a:gd name="connsiteY52" fmla="*/ 4339 h 10000"/>
                <a:gd name="connsiteX53" fmla="*/ 4608 w 10000"/>
                <a:gd name="connsiteY53" fmla="*/ 4657 h 10000"/>
                <a:gd name="connsiteX54" fmla="*/ 4608 w 10000"/>
                <a:gd name="connsiteY54" fmla="*/ 4445 h 10000"/>
                <a:gd name="connsiteX55" fmla="*/ 4435 w 10000"/>
                <a:gd name="connsiteY55" fmla="*/ 4339 h 10000"/>
                <a:gd name="connsiteX56" fmla="*/ 4406 w 10000"/>
                <a:gd name="connsiteY56" fmla="*/ 3968 h 10000"/>
                <a:gd name="connsiteX57" fmla="*/ 4261 w 10000"/>
                <a:gd name="connsiteY57" fmla="*/ 4021 h 10000"/>
                <a:gd name="connsiteX58" fmla="*/ 4319 w 10000"/>
                <a:gd name="connsiteY58" fmla="*/ 3598 h 10000"/>
                <a:gd name="connsiteX59" fmla="*/ 4232 w 10000"/>
                <a:gd name="connsiteY59" fmla="*/ 3598 h 10000"/>
                <a:gd name="connsiteX60" fmla="*/ 4319 w 10000"/>
                <a:gd name="connsiteY60" fmla="*/ 3069 h 10000"/>
                <a:gd name="connsiteX61" fmla="*/ 4464 w 10000"/>
                <a:gd name="connsiteY61" fmla="*/ 3069 h 10000"/>
                <a:gd name="connsiteX62" fmla="*/ 4522 w 10000"/>
                <a:gd name="connsiteY62" fmla="*/ 3386 h 10000"/>
                <a:gd name="connsiteX63" fmla="*/ 4551 w 10000"/>
                <a:gd name="connsiteY63" fmla="*/ 3175 h 10000"/>
                <a:gd name="connsiteX64" fmla="*/ 4493 w 10000"/>
                <a:gd name="connsiteY64" fmla="*/ 3016 h 10000"/>
                <a:gd name="connsiteX65" fmla="*/ 4348 w 10000"/>
                <a:gd name="connsiteY65" fmla="*/ 2910 h 10000"/>
                <a:gd name="connsiteX66" fmla="*/ 4377 w 10000"/>
                <a:gd name="connsiteY66" fmla="*/ 2487 h 10000"/>
                <a:gd name="connsiteX67" fmla="*/ 4319 w 10000"/>
                <a:gd name="connsiteY67" fmla="*/ 2275 h 10000"/>
                <a:gd name="connsiteX68" fmla="*/ 4289 w 10000"/>
                <a:gd name="connsiteY68" fmla="*/ 1641 h 10000"/>
                <a:gd name="connsiteX69" fmla="*/ 4348 w 10000"/>
                <a:gd name="connsiteY69" fmla="*/ 1641 h 10000"/>
                <a:gd name="connsiteX70" fmla="*/ 4261 w 10000"/>
                <a:gd name="connsiteY70" fmla="*/ 1534 h 10000"/>
                <a:gd name="connsiteX71" fmla="*/ 4000 w 10000"/>
                <a:gd name="connsiteY71" fmla="*/ 1746 h 10000"/>
                <a:gd name="connsiteX72" fmla="*/ 3942 w 10000"/>
                <a:gd name="connsiteY72" fmla="*/ 1323 h 10000"/>
                <a:gd name="connsiteX73" fmla="*/ 4145 w 10000"/>
                <a:gd name="connsiteY73" fmla="*/ 582 h 10000"/>
                <a:gd name="connsiteX74" fmla="*/ 3972 w 10000"/>
                <a:gd name="connsiteY74" fmla="*/ 318 h 10000"/>
                <a:gd name="connsiteX75" fmla="*/ 3972 w 10000"/>
                <a:gd name="connsiteY75" fmla="*/ 212 h 10000"/>
                <a:gd name="connsiteX76" fmla="*/ 3710 w 10000"/>
                <a:gd name="connsiteY76" fmla="*/ 0 h 10000"/>
                <a:gd name="connsiteX77" fmla="*/ 3624 w 10000"/>
                <a:gd name="connsiteY77" fmla="*/ 212 h 10000"/>
                <a:gd name="connsiteX78" fmla="*/ 3536 w 10000"/>
                <a:gd name="connsiteY78" fmla="*/ 635 h 10000"/>
                <a:gd name="connsiteX79" fmla="*/ 3420 w 10000"/>
                <a:gd name="connsiteY79" fmla="*/ 688 h 10000"/>
                <a:gd name="connsiteX80" fmla="*/ 3594 w 10000"/>
                <a:gd name="connsiteY80" fmla="*/ 900 h 10000"/>
                <a:gd name="connsiteX81" fmla="*/ 3624 w 10000"/>
                <a:gd name="connsiteY81" fmla="*/ 1164 h 10000"/>
                <a:gd name="connsiteX82" fmla="*/ 3536 w 10000"/>
                <a:gd name="connsiteY82" fmla="*/ 1323 h 10000"/>
                <a:gd name="connsiteX83" fmla="*/ 3624 w 10000"/>
                <a:gd name="connsiteY83" fmla="*/ 1799 h 10000"/>
                <a:gd name="connsiteX84" fmla="*/ 3565 w 10000"/>
                <a:gd name="connsiteY84" fmla="*/ 2223 h 10000"/>
                <a:gd name="connsiteX85" fmla="*/ 3130 w 10000"/>
                <a:gd name="connsiteY85" fmla="*/ 2539 h 10000"/>
                <a:gd name="connsiteX86" fmla="*/ 3101 w 10000"/>
                <a:gd name="connsiteY86" fmla="*/ 2381 h 10000"/>
                <a:gd name="connsiteX87" fmla="*/ 3073 w 10000"/>
                <a:gd name="connsiteY87" fmla="*/ 2593 h 10000"/>
                <a:gd name="connsiteX88" fmla="*/ 3188 w 10000"/>
                <a:gd name="connsiteY88" fmla="*/ 2804 h 10000"/>
                <a:gd name="connsiteX89" fmla="*/ 3478 w 10000"/>
                <a:gd name="connsiteY89" fmla="*/ 2593 h 10000"/>
                <a:gd name="connsiteX90" fmla="*/ 3594 w 10000"/>
                <a:gd name="connsiteY90" fmla="*/ 2752 h 10000"/>
                <a:gd name="connsiteX91" fmla="*/ 3392 w 10000"/>
                <a:gd name="connsiteY91" fmla="*/ 2804 h 10000"/>
                <a:gd name="connsiteX92" fmla="*/ 1349 w 10000"/>
                <a:gd name="connsiteY92" fmla="*/ 2289 h 10000"/>
                <a:gd name="connsiteX93" fmla="*/ 2754 w 10000"/>
                <a:gd name="connsiteY93" fmla="*/ 2857 h 10000"/>
                <a:gd name="connsiteX94" fmla="*/ 1630 w 10000"/>
                <a:gd name="connsiteY94" fmla="*/ 1022 h 10000"/>
                <a:gd name="connsiteX95" fmla="*/ 2656 w 10000"/>
                <a:gd name="connsiteY95" fmla="*/ 2472 h 10000"/>
                <a:gd name="connsiteX96" fmla="*/ 2898 w 10000"/>
                <a:gd name="connsiteY96" fmla="*/ 3545 h 10000"/>
                <a:gd name="connsiteX97" fmla="*/ 2840 w 10000"/>
                <a:gd name="connsiteY97" fmla="*/ 3916 h 10000"/>
                <a:gd name="connsiteX98" fmla="*/ 1349 w 10000"/>
                <a:gd name="connsiteY98" fmla="*/ 2289 h 10000"/>
                <a:gd name="connsiteX99" fmla="*/ 1349 w 10000"/>
                <a:gd name="connsiteY99" fmla="*/ 2289 h 10000"/>
                <a:gd name="connsiteX100" fmla="*/ 2377 w 10000"/>
                <a:gd name="connsiteY100" fmla="*/ 3598 h 10000"/>
                <a:gd name="connsiteX101" fmla="*/ 2377 w 10000"/>
                <a:gd name="connsiteY101" fmla="*/ 3968 h 10000"/>
                <a:gd name="connsiteX102" fmla="*/ 2231 w 10000"/>
                <a:gd name="connsiteY102" fmla="*/ 4445 h 10000"/>
                <a:gd name="connsiteX103" fmla="*/ 2000 w 10000"/>
                <a:gd name="connsiteY103" fmla="*/ 4021 h 10000"/>
                <a:gd name="connsiteX104" fmla="*/ 1884 w 10000"/>
                <a:gd name="connsiteY104" fmla="*/ 3545 h 10000"/>
                <a:gd name="connsiteX105" fmla="*/ 1652 w 10000"/>
                <a:gd name="connsiteY105" fmla="*/ 3545 h 10000"/>
                <a:gd name="connsiteX106" fmla="*/ 1478 w 10000"/>
                <a:gd name="connsiteY106" fmla="*/ 3757 h 10000"/>
                <a:gd name="connsiteX107" fmla="*/ 1247 w 10000"/>
                <a:gd name="connsiteY107" fmla="*/ 3757 h 10000"/>
                <a:gd name="connsiteX108" fmla="*/ 1072 w 10000"/>
                <a:gd name="connsiteY108" fmla="*/ 3968 h 10000"/>
                <a:gd name="connsiteX109" fmla="*/ 957 w 10000"/>
                <a:gd name="connsiteY109" fmla="*/ 3757 h 10000"/>
                <a:gd name="connsiteX110" fmla="*/ 667 w 10000"/>
                <a:gd name="connsiteY110" fmla="*/ 3704 h 10000"/>
                <a:gd name="connsiteX111" fmla="*/ 406 w 10000"/>
                <a:gd name="connsiteY111" fmla="*/ 3704 h 10000"/>
                <a:gd name="connsiteX112" fmla="*/ 29 w 10000"/>
                <a:gd name="connsiteY112" fmla="*/ 3439 h 10000"/>
                <a:gd name="connsiteX113" fmla="*/ 0 w 10000"/>
                <a:gd name="connsiteY113" fmla="*/ 3916 h 10000"/>
                <a:gd name="connsiteX114" fmla="*/ 58 w 10000"/>
                <a:gd name="connsiteY114" fmla="*/ 4603 h 10000"/>
                <a:gd name="connsiteX115" fmla="*/ 116 w 10000"/>
                <a:gd name="connsiteY115" fmla="*/ 4973 h 10000"/>
                <a:gd name="connsiteX116" fmla="*/ 174 w 10000"/>
                <a:gd name="connsiteY116" fmla="*/ 5239 h 10000"/>
                <a:gd name="connsiteX117" fmla="*/ 232 w 10000"/>
                <a:gd name="connsiteY117" fmla="*/ 5609 h 10000"/>
                <a:gd name="connsiteX118" fmla="*/ 406 w 10000"/>
                <a:gd name="connsiteY118" fmla="*/ 5926 h 10000"/>
                <a:gd name="connsiteX119" fmla="*/ 638 w 10000"/>
                <a:gd name="connsiteY119" fmla="*/ 6455 h 10000"/>
                <a:gd name="connsiteX120" fmla="*/ 492 w 10000"/>
                <a:gd name="connsiteY120" fmla="*/ 6350 h 10000"/>
                <a:gd name="connsiteX121" fmla="*/ 840 w 10000"/>
                <a:gd name="connsiteY121" fmla="*/ 6825 h 10000"/>
                <a:gd name="connsiteX122" fmla="*/ 1043 w 10000"/>
                <a:gd name="connsiteY122" fmla="*/ 6773 h 10000"/>
                <a:gd name="connsiteX123" fmla="*/ 1015 w 10000"/>
                <a:gd name="connsiteY123" fmla="*/ 6455 h 10000"/>
                <a:gd name="connsiteX124" fmla="*/ 1188 w 10000"/>
                <a:gd name="connsiteY124" fmla="*/ 6508 h 10000"/>
                <a:gd name="connsiteX125" fmla="*/ 986 w 10000"/>
                <a:gd name="connsiteY125" fmla="*/ 5873 h 10000"/>
                <a:gd name="connsiteX126" fmla="*/ 1362 w 10000"/>
                <a:gd name="connsiteY126" fmla="*/ 5609 h 10000"/>
                <a:gd name="connsiteX127" fmla="*/ 1566 w 10000"/>
                <a:gd name="connsiteY127" fmla="*/ 5609 h 10000"/>
                <a:gd name="connsiteX128" fmla="*/ 1566 w 10000"/>
                <a:gd name="connsiteY128" fmla="*/ 5873 h 10000"/>
                <a:gd name="connsiteX129" fmla="*/ 1391 w 10000"/>
                <a:gd name="connsiteY129" fmla="*/ 6032 h 10000"/>
                <a:gd name="connsiteX130" fmla="*/ 1276 w 10000"/>
                <a:gd name="connsiteY130" fmla="*/ 6720 h 10000"/>
                <a:gd name="connsiteX131" fmla="*/ 1218 w 10000"/>
                <a:gd name="connsiteY131" fmla="*/ 7037 h 10000"/>
                <a:gd name="connsiteX132" fmla="*/ 1305 w 10000"/>
                <a:gd name="connsiteY132" fmla="*/ 7461 h 10000"/>
                <a:gd name="connsiteX133" fmla="*/ 1478 w 10000"/>
                <a:gd name="connsiteY133" fmla="*/ 7778 h 10000"/>
                <a:gd name="connsiteX134" fmla="*/ 2058 w 10000"/>
                <a:gd name="connsiteY134" fmla="*/ 8413 h 10000"/>
                <a:gd name="connsiteX135" fmla="*/ 2521 w 10000"/>
                <a:gd name="connsiteY135" fmla="*/ 8889 h 10000"/>
                <a:gd name="connsiteX136" fmla="*/ 2869 w 10000"/>
                <a:gd name="connsiteY136" fmla="*/ 9101 h 10000"/>
                <a:gd name="connsiteX137" fmla="*/ 3246 w 10000"/>
                <a:gd name="connsiteY137" fmla="*/ 9312 h 10000"/>
                <a:gd name="connsiteX138" fmla="*/ 3624 w 10000"/>
                <a:gd name="connsiteY138" fmla="*/ 9524 h 10000"/>
                <a:gd name="connsiteX139" fmla="*/ 3972 w 10000"/>
                <a:gd name="connsiteY139" fmla="*/ 9630 h 10000"/>
                <a:gd name="connsiteX140" fmla="*/ 4348 w 10000"/>
                <a:gd name="connsiteY140" fmla="*/ 9789 h 10000"/>
                <a:gd name="connsiteX141" fmla="*/ 4783 w 10000"/>
                <a:gd name="connsiteY141" fmla="*/ 9948 h 10000"/>
                <a:gd name="connsiteX142" fmla="*/ 5246 w 10000"/>
                <a:gd name="connsiteY142" fmla="*/ 10000 h 10000"/>
                <a:gd name="connsiteX143" fmla="*/ 5652 w 10000"/>
                <a:gd name="connsiteY143" fmla="*/ 10000 h 10000"/>
                <a:gd name="connsiteX144" fmla="*/ 6145 w 10000"/>
                <a:gd name="connsiteY144" fmla="*/ 9948 h 10000"/>
                <a:gd name="connsiteX145" fmla="*/ 6493 w 10000"/>
                <a:gd name="connsiteY145" fmla="*/ 9841 h 10000"/>
                <a:gd name="connsiteX146" fmla="*/ 6841 w 10000"/>
                <a:gd name="connsiteY146" fmla="*/ 9736 h 10000"/>
                <a:gd name="connsiteX147" fmla="*/ 7218 w 10000"/>
                <a:gd name="connsiteY147" fmla="*/ 9577 h 10000"/>
                <a:gd name="connsiteX148" fmla="*/ 7565 w 10000"/>
                <a:gd name="connsiteY148" fmla="*/ 9418 h 10000"/>
                <a:gd name="connsiteX149" fmla="*/ 7884 w 10000"/>
                <a:gd name="connsiteY149" fmla="*/ 9207 h 10000"/>
                <a:gd name="connsiteX150" fmla="*/ 8232 w 10000"/>
                <a:gd name="connsiteY150" fmla="*/ 8995 h 10000"/>
                <a:gd name="connsiteX151" fmla="*/ 8551 w 10000"/>
                <a:gd name="connsiteY151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734 w 10000"/>
                <a:gd name="connsiteY23" fmla="*/ 5498 h 10000"/>
                <a:gd name="connsiteX24" fmla="*/ 8734 w 10000"/>
                <a:gd name="connsiteY24" fmla="*/ 5498 h 10000"/>
                <a:gd name="connsiteX25" fmla="*/ 8607 w 10000"/>
                <a:gd name="connsiteY25" fmla="*/ 5271 h 10000"/>
                <a:gd name="connsiteX26" fmla="*/ 8417 w 10000"/>
                <a:gd name="connsiteY26" fmla="*/ 5422 h 10000"/>
                <a:gd name="connsiteX27" fmla="*/ 8291 w 10000"/>
                <a:gd name="connsiteY27" fmla="*/ 5195 h 10000"/>
                <a:gd name="connsiteX28" fmla="*/ 8164 w 10000"/>
                <a:gd name="connsiteY28" fmla="*/ 4968 h 10000"/>
                <a:gd name="connsiteX29" fmla="*/ 8671 w 10000"/>
                <a:gd name="connsiteY29" fmla="*/ 4893 h 10000"/>
                <a:gd name="connsiteX30" fmla="*/ 8227 w 10000"/>
                <a:gd name="connsiteY30" fmla="*/ 4591 h 10000"/>
                <a:gd name="connsiteX31" fmla="*/ 8037 w 10000"/>
                <a:gd name="connsiteY31" fmla="*/ 4742 h 10000"/>
                <a:gd name="connsiteX32" fmla="*/ 8069 w 10000"/>
                <a:gd name="connsiteY32" fmla="*/ 4826 h 10000"/>
                <a:gd name="connsiteX33" fmla="*/ 6950 w 10000"/>
                <a:gd name="connsiteY33" fmla="*/ 3306 h 10000"/>
                <a:gd name="connsiteX34" fmla="*/ 6962 w 10000"/>
                <a:gd name="connsiteY34" fmla="*/ 3305 h 10000"/>
                <a:gd name="connsiteX35" fmla="*/ 6645 w 10000"/>
                <a:gd name="connsiteY35" fmla="*/ 3230 h 10000"/>
                <a:gd name="connsiteX36" fmla="*/ 6519 w 10000"/>
                <a:gd name="connsiteY36" fmla="*/ 3003 h 10000"/>
                <a:gd name="connsiteX37" fmla="*/ 5949 w 10000"/>
                <a:gd name="connsiteY37" fmla="*/ 2473 h 10000"/>
                <a:gd name="connsiteX38" fmla="*/ 5015 w 10000"/>
                <a:gd name="connsiteY38" fmla="*/ 3228 h 10000"/>
                <a:gd name="connsiteX39" fmla="*/ 4898 w 10000"/>
                <a:gd name="connsiteY39" fmla="*/ 3175 h 10000"/>
                <a:gd name="connsiteX40" fmla="*/ 4754 w 10000"/>
                <a:gd name="connsiteY40" fmla="*/ 3122 h 10000"/>
                <a:gd name="connsiteX41" fmla="*/ 4637 w 10000"/>
                <a:gd name="connsiteY41" fmla="*/ 3334 h 10000"/>
                <a:gd name="connsiteX42" fmla="*/ 4464 w 10000"/>
                <a:gd name="connsiteY42" fmla="*/ 3493 h 10000"/>
                <a:gd name="connsiteX43" fmla="*/ 4435 w 10000"/>
                <a:gd name="connsiteY43" fmla="*/ 3651 h 10000"/>
                <a:gd name="connsiteX44" fmla="*/ 4579 w 10000"/>
                <a:gd name="connsiteY44" fmla="*/ 3862 h 10000"/>
                <a:gd name="connsiteX45" fmla="*/ 4637 w 10000"/>
                <a:gd name="connsiteY45" fmla="*/ 4021 h 10000"/>
                <a:gd name="connsiteX46" fmla="*/ 4783 w 10000"/>
                <a:gd name="connsiteY46" fmla="*/ 4021 h 10000"/>
                <a:gd name="connsiteX47" fmla="*/ 4841 w 10000"/>
                <a:gd name="connsiteY47" fmla="*/ 4021 h 10000"/>
                <a:gd name="connsiteX48" fmla="*/ 4927 w 10000"/>
                <a:gd name="connsiteY48" fmla="*/ 4233 h 10000"/>
                <a:gd name="connsiteX49" fmla="*/ 5073 w 10000"/>
                <a:gd name="connsiteY49" fmla="*/ 4603 h 10000"/>
                <a:gd name="connsiteX50" fmla="*/ 4898 w 10000"/>
                <a:gd name="connsiteY50" fmla="*/ 4391 h 10000"/>
                <a:gd name="connsiteX51" fmla="*/ 4812 w 10000"/>
                <a:gd name="connsiteY51" fmla="*/ 4127 h 10000"/>
                <a:gd name="connsiteX52" fmla="*/ 4725 w 10000"/>
                <a:gd name="connsiteY52" fmla="*/ 4339 h 10000"/>
                <a:gd name="connsiteX53" fmla="*/ 4608 w 10000"/>
                <a:gd name="connsiteY53" fmla="*/ 4657 h 10000"/>
                <a:gd name="connsiteX54" fmla="*/ 4608 w 10000"/>
                <a:gd name="connsiteY54" fmla="*/ 4445 h 10000"/>
                <a:gd name="connsiteX55" fmla="*/ 4435 w 10000"/>
                <a:gd name="connsiteY55" fmla="*/ 4339 h 10000"/>
                <a:gd name="connsiteX56" fmla="*/ 4406 w 10000"/>
                <a:gd name="connsiteY56" fmla="*/ 3968 h 10000"/>
                <a:gd name="connsiteX57" fmla="*/ 4261 w 10000"/>
                <a:gd name="connsiteY57" fmla="*/ 4021 h 10000"/>
                <a:gd name="connsiteX58" fmla="*/ 4319 w 10000"/>
                <a:gd name="connsiteY58" fmla="*/ 3598 h 10000"/>
                <a:gd name="connsiteX59" fmla="*/ 4232 w 10000"/>
                <a:gd name="connsiteY59" fmla="*/ 3598 h 10000"/>
                <a:gd name="connsiteX60" fmla="*/ 4319 w 10000"/>
                <a:gd name="connsiteY60" fmla="*/ 3069 h 10000"/>
                <a:gd name="connsiteX61" fmla="*/ 4464 w 10000"/>
                <a:gd name="connsiteY61" fmla="*/ 3069 h 10000"/>
                <a:gd name="connsiteX62" fmla="*/ 4522 w 10000"/>
                <a:gd name="connsiteY62" fmla="*/ 3386 h 10000"/>
                <a:gd name="connsiteX63" fmla="*/ 4551 w 10000"/>
                <a:gd name="connsiteY63" fmla="*/ 3175 h 10000"/>
                <a:gd name="connsiteX64" fmla="*/ 4493 w 10000"/>
                <a:gd name="connsiteY64" fmla="*/ 3016 h 10000"/>
                <a:gd name="connsiteX65" fmla="*/ 4348 w 10000"/>
                <a:gd name="connsiteY65" fmla="*/ 2910 h 10000"/>
                <a:gd name="connsiteX66" fmla="*/ 4377 w 10000"/>
                <a:gd name="connsiteY66" fmla="*/ 2487 h 10000"/>
                <a:gd name="connsiteX67" fmla="*/ 4319 w 10000"/>
                <a:gd name="connsiteY67" fmla="*/ 2275 h 10000"/>
                <a:gd name="connsiteX68" fmla="*/ 4289 w 10000"/>
                <a:gd name="connsiteY68" fmla="*/ 1641 h 10000"/>
                <a:gd name="connsiteX69" fmla="*/ 4348 w 10000"/>
                <a:gd name="connsiteY69" fmla="*/ 1641 h 10000"/>
                <a:gd name="connsiteX70" fmla="*/ 4261 w 10000"/>
                <a:gd name="connsiteY70" fmla="*/ 1534 h 10000"/>
                <a:gd name="connsiteX71" fmla="*/ 4000 w 10000"/>
                <a:gd name="connsiteY71" fmla="*/ 1746 h 10000"/>
                <a:gd name="connsiteX72" fmla="*/ 3942 w 10000"/>
                <a:gd name="connsiteY72" fmla="*/ 1323 h 10000"/>
                <a:gd name="connsiteX73" fmla="*/ 4145 w 10000"/>
                <a:gd name="connsiteY73" fmla="*/ 582 h 10000"/>
                <a:gd name="connsiteX74" fmla="*/ 3972 w 10000"/>
                <a:gd name="connsiteY74" fmla="*/ 318 h 10000"/>
                <a:gd name="connsiteX75" fmla="*/ 3972 w 10000"/>
                <a:gd name="connsiteY75" fmla="*/ 212 h 10000"/>
                <a:gd name="connsiteX76" fmla="*/ 3710 w 10000"/>
                <a:gd name="connsiteY76" fmla="*/ 0 h 10000"/>
                <a:gd name="connsiteX77" fmla="*/ 3624 w 10000"/>
                <a:gd name="connsiteY77" fmla="*/ 212 h 10000"/>
                <a:gd name="connsiteX78" fmla="*/ 3536 w 10000"/>
                <a:gd name="connsiteY78" fmla="*/ 635 h 10000"/>
                <a:gd name="connsiteX79" fmla="*/ 3420 w 10000"/>
                <a:gd name="connsiteY79" fmla="*/ 688 h 10000"/>
                <a:gd name="connsiteX80" fmla="*/ 3594 w 10000"/>
                <a:gd name="connsiteY80" fmla="*/ 900 h 10000"/>
                <a:gd name="connsiteX81" fmla="*/ 3624 w 10000"/>
                <a:gd name="connsiteY81" fmla="*/ 1164 h 10000"/>
                <a:gd name="connsiteX82" fmla="*/ 3536 w 10000"/>
                <a:gd name="connsiteY82" fmla="*/ 1323 h 10000"/>
                <a:gd name="connsiteX83" fmla="*/ 3624 w 10000"/>
                <a:gd name="connsiteY83" fmla="*/ 1799 h 10000"/>
                <a:gd name="connsiteX84" fmla="*/ 3565 w 10000"/>
                <a:gd name="connsiteY84" fmla="*/ 2223 h 10000"/>
                <a:gd name="connsiteX85" fmla="*/ 3130 w 10000"/>
                <a:gd name="connsiteY85" fmla="*/ 2539 h 10000"/>
                <a:gd name="connsiteX86" fmla="*/ 3101 w 10000"/>
                <a:gd name="connsiteY86" fmla="*/ 2381 h 10000"/>
                <a:gd name="connsiteX87" fmla="*/ 3073 w 10000"/>
                <a:gd name="connsiteY87" fmla="*/ 2593 h 10000"/>
                <a:gd name="connsiteX88" fmla="*/ 3188 w 10000"/>
                <a:gd name="connsiteY88" fmla="*/ 2804 h 10000"/>
                <a:gd name="connsiteX89" fmla="*/ 3478 w 10000"/>
                <a:gd name="connsiteY89" fmla="*/ 2593 h 10000"/>
                <a:gd name="connsiteX90" fmla="*/ 3594 w 10000"/>
                <a:gd name="connsiteY90" fmla="*/ 2752 h 10000"/>
                <a:gd name="connsiteX91" fmla="*/ 3392 w 10000"/>
                <a:gd name="connsiteY91" fmla="*/ 2804 h 10000"/>
                <a:gd name="connsiteX92" fmla="*/ 1349 w 10000"/>
                <a:gd name="connsiteY92" fmla="*/ 2289 h 10000"/>
                <a:gd name="connsiteX93" fmla="*/ 2754 w 10000"/>
                <a:gd name="connsiteY93" fmla="*/ 2857 h 10000"/>
                <a:gd name="connsiteX94" fmla="*/ 2656 w 10000"/>
                <a:gd name="connsiteY94" fmla="*/ 2472 h 10000"/>
                <a:gd name="connsiteX95" fmla="*/ 2898 w 10000"/>
                <a:gd name="connsiteY95" fmla="*/ 3545 h 10000"/>
                <a:gd name="connsiteX96" fmla="*/ 2840 w 10000"/>
                <a:gd name="connsiteY96" fmla="*/ 3916 h 10000"/>
                <a:gd name="connsiteX97" fmla="*/ 1349 w 10000"/>
                <a:gd name="connsiteY97" fmla="*/ 2289 h 10000"/>
                <a:gd name="connsiteX98" fmla="*/ 1349 w 10000"/>
                <a:gd name="connsiteY98" fmla="*/ 2289 h 10000"/>
                <a:gd name="connsiteX99" fmla="*/ 2377 w 10000"/>
                <a:gd name="connsiteY99" fmla="*/ 3598 h 10000"/>
                <a:gd name="connsiteX100" fmla="*/ 2377 w 10000"/>
                <a:gd name="connsiteY100" fmla="*/ 3968 h 10000"/>
                <a:gd name="connsiteX101" fmla="*/ 2231 w 10000"/>
                <a:gd name="connsiteY101" fmla="*/ 4445 h 10000"/>
                <a:gd name="connsiteX102" fmla="*/ 2000 w 10000"/>
                <a:gd name="connsiteY102" fmla="*/ 4021 h 10000"/>
                <a:gd name="connsiteX103" fmla="*/ 1884 w 10000"/>
                <a:gd name="connsiteY103" fmla="*/ 3545 h 10000"/>
                <a:gd name="connsiteX104" fmla="*/ 1652 w 10000"/>
                <a:gd name="connsiteY104" fmla="*/ 3545 h 10000"/>
                <a:gd name="connsiteX105" fmla="*/ 1478 w 10000"/>
                <a:gd name="connsiteY105" fmla="*/ 3757 h 10000"/>
                <a:gd name="connsiteX106" fmla="*/ 1247 w 10000"/>
                <a:gd name="connsiteY106" fmla="*/ 3757 h 10000"/>
                <a:gd name="connsiteX107" fmla="*/ 1072 w 10000"/>
                <a:gd name="connsiteY107" fmla="*/ 3968 h 10000"/>
                <a:gd name="connsiteX108" fmla="*/ 957 w 10000"/>
                <a:gd name="connsiteY108" fmla="*/ 3757 h 10000"/>
                <a:gd name="connsiteX109" fmla="*/ 667 w 10000"/>
                <a:gd name="connsiteY109" fmla="*/ 3704 h 10000"/>
                <a:gd name="connsiteX110" fmla="*/ 406 w 10000"/>
                <a:gd name="connsiteY110" fmla="*/ 3704 h 10000"/>
                <a:gd name="connsiteX111" fmla="*/ 29 w 10000"/>
                <a:gd name="connsiteY111" fmla="*/ 3439 h 10000"/>
                <a:gd name="connsiteX112" fmla="*/ 0 w 10000"/>
                <a:gd name="connsiteY112" fmla="*/ 3916 h 10000"/>
                <a:gd name="connsiteX113" fmla="*/ 58 w 10000"/>
                <a:gd name="connsiteY113" fmla="*/ 4603 h 10000"/>
                <a:gd name="connsiteX114" fmla="*/ 116 w 10000"/>
                <a:gd name="connsiteY114" fmla="*/ 4973 h 10000"/>
                <a:gd name="connsiteX115" fmla="*/ 174 w 10000"/>
                <a:gd name="connsiteY115" fmla="*/ 5239 h 10000"/>
                <a:gd name="connsiteX116" fmla="*/ 232 w 10000"/>
                <a:gd name="connsiteY116" fmla="*/ 5609 h 10000"/>
                <a:gd name="connsiteX117" fmla="*/ 406 w 10000"/>
                <a:gd name="connsiteY117" fmla="*/ 5926 h 10000"/>
                <a:gd name="connsiteX118" fmla="*/ 638 w 10000"/>
                <a:gd name="connsiteY118" fmla="*/ 6455 h 10000"/>
                <a:gd name="connsiteX119" fmla="*/ 492 w 10000"/>
                <a:gd name="connsiteY119" fmla="*/ 6350 h 10000"/>
                <a:gd name="connsiteX120" fmla="*/ 840 w 10000"/>
                <a:gd name="connsiteY120" fmla="*/ 6825 h 10000"/>
                <a:gd name="connsiteX121" fmla="*/ 1043 w 10000"/>
                <a:gd name="connsiteY121" fmla="*/ 6773 h 10000"/>
                <a:gd name="connsiteX122" fmla="*/ 1015 w 10000"/>
                <a:gd name="connsiteY122" fmla="*/ 6455 h 10000"/>
                <a:gd name="connsiteX123" fmla="*/ 1188 w 10000"/>
                <a:gd name="connsiteY123" fmla="*/ 6508 h 10000"/>
                <a:gd name="connsiteX124" fmla="*/ 986 w 10000"/>
                <a:gd name="connsiteY124" fmla="*/ 5873 h 10000"/>
                <a:gd name="connsiteX125" fmla="*/ 1362 w 10000"/>
                <a:gd name="connsiteY125" fmla="*/ 5609 h 10000"/>
                <a:gd name="connsiteX126" fmla="*/ 1566 w 10000"/>
                <a:gd name="connsiteY126" fmla="*/ 5609 h 10000"/>
                <a:gd name="connsiteX127" fmla="*/ 1566 w 10000"/>
                <a:gd name="connsiteY127" fmla="*/ 5873 h 10000"/>
                <a:gd name="connsiteX128" fmla="*/ 1391 w 10000"/>
                <a:gd name="connsiteY128" fmla="*/ 6032 h 10000"/>
                <a:gd name="connsiteX129" fmla="*/ 1276 w 10000"/>
                <a:gd name="connsiteY129" fmla="*/ 6720 h 10000"/>
                <a:gd name="connsiteX130" fmla="*/ 1218 w 10000"/>
                <a:gd name="connsiteY130" fmla="*/ 7037 h 10000"/>
                <a:gd name="connsiteX131" fmla="*/ 1305 w 10000"/>
                <a:gd name="connsiteY131" fmla="*/ 7461 h 10000"/>
                <a:gd name="connsiteX132" fmla="*/ 1478 w 10000"/>
                <a:gd name="connsiteY132" fmla="*/ 7778 h 10000"/>
                <a:gd name="connsiteX133" fmla="*/ 2058 w 10000"/>
                <a:gd name="connsiteY133" fmla="*/ 8413 h 10000"/>
                <a:gd name="connsiteX134" fmla="*/ 2521 w 10000"/>
                <a:gd name="connsiteY134" fmla="*/ 8889 h 10000"/>
                <a:gd name="connsiteX135" fmla="*/ 2869 w 10000"/>
                <a:gd name="connsiteY135" fmla="*/ 9101 h 10000"/>
                <a:gd name="connsiteX136" fmla="*/ 3246 w 10000"/>
                <a:gd name="connsiteY136" fmla="*/ 9312 h 10000"/>
                <a:gd name="connsiteX137" fmla="*/ 3624 w 10000"/>
                <a:gd name="connsiteY137" fmla="*/ 9524 h 10000"/>
                <a:gd name="connsiteX138" fmla="*/ 3972 w 10000"/>
                <a:gd name="connsiteY138" fmla="*/ 9630 h 10000"/>
                <a:gd name="connsiteX139" fmla="*/ 4348 w 10000"/>
                <a:gd name="connsiteY139" fmla="*/ 9789 h 10000"/>
                <a:gd name="connsiteX140" fmla="*/ 4783 w 10000"/>
                <a:gd name="connsiteY140" fmla="*/ 9948 h 10000"/>
                <a:gd name="connsiteX141" fmla="*/ 5246 w 10000"/>
                <a:gd name="connsiteY141" fmla="*/ 10000 h 10000"/>
                <a:gd name="connsiteX142" fmla="*/ 5652 w 10000"/>
                <a:gd name="connsiteY142" fmla="*/ 10000 h 10000"/>
                <a:gd name="connsiteX143" fmla="*/ 6145 w 10000"/>
                <a:gd name="connsiteY143" fmla="*/ 9948 h 10000"/>
                <a:gd name="connsiteX144" fmla="*/ 6493 w 10000"/>
                <a:gd name="connsiteY144" fmla="*/ 9841 h 10000"/>
                <a:gd name="connsiteX145" fmla="*/ 6841 w 10000"/>
                <a:gd name="connsiteY145" fmla="*/ 9736 h 10000"/>
                <a:gd name="connsiteX146" fmla="*/ 7218 w 10000"/>
                <a:gd name="connsiteY146" fmla="*/ 9577 h 10000"/>
                <a:gd name="connsiteX147" fmla="*/ 7565 w 10000"/>
                <a:gd name="connsiteY147" fmla="*/ 9418 h 10000"/>
                <a:gd name="connsiteX148" fmla="*/ 7884 w 10000"/>
                <a:gd name="connsiteY148" fmla="*/ 9207 h 10000"/>
                <a:gd name="connsiteX149" fmla="*/ 8232 w 10000"/>
                <a:gd name="connsiteY149" fmla="*/ 8995 h 10000"/>
                <a:gd name="connsiteX150" fmla="*/ 8551 w 10000"/>
                <a:gd name="connsiteY150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734 w 10000"/>
                <a:gd name="connsiteY23" fmla="*/ 5498 h 10000"/>
                <a:gd name="connsiteX24" fmla="*/ 8734 w 10000"/>
                <a:gd name="connsiteY24" fmla="*/ 5498 h 10000"/>
                <a:gd name="connsiteX25" fmla="*/ 8607 w 10000"/>
                <a:gd name="connsiteY25" fmla="*/ 5271 h 10000"/>
                <a:gd name="connsiteX26" fmla="*/ 8417 w 10000"/>
                <a:gd name="connsiteY26" fmla="*/ 5422 h 10000"/>
                <a:gd name="connsiteX27" fmla="*/ 8291 w 10000"/>
                <a:gd name="connsiteY27" fmla="*/ 5195 h 10000"/>
                <a:gd name="connsiteX28" fmla="*/ 8164 w 10000"/>
                <a:gd name="connsiteY28" fmla="*/ 4968 h 10000"/>
                <a:gd name="connsiteX29" fmla="*/ 8671 w 10000"/>
                <a:gd name="connsiteY29" fmla="*/ 4893 h 10000"/>
                <a:gd name="connsiteX30" fmla="*/ 8227 w 10000"/>
                <a:gd name="connsiteY30" fmla="*/ 4591 h 10000"/>
                <a:gd name="connsiteX31" fmla="*/ 8037 w 10000"/>
                <a:gd name="connsiteY31" fmla="*/ 4742 h 10000"/>
                <a:gd name="connsiteX32" fmla="*/ 8069 w 10000"/>
                <a:gd name="connsiteY32" fmla="*/ 4826 h 10000"/>
                <a:gd name="connsiteX33" fmla="*/ 6950 w 10000"/>
                <a:gd name="connsiteY33" fmla="*/ 3306 h 10000"/>
                <a:gd name="connsiteX34" fmla="*/ 6962 w 10000"/>
                <a:gd name="connsiteY34" fmla="*/ 3305 h 10000"/>
                <a:gd name="connsiteX35" fmla="*/ 6645 w 10000"/>
                <a:gd name="connsiteY35" fmla="*/ 3230 h 10000"/>
                <a:gd name="connsiteX36" fmla="*/ 6519 w 10000"/>
                <a:gd name="connsiteY36" fmla="*/ 3003 h 10000"/>
                <a:gd name="connsiteX37" fmla="*/ 5949 w 10000"/>
                <a:gd name="connsiteY37" fmla="*/ 2473 h 10000"/>
                <a:gd name="connsiteX38" fmla="*/ 5015 w 10000"/>
                <a:gd name="connsiteY38" fmla="*/ 3228 h 10000"/>
                <a:gd name="connsiteX39" fmla="*/ 4898 w 10000"/>
                <a:gd name="connsiteY39" fmla="*/ 3175 h 10000"/>
                <a:gd name="connsiteX40" fmla="*/ 4754 w 10000"/>
                <a:gd name="connsiteY40" fmla="*/ 3122 h 10000"/>
                <a:gd name="connsiteX41" fmla="*/ 4637 w 10000"/>
                <a:gd name="connsiteY41" fmla="*/ 3334 h 10000"/>
                <a:gd name="connsiteX42" fmla="*/ 4464 w 10000"/>
                <a:gd name="connsiteY42" fmla="*/ 3493 h 10000"/>
                <a:gd name="connsiteX43" fmla="*/ 4435 w 10000"/>
                <a:gd name="connsiteY43" fmla="*/ 3651 h 10000"/>
                <a:gd name="connsiteX44" fmla="*/ 4579 w 10000"/>
                <a:gd name="connsiteY44" fmla="*/ 3862 h 10000"/>
                <a:gd name="connsiteX45" fmla="*/ 4637 w 10000"/>
                <a:gd name="connsiteY45" fmla="*/ 4021 h 10000"/>
                <a:gd name="connsiteX46" fmla="*/ 4783 w 10000"/>
                <a:gd name="connsiteY46" fmla="*/ 4021 h 10000"/>
                <a:gd name="connsiteX47" fmla="*/ 4841 w 10000"/>
                <a:gd name="connsiteY47" fmla="*/ 4021 h 10000"/>
                <a:gd name="connsiteX48" fmla="*/ 4927 w 10000"/>
                <a:gd name="connsiteY48" fmla="*/ 4233 h 10000"/>
                <a:gd name="connsiteX49" fmla="*/ 5073 w 10000"/>
                <a:gd name="connsiteY49" fmla="*/ 4603 h 10000"/>
                <a:gd name="connsiteX50" fmla="*/ 4898 w 10000"/>
                <a:gd name="connsiteY50" fmla="*/ 4391 h 10000"/>
                <a:gd name="connsiteX51" fmla="*/ 4812 w 10000"/>
                <a:gd name="connsiteY51" fmla="*/ 4127 h 10000"/>
                <a:gd name="connsiteX52" fmla="*/ 4725 w 10000"/>
                <a:gd name="connsiteY52" fmla="*/ 4339 h 10000"/>
                <a:gd name="connsiteX53" fmla="*/ 4608 w 10000"/>
                <a:gd name="connsiteY53" fmla="*/ 4657 h 10000"/>
                <a:gd name="connsiteX54" fmla="*/ 4608 w 10000"/>
                <a:gd name="connsiteY54" fmla="*/ 4445 h 10000"/>
                <a:gd name="connsiteX55" fmla="*/ 4435 w 10000"/>
                <a:gd name="connsiteY55" fmla="*/ 4339 h 10000"/>
                <a:gd name="connsiteX56" fmla="*/ 4406 w 10000"/>
                <a:gd name="connsiteY56" fmla="*/ 3968 h 10000"/>
                <a:gd name="connsiteX57" fmla="*/ 4261 w 10000"/>
                <a:gd name="connsiteY57" fmla="*/ 4021 h 10000"/>
                <a:gd name="connsiteX58" fmla="*/ 4319 w 10000"/>
                <a:gd name="connsiteY58" fmla="*/ 3598 h 10000"/>
                <a:gd name="connsiteX59" fmla="*/ 4232 w 10000"/>
                <a:gd name="connsiteY59" fmla="*/ 3598 h 10000"/>
                <a:gd name="connsiteX60" fmla="*/ 4319 w 10000"/>
                <a:gd name="connsiteY60" fmla="*/ 3069 h 10000"/>
                <a:gd name="connsiteX61" fmla="*/ 4464 w 10000"/>
                <a:gd name="connsiteY61" fmla="*/ 3069 h 10000"/>
                <a:gd name="connsiteX62" fmla="*/ 4522 w 10000"/>
                <a:gd name="connsiteY62" fmla="*/ 3386 h 10000"/>
                <a:gd name="connsiteX63" fmla="*/ 4551 w 10000"/>
                <a:gd name="connsiteY63" fmla="*/ 3175 h 10000"/>
                <a:gd name="connsiteX64" fmla="*/ 4493 w 10000"/>
                <a:gd name="connsiteY64" fmla="*/ 3016 h 10000"/>
                <a:gd name="connsiteX65" fmla="*/ 4348 w 10000"/>
                <a:gd name="connsiteY65" fmla="*/ 2910 h 10000"/>
                <a:gd name="connsiteX66" fmla="*/ 4377 w 10000"/>
                <a:gd name="connsiteY66" fmla="*/ 2487 h 10000"/>
                <a:gd name="connsiteX67" fmla="*/ 4319 w 10000"/>
                <a:gd name="connsiteY67" fmla="*/ 2275 h 10000"/>
                <a:gd name="connsiteX68" fmla="*/ 4289 w 10000"/>
                <a:gd name="connsiteY68" fmla="*/ 1641 h 10000"/>
                <a:gd name="connsiteX69" fmla="*/ 4348 w 10000"/>
                <a:gd name="connsiteY69" fmla="*/ 1641 h 10000"/>
                <a:gd name="connsiteX70" fmla="*/ 4261 w 10000"/>
                <a:gd name="connsiteY70" fmla="*/ 1534 h 10000"/>
                <a:gd name="connsiteX71" fmla="*/ 4000 w 10000"/>
                <a:gd name="connsiteY71" fmla="*/ 1746 h 10000"/>
                <a:gd name="connsiteX72" fmla="*/ 3942 w 10000"/>
                <a:gd name="connsiteY72" fmla="*/ 1323 h 10000"/>
                <a:gd name="connsiteX73" fmla="*/ 4145 w 10000"/>
                <a:gd name="connsiteY73" fmla="*/ 582 h 10000"/>
                <a:gd name="connsiteX74" fmla="*/ 3972 w 10000"/>
                <a:gd name="connsiteY74" fmla="*/ 318 h 10000"/>
                <a:gd name="connsiteX75" fmla="*/ 3972 w 10000"/>
                <a:gd name="connsiteY75" fmla="*/ 212 h 10000"/>
                <a:gd name="connsiteX76" fmla="*/ 3710 w 10000"/>
                <a:gd name="connsiteY76" fmla="*/ 0 h 10000"/>
                <a:gd name="connsiteX77" fmla="*/ 3624 w 10000"/>
                <a:gd name="connsiteY77" fmla="*/ 212 h 10000"/>
                <a:gd name="connsiteX78" fmla="*/ 3536 w 10000"/>
                <a:gd name="connsiteY78" fmla="*/ 635 h 10000"/>
                <a:gd name="connsiteX79" fmla="*/ 3420 w 10000"/>
                <a:gd name="connsiteY79" fmla="*/ 688 h 10000"/>
                <a:gd name="connsiteX80" fmla="*/ 3594 w 10000"/>
                <a:gd name="connsiteY80" fmla="*/ 900 h 10000"/>
                <a:gd name="connsiteX81" fmla="*/ 3624 w 10000"/>
                <a:gd name="connsiteY81" fmla="*/ 1164 h 10000"/>
                <a:gd name="connsiteX82" fmla="*/ 3536 w 10000"/>
                <a:gd name="connsiteY82" fmla="*/ 1323 h 10000"/>
                <a:gd name="connsiteX83" fmla="*/ 3624 w 10000"/>
                <a:gd name="connsiteY83" fmla="*/ 1799 h 10000"/>
                <a:gd name="connsiteX84" fmla="*/ 3565 w 10000"/>
                <a:gd name="connsiteY84" fmla="*/ 2223 h 10000"/>
                <a:gd name="connsiteX85" fmla="*/ 3130 w 10000"/>
                <a:gd name="connsiteY85" fmla="*/ 2539 h 10000"/>
                <a:gd name="connsiteX86" fmla="*/ 3101 w 10000"/>
                <a:gd name="connsiteY86" fmla="*/ 2381 h 10000"/>
                <a:gd name="connsiteX87" fmla="*/ 3073 w 10000"/>
                <a:gd name="connsiteY87" fmla="*/ 2593 h 10000"/>
                <a:gd name="connsiteX88" fmla="*/ 3188 w 10000"/>
                <a:gd name="connsiteY88" fmla="*/ 2804 h 10000"/>
                <a:gd name="connsiteX89" fmla="*/ 3478 w 10000"/>
                <a:gd name="connsiteY89" fmla="*/ 2593 h 10000"/>
                <a:gd name="connsiteX90" fmla="*/ 3594 w 10000"/>
                <a:gd name="connsiteY90" fmla="*/ 2752 h 10000"/>
                <a:gd name="connsiteX91" fmla="*/ 3392 w 10000"/>
                <a:gd name="connsiteY91" fmla="*/ 2804 h 10000"/>
                <a:gd name="connsiteX92" fmla="*/ 1349 w 10000"/>
                <a:gd name="connsiteY92" fmla="*/ 2289 h 10000"/>
                <a:gd name="connsiteX93" fmla="*/ 2754 w 10000"/>
                <a:gd name="connsiteY93" fmla="*/ 2857 h 10000"/>
                <a:gd name="connsiteX94" fmla="*/ 2656 w 10000"/>
                <a:gd name="connsiteY94" fmla="*/ 2472 h 10000"/>
                <a:gd name="connsiteX95" fmla="*/ 2898 w 10000"/>
                <a:gd name="connsiteY95" fmla="*/ 3545 h 10000"/>
                <a:gd name="connsiteX96" fmla="*/ 2840 w 10000"/>
                <a:gd name="connsiteY96" fmla="*/ 3916 h 10000"/>
                <a:gd name="connsiteX97" fmla="*/ 1349 w 10000"/>
                <a:gd name="connsiteY97" fmla="*/ 2289 h 10000"/>
                <a:gd name="connsiteX98" fmla="*/ 2377 w 10000"/>
                <a:gd name="connsiteY98" fmla="*/ 3598 h 10000"/>
                <a:gd name="connsiteX99" fmla="*/ 2377 w 10000"/>
                <a:gd name="connsiteY99" fmla="*/ 3968 h 10000"/>
                <a:gd name="connsiteX100" fmla="*/ 2231 w 10000"/>
                <a:gd name="connsiteY100" fmla="*/ 4445 h 10000"/>
                <a:gd name="connsiteX101" fmla="*/ 2000 w 10000"/>
                <a:gd name="connsiteY101" fmla="*/ 4021 h 10000"/>
                <a:gd name="connsiteX102" fmla="*/ 1884 w 10000"/>
                <a:gd name="connsiteY102" fmla="*/ 3545 h 10000"/>
                <a:gd name="connsiteX103" fmla="*/ 1652 w 10000"/>
                <a:gd name="connsiteY103" fmla="*/ 3545 h 10000"/>
                <a:gd name="connsiteX104" fmla="*/ 1478 w 10000"/>
                <a:gd name="connsiteY104" fmla="*/ 3757 h 10000"/>
                <a:gd name="connsiteX105" fmla="*/ 1247 w 10000"/>
                <a:gd name="connsiteY105" fmla="*/ 3757 h 10000"/>
                <a:gd name="connsiteX106" fmla="*/ 1072 w 10000"/>
                <a:gd name="connsiteY106" fmla="*/ 3968 h 10000"/>
                <a:gd name="connsiteX107" fmla="*/ 957 w 10000"/>
                <a:gd name="connsiteY107" fmla="*/ 3757 h 10000"/>
                <a:gd name="connsiteX108" fmla="*/ 667 w 10000"/>
                <a:gd name="connsiteY108" fmla="*/ 3704 h 10000"/>
                <a:gd name="connsiteX109" fmla="*/ 406 w 10000"/>
                <a:gd name="connsiteY109" fmla="*/ 3704 h 10000"/>
                <a:gd name="connsiteX110" fmla="*/ 29 w 10000"/>
                <a:gd name="connsiteY110" fmla="*/ 3439 h 10000"/>
                <a:gd name="connsiteX111" fmla="*/ 0 w 10000"/>
                <a:gd name="connsiteY111" fmla="*/ 3916 h 10000"/>
                <a:gd name="connsiteX112" fmla="*/ 58 w 10000"/>
                <a:gd name="connsiteY112" fmla="*/ 4603 h 10000"/>
                <a:gd name="connsiteX113" fmla="*/ 116 w 10000"/>
                <a:gd name="connsiteY113" fmla="*/ 4973 h 10000"/>
                <a:gd name="connsiteX114" fmla="*/ 174 w 10000"/>
                <a:gd name="connsiteY114" fmla="*/ 5239 h 10000"/>
                <a:gd name="connsiteX115" fmla="*/ 232 w 10000"/>
                <a:gd name="connsiteY115" fmla="*/ 5609 h 10000"/>
                <a:gd name="connsiteX116" fmla="*/ 406 w 10000"/>
                <a:gd name="connsiteY116" fmla="*/ 5926 h 10000"/>
                <a:gd name="connsiteX117" fmla="*/ 638 w 10000"/>
                <a:gd name="connsiteY117" fmla="*/ 6455 h 10000"/>
                <a:gd name="connsiteX118" fmla="*/ 492 w 10000"/>
                <a:gd name="connsiteY118" fmla="*/ 6350 h 10000"/>
                <a:gd name="connsiteX119" fmla="*/ 840 w 10000"/>
                <a:gd name="connsiteY119" fmla="*/ 6825 h 10000"/>
                <a:gd name="connsiteX120" fmla="*/ 1043 w 10000"/>
                <a:gd name="connsiteY120" fmla="*/ 6773 h 10000"/>
                <a:gd name="connsiteX121" fmla="*/ 1015 w 10000"/>
                <a:gd name="connsiteY121" fmla="*/ 6455 h 10000"/>
                <a:gd name="connsiteX122" fmla="*/ 1188 w 10000"/>
                <a:gd name="connsiteY122" fmla="*/ 6508 h 10000"/>
                <a:gd name="connsiteX123" fmla="*/ 986 w 10000"/>
                <a:gd name="connsiteY123" fmla="*/ 5873 h 10000"/>
                <a:gd name="connsiteX124" fmla="*/ 1362 w 10000"/>
                <a:gd name="connsiteY124" fmla="*/ 5609 h 10000"/>
                <a:gd name="connsiteX125" fmla="*/ 1566 w 10000"/>
                <a:gd name="connsiteY125" fmla="*/ 5609 h 10000"/>
                <a:gd name="connsiteX126" fmla="*/ 1566 w 10000"/>
                <a:gd name="connsiteY126" fmla="*/ 5873 h 10000"/>
                <a:gd name="connsiteX127" fmla="*/ 1391 w 10000"/>
                <a:gd name="connsiteY127" fmla="*/ 6032 h 10000"/>
                <a:gd name="connsiteX128" fmla="*/ 1276 w 10000"/>
                <a:gd name="connsiteY128" fmla="*/ 6720 h 10000"/>
                <a:gd name="connsiteX129" fmla="*/ 1218 w 10000"/>
                <a:gd name="connsiteY129" fmla="*/ 7037 h 10000"/>
                <a:gd name="connsiteX130" fmla="*/ 1305 w 10000"/>
                <a:gd name="connsiteY130" fmla="*/ 7461 h 10000"/>
                <a:gd name="connsiteX131" fmla="*/ 1478 w 10000"/>
                <a:gd name="connsiteY131" fmla="*/ 7778 h 10000"/>
                <a:gd name="connsiteX132" fmla="*/ 2058 w 10000"/>
                <a:gd name="connsiteY132" fmla="*/ 8413 h 10000"/>
                <a:gd name="connsiteX133" fmla="*/ 2521 w 10000"/>
                <a:gd name="connsiteY133" fmla="*/ 8889 h 10000"/>
                <a:gd name="connsiteX134" fmla="*/ 2869 w 10000"/>
                <a:gd name="connsiteY134" fmla="*/ 9101 h 10000"/>
                <a:gd name="connsiteX135" fmla="*/ 3246 w 10000"/>
                <a:gd name="connsiteY135" fmla="*/ 9312 h 10000"/>
                <a:gd name="connsiteX136" fmla="*/ 3624 w 10000"/>
                <a:gd name="connsiteY136" fmla="*/ 9524 h 10000"/>
                <a:gd name="connsiteX137" fmla="*/ 3972 w 10000"/>
                <a:gd name="connsiteY137" fmla="*/ 9630 h 10000"/>
                <a:gd name="connsiteX138" fmla="*/ 4348 w 10000"/>
                <a:gd name="connsiteY138" fmla="*/ 9789 h 10000"/>
                <a:gd name="connsiteX139" fmla="*/ 4783 w 10000"/>
                <a:gd name="connsiteY139" fmla="*/ 9948 h 10000"/>
                <a:gd name="connsiteX140" fmla="*/ 5246 w 10000"/>
                <a:gd name="connsiteY140" fmla="*/ 10000 h 10000"/>
                <a:gd name="connsiteX141" fmla="*/ 5652 w 10000"/>
                <a:gd name="connsiteY141" fmla="*/ 10000 h 10000"/>
                <a:gd name="connsiteX142" fmla="*/ 6145 w 10000"/>
                <a:gd name="connsiteY142" fmla="*/ 9948 h 10000"/>
                <a:gd name="connsiteX143" fmla="*/ 6493 w 10000"/>
                <a:gd name="connsiteY143" fmla="*/ 9841 h 10000"/>
                <a:gd name="connsiteX144" fmla="*/ 6841 w 10000"/>
                <a:gd name="connsiteY144" fmla="*/ 9736 h 10000"/>
                <a:gd name="connsiteX145" fmla="*/ 7218 w 10000"/>
                <a:gd name="connsiteY145" fmla="*/ 9577 h 10000"/>
                <a:gd name="connsiteX146" fmla="*/ 7565 w 10000"/>
                <a:gd name="connsiteY146" fmla="*/ 9418 h 10000"/>
                <a:gd name="connsiteX147" fmla="*/ 7884 w 10000"/>
                <a:gd name="connsiteY147" fmla="*/ 9207 h 10000"/>
                <a:gd name="connsiteX148" fmla="*/ 8232 w 10000"/>
                <a:gd name="connsiteY148" fmla="*/ 8995 h 10000"/>
                <a:gd name="connsiteX149" fmla="*/ 8551 w 10000"/>
                <a:gd name="connsiteY149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734 w 10000"/>
                <a:gd name="connsiteY23" fmla="*/ 5498 h 10000"/>
                <a:gd name="connsiteX24" fmla="*/ 8734 w 10000"/>
                <a:gd name="connsiteY24" fmla="*/ 5498 h 10000"/>
                <a:gd name="connsiteX25" fmla="*/ 8607 w 10000"/>
                <a:gd name="connsiteY25" fmla="*/ 5271 h 10000"/>
                <a:gd name="connsiteX26" fmla="*/ 8417 w 10000"/>
                <a:gd name="connsiteY26" fmla="*/ 5422 h 10000"/>
                <a:gd name="connsiteX27" fmla="*/ 8291 w 10000"/>
                <a:gd name="connsiteY27" fmla="*/ 5195 h 10000"/>
                <a:gd name="connsiteX28" fmla="*/ 8164 w 10000"/>
                <a:gd name="connsiteY28" fmla="*/ 4968 h 10000"/>
                <a:gd name="connsiteX29" fmla="*/ 8671 w 10000"/>
                <a:gd name="connsiteY29" fmla="*/ 4893 h 10000"/>
                <a:gd name="connsiteX30" fmla="*/ 8227 w 10000"/>
                <a:gd name="connsiteY30" fmla="*/ 4591 h 10000"/>
                <a:gd name="connsiteX31" fmla="*/ 8037 w 10000"/>
                <a:gd name="connsiteY31" fmla="*/ 4742 h 10000"/>
                <a:gd name="connsiteX32" fmla="*/ 8069 w 10000"/>
                <a:gd name="connsiteY32" fmla="*/ 4826 h 10000"/>
                <a:gd name="connsiteX33" fmla="*/ 6950 w 10000"/>
                <a:gd name="connsiteY33" fmla="*/ 3306 h 10000"/>
                <a:gd name="connsiteX34" fmla="*/ 6962 w 10000"/>
                <a:gd name="connsiteY34" fmla="*/ 3305 h 10000"/>
                <a:gd name="connsiteX35" fmla="*/ 6645 w 10000"/>
                <a:gd name="connsiteY35" fmla="*/ 3230 h 10000"/>
                <a:gd name="connsiteX36" fmla="*/ 6519 w 10000"/>
                <a:gd name="connsiteY36" fmla="*/ 3003 h 10000"/>
                <a:gd name="connsiteX37" fmla="*/ 5949 w 10000"/>
                <a:gd name="connsiteY37" fmla="*/ 2473 h 10000"/>
                <a:gd name="connsiteX38" fmla="*/ 5015 w 10000"/>
                <a:gd name="connsiteY38" fmla="*/ 3228 h 10000"/>
                <a:gd name="connsiteX39" fmla="*/ 4898 w 10000"/>
                <a:gd name="connsiteY39" fmla="*/ 3175 h 10000"/>
                <a:gd name="connsiteX40" fmla="*/ 4754 w 10000"/>
                <a:gd name="connsiteY40" fmla="*/ 3122 h 10000"/>
                <a:gd name="connsiteX41" fmla="*/ 4637 w 10000"/>
                <a:gd name="connsiteY41" fmla="*/ 3334 h 10000"/>
                <a:gd name="connsiteX42" fmla="*/ 4464 w 10000"/>
                <a:gd name="connsiteY42" fmla="*/ 3493 h 10000"/>
                <a:gd name="connsiteX43" fmla="*/ 4435 w 10000"/>
                <a:gd name="connsiteY43" fmla="*/ 3651 h 10000"/>
                <a:gd name="connsiteX44" fmla="*/ 4579 w 10000"/>
                <a:gd name="connsiteY44" fmla="*/ 3862 h 10000"/>
                <a:gd name="connsiteX45" fmla="*/ 4637 w 10000"/>
                <a:gd name="connsiteY45" fmla="*/ 4021 h 10000"/>
                <a:gd name="connsiteX46" fmla="*/ 4783 w 10000"/>
                <a:gd name="connsiteY46" fmla="*/ 4021 h 10000"/>
                <a:gd name="connsiteX47" fmla="*/ 4841 w 10000"/>
                <a:gd name="connsiteY47" fmla="*/ 4021 h 10000"/>
                <a:gd name="connsiteX48" fmla="*/ 4927 w 10000"/>
                <a:gd name="connsiteY48" fmla="*/ 4233 h 10000"/>
                <a:gd name="connsiteX49" fmla="*/ 5073 w 10000"/>
                <a:gd name="connsiteY49" fmla="*/ 4603 h 10000"/>
                <a:gd name="connsiteX50" fmla="*/ 4898 w 10000"/>
                <a:gd name="connsiteY50" fmla="*/ 4391 h 10000"/>
                <a:gd name="connsiteX51" fmla="*/ 4812 w 10000"/>
                <a:gd name="connsiteY51" fmla="*/ 4127 h 10000"/>
                <a:gd name="connsiteX52" fmla="*/ 4725 w 10000"/>
                <a:gd name="connsiteY52" fmla="*/ 4339 h 10000"/>
                <a:gd name="connsiteX53" fmla="*/ 4608 w 10000"/>
                <a:gd name="connsiteY53" fmla="*/ 4657 h 10000"/>
                <a:gd name="connsiteX54" fmla="*/ 4608 w 10000"/>
                <a:gd name="connsiteY54" fmla="*/ 4445 h 10000"/>
                <a:gd name="connsiteX55" fmla="*/ 4435 w 10000"/>
                <a:gd name="connsiteY55" fmla="*/ 4339 h 10000"/>
                <a:gd name="connsiteX56" fmla="*/ 4406 w 10000"/>
                <a:gd name="connsiteY56" fmla="*/ 3968 h 10000"/>
                <a:gd name="connsiteX57" fmla="*/ 4261 w 10000"/>
                <a:gd name="connsiteY57" fmla="*/ 4021 h 10000"/>
                <a:gd name="connsiteX58" fmla="*/ 4319 w 10000"/>
                <a:gd name="connsiteY58" fmla="*/ 3598 h 10000"/>
                <a:gd name="connsiteX59" fmla="*/ 4232 w 10000"/>
                <a:gd name="connsiteY59" fmla="*/ 3598 h 10000"/>
                <a:gd name="connsiteX60" fmla="*/ 4319 w 10000"/>
                <a:gd name="connsiteY60" fmla="*/ 3069 h 10000"/>
                <a:gd name="connsiteX61" fmla="*/ 4464 w 10000"/>
                <a:gd name="connsiteY61" fmla="*/ 3069 h 10000"/>
                <a:gd name="connsiteX62" fmla="*/ 4522 w 10000"/>
                <a:gd name="connsiteY62" fmla="*/ 3386 h 10000"/>
                <a:gd name="connsiteX63" fmla="*/ 4551 w 10000"/>
                <a:gd name="connsiteY63" fmla="*/ 3175 h 10000"/>
                <a:gd name="connsiteX64" fmla="*/ 4493 w 10000"/>
                <a:gd name="connsiteY64" fmla="*/ 3016 h 10000"/>
                <a:gd name="connsiteX65" fmla="*/ 4348 w 10000"/>
                <a:gd name="connsiteY65" fmla="*/ 2910 h 10000"/>
                <a:gd name="connsiteX66" fmla="*/ 4377 w 10000"/>
                <a:gd name="connsiteY66" fmla="*/ 2487 h 10000"/>
                <a:gd name="connsiteX67" fmla="*/ 4319 w 10000"/>
                <a:gd name="connsiteY67" fmla="*/ 2275 h 10000"/>
                <a:gd name="connsiteX68" fmla="*/ 4289 w 10000"/>
                <a:gd name="connsiteY68" fmla="*/ 1641 h 10000"/>
                <a:gd name="connsiteX69" fmla="*/ 4348 w 10000"/>
                <a:gd name="connsiteY69" fmla="*/ 1641 h 10000"/>
                <a:gd name="connsiteX70" fmla="*/ 4261 w 10000"/>
                <a:gd name="connsiteY70" fmla="*/ 1534 h 10000"/>
                <a:gd name="connsiteX71" fmla="*/ 4000 w 10000"/>
                <a:gd name="connsiteY71" fmla="*/ 1746 h 10000"/>
                <a:gd name="connsiteX72" fmla="*/ 3942 w 10000"/>
                <a:gd name="connsiteY72" fmla="*/ 1323 h 10000"/>
                <a:gd name="connsiteX73" fmla="*/ 4145 w 10000"/>
                <a:gd name="connsiteY73" fmla="*/ 582 h 10000"/>
                <a:gd name="connsiteX74" fmla="*/ 3972 w 10000"/>
                <a:gd name="connsiteY74" fmla="*/ 318 h 10000"/>
                <a:gd name="connsiteX75" fmla="*/ 3972 w 10000"/>
                <a:gd name="connsiteY75" fmla="*/ 212 h 10000"/>
                <a:gd name="connsiteX76" fmla="*/ 3710 w 10000"/>
                <a:gd name="connsiteY76" fmla="*/ 0 h 10000"/>
                <a:gd name="connsiteX77" fmla="*/ 3624 w 10000"/>
                <a:gd name="connsiteY77" fmla="*/ 212 h 10000"/>
                <a:gd name="connsiteX78" fmla="*/ 3536 w 10000"/>
                <a:gd name="connsiteY78" fmla="*/ 635 h 10000"/>
                <a:gd name="connsiteX79" fmla="*/ 3420 w 10000"/>
                <a:gd name="connsiteY79" fmla="*/ 688 h 10000"/>
                <a:gd name="connsiteX80" fmla="*/ 3594 w 10000"/>
                <a:gd name="connsiteY80" fmla="*/ 900 h 10000"/>
                <a:gd name="connsiteX81" fmla="*/ 3624 w 10000"/>
                <a:gd name="connsiteY81" fmla="*/ 1164 h 10000"/>
                <a:gd name="connsiteX82" fmla="*/ 3536 w 10000"/>
                <a:gd name="connsiteY82" fmla="*/ 1323 h 10000"/>
                <a:gd name="connsiteX83" fmla="*/ 3624 w 10000"/>
                <a:gd name="connsiteY83" fmla="*/ 1799 h 10000"/>
                <a:gd name="connsiteX84" fmla="*/ 3565 w 10000"/>
                <a:gd name="connsiteY84" fmla="*/ 2223 h 10000"/>
                <a:gd name="connsiteX85" fmla="*/ 3130 w 10000"/>
                <a:gd name="connsiteY85" fmla="*/ 2539 h 10000"/>
                <a:gd name="connsiteX86" fmla="*/ 3101 w 10000"/>
                <a:gd name="connsiteY86" fmla="*/ 2381 h 10000"/>
                <a:gd name="connsiteX87" fmla="*/ 3073 w 10000"/>
                <a:gd name="connsiteY87" fmla="*/ 2593 h 10000"/>
                <a:gd name="connsiteX88" fmla="*/ 3188 w 10000"/>
                <a:gd name="connsiteY88" fmla="*/ 2804 h 10000"/>
                <a:gd name="connsiteX89" fmla="*/ 3478 w 10000"/>
                <a:gd name="connsiteY89" fmla="*/ 2593 h 10000"/>
                <a:gd name="connsiteX90" fmla="*/ 3594 w 10000"/>
                <a:gd name="connsiteY90" fmla="*/ 2752 h 10000"/>
                <a:gd name="connsiteX91" fmla="*/ 3392 w 10000"/>
                <a:gd name="connsiteY91" fmla="*/ 2804 h 10000"/>
                <a:gd name="connsiteX92" fmla="*/ 1349 w 10000"/>
                <a:gd name="connsiteY92" fmla="*/ 2289 h 10000"/>
                <a:gd name="connsiteX93" fmla="*/ 2754 w 10000"/>
                <a:gd name="connsiteY93" fmla="*/ 2857 h 10000"/>
                <a:gd name="connsiteX94" fmla="*/ 2656 w 10000"/>
                <a:gd name="connsiteY94" fmla="*/ 2472 h 10000"/>
                <a:gd name="connsiteX95" fmla="*/ 2898 w 10000"/>
                <a:gd name="connsiteY95" fmla="*/ 3545 h 10000"/>
                <a:gd name="connsiteX96" fmla="*/ 2840 w 10000"/>
                <a:gd name="connsiteY96" fmla="*/ 3916 h 10000"/>
                <a:gd name="connsiteX97" fmla="*/ 2377 w 10000"/>
                <a:gd name="connsiteY97" fmla="*/ 3598 h 10000"/>
                <a:gd name="connsiteX98" fmla="*/ 2377 w 10000"/>
                <a:gd name="connsiteY98" fmla="*/ 3968 h 10000"/>
                <a:gd name="connsiteX99" fmla="*/ 2231 w 10000"/>
                <a:gd name="connsiteY99" fmla="*/ 4445 h 10000"/>
                <a:gd name="connsiteX100" fmla="*/ 2000 w 10000"/>
                <a:gd name="connsiteY100" fmla="*/ 4021 h 10000"/>
                <a:gd name="connsiteX101" fmla="*/ 1884 w 10000"/>
                <a:gd name="connsiteY101" fmla="*/ 3545 h 10000"/>
                <a:gd name="connsiteX102" fmla="*/ 1652 w 10000"/>
                <a:gd name="connsiteY102" fmla="*/ 3545 h 10000"/>
                <a:gd name="connsiteX103" fmla="*/ 1478 w 10000"/>
                <a:gd name="connsiteY103" fmla="*/ 3757 h 10000"/>
                <a:gd name="connsiteX104" fmla="*/ 1247 w 10000"/>
                <a:gd name="connsiteY104" fmla="*/ 3757 h 10000"/>
                <a:gd name="connsiteX105" fmla="*/ 1072 w 10000"/>
                <a:gd name="connsiteY105" fmla="*/ 3968 h 10000"/>
                <a:gd name="connsiteX106" fmla="*/ 957 w 10000"/>
                <a:gd name="connsiteY106" fmla="*/ 3757 h 10000"/>
                <a:gd name="connsiteX107" fmla="*/ 667 w 10000"/>
                <a:gd name="connsiteY107" fmla="*/ 3704 h 10000"/>
                <a:gd name="connsiteX108" fmla="*/ 406 w 10000"/>
                <a:gd name="connsiteY108" fmla="*/ 3704 h 10000"/>
                <a:gd name="connsiteX109" fmla="*/ 29 w 10000"/>
                <a:gd name="connsiteY109" fmla="*/ 3439 h 10000"/>
                <a:gd name="connsiteX110" fmla="*/ 0 w 10000"/>
                <a:gd name="connsiteY110" fmla="*/ 3916 h 10000"/>
                <a:gd name="connsiteX111" fmla="*/ 58 w 10000"/>
                <a:gd name="connsiteY111" fmla="*/ 4603 h 10000"/>
                <a:gd name="connsiteX112" fmla="*/ 116 w 10000"/>
                <a:gd name="connsiteY112" fmla="*/ 4973 h 10000"/>
                <a:gd name="connsiteX113" fmla="*/ 174 w 10000"/>
                <a:gd name="connsiteY113" fmla="*/ 5239 h 10000"/>
                <a:gd name="connsiteX114" fmla="*/ 232 w 10000"/>
                <a:gd name="connsiteY114" fmla="*/ 5609 h 10000"/>
                <a:gd name="connsiteX115" fmla="*/ 406 w 10000"/>
                <a:gd name="connsiteY115" fmla="*/ 5926 h 10000"/>
                <a:gd name="connsiteX116" fmla="*/ 638 w 10000"/>
                <a:gd name="connsiteY116" fmla="*/ 6455 h 10000"/>
                <a:gd name="connsiteX117" fmla="*/ 492 w 10000"/>
                <a:gd name="connsiteY117" fmla="*/ 6350 h 10000"/>
                <a:gd name="connsiteX118" fmla="*/ 840 w 10000"/>
                <a:gd name="connsiteY118" fmla="*/ 6825 h 10000"/>
                <a:gd name="connsiteX119" fmla="*/ 1043 w 10000"/>
                <a:gd name="connsiteY119" fmla="*/ 6773 h 10000"/>
                <a:gd name="connsiteX120" fmla="*/ 1015 w 10000"/>
                <a:gd name="connsiteY120" fmla="*/ 6455 h 10000"/>
                <a:gd name="connsiteX121" fmla="*/ 1188 w 10000"/>
                <a:gd name="connsiteY121" fmla="*/ 6508 h 10000"/>
                <a:gd name="connsiteX122" fmla="*/ 986 w 10000"/>
                <a:gd name="connsiteY122" fmla="*/ 5873 h 10000"/>
                <a:gd name="connsiteX123" fmla="*/ 1362 w 10000"/>
                <a:gd name="connsiteY123" fmla="*/ 5609 h 10000"/>
                <a:gd name="connsiteX124" fmla="*/ 1566 w 10000"/>
                <a:gd name="connsiteY124" fmla="*/ 5609 h 10000"/>
                <a:gd name="connsiteX125" fmla="*/ 1566 w 10000"/>
                <a:gd name="connsiteY125" fmla="*/ 5873 h 10000"/>
                <a:gd name="connsiteX126" fmla="*/ 1391 w 10000"/>
                <a:gd name="connsiteY126" fmla="*/ 6032 h 10000"/>
                <a:gd name="connsiteX127" fmla="*/ 1276 w 10000"/>
                <a:gd name="connsiteY127" fmla="*/ 6720 h 10000"/>
                <a:gd name="connsiteX128" fmla="*/ 1218 w 10000"/>
                <a:gd name="connsiteY128" fmla="*/ 7037 h 10000"/>
                <a:gd name="connsiteX129" fmla="*/ 1305 w 10000"/>
                <a:gd name="connsiteY129" fmla="*/ 7461 h 10000"/>
                <a:gd name="connsiteX130" fmla="*/ 1478 w 10000"/>
                <a:gd name="connsiteY130" fmla="*/ 7778 h 10000"/>
                <a:gd name="connsiteX131" fmla="*/ 2058 w 10000"/>
                <a:gd name="connsiteY131" fmla="*/ 8413 h 10000"/>
                <a:gd name="connsiteX132" fmla="*/ 2521 w 10000"/>
                <a:gd name="connsiteY132" fmla="*/ 8889 h 10000"/>
                <a:gd name="connsiteX133" fmla="*/ 2869 w 10000"/>
                <a:gd name="connsiteY133" fmla="*/ 9101 h 10000"/>
                <a:gd name="connsiteX134" fmla="*/ 3246 w 10000"/>
                <a:gd name="connsiteY134" fmla="*/ 9312 h 10000"/>
                <a:gd name="connsiteX135" fmla="*/ 3624 w 10000"/>
                <a:gd name="connsiteY135" fmla="*/ 9524 h 10000"/>
                <a:gd name="connsiteX136" fmla="*/ 3972 w 10000"/>
                <a:gd name="connsiteY136" fmla="*/ 9630 h 10000"/>
                <a:gd name="connsiteX137" fmla="*/ 4348 w 10000"/>
                <a:gd name="connsiteY137" fmla="*/ 9789 h 10000"/>
                <a:gd name="connsiteX138" fmla="*/ 4783 w 10000"/>
                <a:gd name="connsiteY138" fmla="*/ 9948 h 10000"/>
                <a:gd name="connsiteX139" fmla="*/ 5246 w 10000"/>
                <a:gd name="connsiteY139" fmla="*/ 10000 h 10000"/>
                <a:gd name="connsiteX140" fmla="*/ 5652 w 10000"/>
                <a:gd name="connsiteY140" fmla="*/ 10000 h 10000"/>
                <a:gd name="connsiteX141" fmla="*/ 6145 w 10000"/>
                <a:gd name="connsiteY141" fmla="*/ 9948 h 10000"/>
                <a:gd name="connsiteX142" fmla="*/ 6493 w 10000"/>
                <a:gd name="connsiteY142" fmla="*/ 9841 h 10000"/>
                <a:gd name="connsiteX143" fmla="*/ 6841 w 10000"/>
                <a:gd name="connsiteY143" fmla="*/ 9736 h 10000"/>
                <a:gd name="connsiteX144" fmla="*/ 7218 w 10000"/>
                <a:gd name="connsiteY144" fmla="*/ 9577 h 10000"/>
                <a:gd name="connsiteX145" fmla="*/ 7565 w 10000"/>
                <a:gd name="connsiteY145" fmla="*/ 9418 h 10000"/>
                <a:gd name="connsiteX146" fmla="*/ 7884 w 10000"/>
                <a:gd name="connsiteY146" fmla="*/ 9207 h 10000"/>
                <a:gd name="connsiteX147" fmla="*/ 8232 w 10000"/>
                <a:gd name="connsiteY147" fmla="*/ 8995 h 10000"/>
                <a:gd name="connsiteX148" fmla="*/ 8551 w 10000"/>
                <a:gd name="connsiteY148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734 w 10000"/>
                <a:gd name="connsiteY23" fmla="*/ 5498 h 10000"/>
                <a:gd name="connsiteX24" fmla="*/ 8734 w 10000"/>
                <a:gd name="connsiteY24" fmla="*/ 5498 h 10000"/>
                <a:gd name="connsiteX25" fmla="*/ 8607 w 10000"/>
                <a:gd name="connsiteY25" fmla="*/ 5271 h 10000"/>
                <a:gd name="connsiteX26" fmla="*/ 8417 w 10000"/>
                <a:gd name="connsiteY26" fmla="*/ 5422 h 10000"/>
                <a:gd name="connsiteX27" fmla="*/ 8291 w 10000"/>
                <a:gd name="connsiteY27" fmla="*/ 5195 h 10000"/>
                <a:gd name="connsiteX28" fmla="*/ 8164 w 10000"/>
                <a:gd name="connsiteY28" fmla="*/ 4968 h 10000"/>
                <a:gd name="connsiteX29" fmla="*/ 8671 w 10000"/>
                <a:gd name="connsiteY29" fmla="*/ 4893 h 10000"/>
                <a:gd name="connsiteX30" fmla="*/ 8227 w 10000"/>
                <a:gd name="connsiteY30" fmla="*/ 4591 h 10000"/>
                <a:gd name="connsiteX31" fmla="*/ 8037 w 10000"/>
                <a:gd name="connsiteY31" fmla="*/ 4742 h 10000"/>
                <a:gd name="connsiteX32" fmla="*/ 8069 w 10000"/>
                <a:gd name="connsiteY32" fmla="*/ 4826 h 10000"/>
                <a:gd name="connsiteX33" fmla="*/ 6950 w 10000"/>
                <a:gd name="connsiteY33" fmla="*/ 3306 h 10000"/>
                <a:gd name="connsiteX34" fmla="*/ 6962 w 10000"/>
                <a:gd name="connsiteY34" fmla="*/ 3305 h 10000"/>
                <a:gd name="connsiteX35" fmla="*/ 6645 w 10000"/>
                <a:gd name="connsiteY35" fmla="*/ 3230 h 10000"/>
                <a:gd name="connsiteX36" fmla="*/ 6519 w 10000"/>
                <a:gd name="connsiteY36" fmla="*/ 3003 h 10000"/>
                <a:gd name="connsiteX37" fmla="*/ 5949 w 10000"/>
                <a:gd name="connsiteY37" fmla="*/ 2473 h 10000"/>
                <a:gd name="connsiteX38" fmla="*/ 5015 w 10000"/>
                <a:gd name="connsiteY38" fmla="*/ 3228 h 10000"/>
                <a:gd name="connsiteX39" fmla="*/ 4898 w 10000"/>
                <a:gd name="connsiteY39" fmla="*/ 3175 h 10000"/>
                <a:gd name="connsiteX40" fmla="*/ 4754 w 10000"/>
                <a:gd name="connsiteY40" fmla="*/ 3122 h 10000"/>
                <a:gd name="connsiteX41" fmla="*/ 4637 w 10000"/>
                <a:gd name="connsiteY41" fmla="*/ 3334 h 10000"/>
                <a:gd name="connsiteX42" fmla="*/ 4464 w 10000"/>
                <a:gd name="connsiteY42" fmla="*/ 3493 h 10000"/>
                <a:gd name="connsiteX43" fmla="*/ 4435 w 10000"/>
                <a:gd name="connsiteY43" fmla="*/ 3651 h 10000"/>
                <a:gd name="connsiteX44" fmla="*/ 4579 w 10000"/>
                <a:gd name="connsiteY44" fmla="*/ 3862 h 10000"/>
                <a:gd name="connsiteX45" fmla="*/ 4637 w 10000"/>
                <a:gd name="connsiteY45" fmla="*/ 4021 h 10000"/>
                <a:gd name="connsiteX46" fmla="*/ 4783 w 10000"/>
                <a:gd name="connsiteY46" fmla="*/ 4021 h 10000"/>
                <a:gd name="connsiteX47" fmla="*/ 4841 w 10000"/>
                <a:gd name="connsiteY47" fmla="*/ 4021 h 10000"/>
                <a:gd name="connsiteX48" fmla="*/ 4927 w 10000"/>
                <a:gd name="connsiteY48" fmla="*/ 4233 h 10000"/>
                <a:gd name="connsiteX49" fmla="*/ 5073 w 10000"/>
                <a:gd name="connsiteY49" fmla="*/ 4603 h 10000"/>
                <a:gd name="connsiteX50" fmla="*/ 4898 w 10000"/>
                <a:gd name="connsiteY50" fmla="*/ 4391 h 10000"/>
                <a:gd name="connsiteX51" fmla="*/ 4812 w 10000"/>
                <a:gd name="connsiteY51" fmla="*/ 4127 h 10000"/>
                <a:gd name="connsiteX52" fmla="*/ 4725 w 10000"/>
                <a:gd name="connsiteY52" fmla="*/ 4339 h 10000"/>
                <a:gd name="connsiteX53" fmla="*/ 4608 w 10000"/>
                <a:gd name="connsiteY53" fmla="*/ 4657 h 10000"/>
                <a:gd name="connsiteX54" fmla="*/ 4608 w 10000"/>
                <a:gd name="connsiteY54" fmla="*/ 4445 h 10000"/>
                <a:gd name="connsiteX55" fmla="*/ 4435 w 10000"/>
                <a:gd name="connsiteY55" fmla="*/ 4339 h 10000"/>
                <a:gd name="connsiteX56" fmla="*/ 4406 w 10000"/>
                <a:gd name="connsiteY56" fmla="*/ 3968 h 10000"/>
                <a:gd name="connsiteX57" fmla="*/ 4261 w 10000"/>
                <a:gd name="connsiteY57" fmla="*/ 4021 h 10000"/>
                <a:gd name="connsiteX58" fmla="*/ 4319 w 10000"/>
                <a:gd name="connsiteY58" fmla="*/ 3598 h 10000"/>
                <a:gd name="connsiteX59" fmla="*/ 4232 w 10000"/>
                <a:gd name="connsiteY59" fmla="*/ 3598 h 10000"/>
                <a:gd name="connsiteX60" fmla="*/ 4319 w 10000"/>
                <a:gd name="connsiteY60" fmla="*/ 3069 h 10000"/>
                <a:gd name="connsiteX61" fmla="*/ 4464 w 10000"/>
                <a:gd name="connsiteY61" fmla="*/ 3069 h 10000"/>
                <a:gd name="connsiteX62" fmla="*/ 4522 w 10000"/>
                <a:gd name="connsiteY62" fmla="*/ 3386 h 10000"/>
                <a:gd name="connsiteX63" fmla="*/ 4551 w 10000"/>
                <a:gd name="connsiteY63" fmla="*/ 3175 h 10000"/>
                <a:gd name="connsiteX64" fmla="*/ 4493 w 10000"/>
                <a:gd name="connsiteY64" fmla="*/ 3016 h 10000"/>
                <a:gd name="connsiteX65" fmla="*/ 4348 w 10000"/>
                <a:gd name="connsiteY65" fmla="*/ 2910 h 10000"/>
                <a:gd name="connsiteX66" fmla="*/ 4377 w 10000"/>
                <a:gd name="connsiteY66" fmla="*/ 2487 h 10000"/>
                <a:gd name="connsiteX67" fmla="*/ 4319 w 10000"/>
                <a:gd name="connsiteY67" fmla="*/ 2275 h 10000"/>
                <a:gd name="connsiteX68" fmla="*/ 4289 w 10000"/>
                <a:gd name="connsiteY68" fmla="*/ 1641 h 10000"/>
                <a:gd name="connsiteX69" fmla="*/ 4348 w 10000"/>
                <a:gd name="connsiteY69" fmla="*/ 1641 h 10000"/>
                <a:gd name="connsiteX70" fmla="*/ 4261 w 10000"/>
                <a:gd name="connsiteY70" fmla="*/ 1534 h 10000"/>
                <a:gd name="connsiteX71" fmla="*/ 4000 w 10000"/>
                <a:gd name="connsiteY71" fmla="*/ 1746 h 10000"/>
                <a:gd name="connsiteX72" fmla="*/ 3942 w 10000"/>
                <a:gd name="connsiteY72" fmla="*/ 1323 h 10000"/>
                <a:gd name="connsiteX73" fmla="*/ 4145 w 10000"/>
                <a:gd name="connsiteY73" fmla="*/ 582 h 10000"/>
                <a:gd name="connsiteX74" fmla="*/ 3972 w 10000"/>
                <a:gd name="connsiteY74" fmla="*/ 318 h 10000"/>
                <a:gd name="connsiteX75" fmla="*/ 3972 w 10000"/>
                <a:gd name="connsiteY75" fmla="*/ 212 h 10000"/>
                <a:gd name="connsiteX76" fmla="*/ 3710 w 10000"/>
                <a:gd name="connsiteY76" fmla="*/ 0 h 10000"/>
                <a:gd name="connsiteX77" fmla="*/ 3624 w 10000"/>
                <a:gd name="connsiteY77" fmla="*/ 212 h 10000"/>
                <a:gd name="connsiteX78" fmla="*/ 3536 w 10000"/>
                <a:gd name="connsiteY78" fmla="*/ 635 h 10000"/>
                <a:gd name="connsiteX79" fmla="*/ 3420 w 10000"/>
                <a:gd name="connsiteY79" fmla="*/ 688 h 10000"/>
                <a:gd name="connsiteX80" fmla="*/ 3594 w 10000"/>
                <a:gd name="connsiteY80" fmla="*/ 900 h 10000"/>
                <a:gd name="connsiteX81" fmla="*/ 3624 w 10000"/>
                <a:gd name="connsiteY81" fmla="*/ 1164 h 10000"/>
                <a:gd name="connsiteX82" fmla="*/ 3536 w 10000"/>
                <a:gd name="connsiteY82" fmla="*/ 1323 h 10000"/>
                <a:gd name="connsiteX83" fmla="*/ 3624 w 10000"/>
                <a:gd name="connsiteY83" fmla="*/ 1799 h 10000"/>
                <a:gd name="connsiteX84" fmla="*/ 3565 w 10000"/>
                <a:gd name="connsiteY84" fmla="*/ 2223 h 10000"/>
                <a:gd name="connsiteX85" fmla="*/ 3130 w 10000"/>
                <a:gd name="connsiteY85" fmla="*/ 2539 h 10000"/>
                <a:gd name="connsiteX86" fmla="*/ 3101 w 10000"/>
                <a:gd name="connsiteY86" fmla="*/ 2381 h 10000"/>
                <a:gd name="connsiteX87" fmla="*/ 3073 w 10000"/>
                <a:gd name="connsiteY87" fmla="*/ 2593 h 10000"/>
                <a:gd name="connsiteX88" fmla="*/ 3188 w 10000"/>
                <a:gd name="connsiteY88" fmla="*/ 2804 h 10000"/>
                <a:gd name="connsiteX89" fmla="*/ 3478 w 10000"/>
                <a:gd name="connsiteY89" fmla="*/ 2593 h 10000"/>
                <a:gd name="connsiteX90" fmla="*/ 3594 w 10000"/>
                <a:gd name="connsiteY90" fmla="*/ 2752 h 10000"/>
                <a:gd name="connsiteX91" fmla="*/ 3392 w 10000"/>
                <a:gd name="connsiteY91" fmla="*/ 2804 h 10000"/>
                <a:gd name="connsiteX92" fmla="*/ 2754 w 10000"/>
                <a:gd name="connsiteY92" fmla="*/ 2857 h 10000"/>
                <a:gd name="connsiteX93" fmla="*/ 2656 w 10000"/>
                <a:gd name="connsiteY93" fmla="*/ 2472 h 10000"/>
                <a:gd name="connsiteX94" fmla="*/ 2898 w 10000"/>
                <a:gd name="connsiteY94" fmla="*/ 3545 h 10000"/>
                <a:gd name="connsiteX95" fmla="*/ 2840 w 10000"/>
                <a:gd name="connsiteY95" fmla="*/ 3916 h 10000"/>
                <a:gd name="connsiteX96" fmla="*/ 2377 w 10000"/>
                <a:gd name="connsiteY96" fmla="*/ 3598 h 10000"/>
                <a:gd name="connsiteX97" fmla="*/ 2377 w 10000"/>
                <a:gd name="connsiteY97" fmla="*/ 3968 h 10000"/>
                <a:gd name="connsiteX98" fmla="*/ 2231 w 10000"/>
                <a:gd name="connsiteY98" fmla="*/ 4445 h 10000"/>
                <a:gd name="connsiteX99" fmla="*/ 2000 w 10000"/>
                <a:gd name="connsiteY99" fmla="*/ 4021 h 10000"/>
                <a:gd name="connsiteX100" fmla="*/ 1884 w 10000"/>
                <a:gd name="connsiteY100" fmla="*/ 3545 h 10000"/>
                <a:gd name="connsiteX101" fmla="*/ 1652 w 10000"/>
                <a:gd name="connsiteY101" fmla="*/ 3545 h 10000"/>
                <a:gd name="connsiteX102" fmla="*/ 1478 w 10000"/>
                <a:gd name="connsiteY102" fmla="*/ 3757 h 10000"/>
                <a:gd name="connsiteX103" fmla="*/ 1247 w 10000"/>
                <a:gd name="connsiteY103" fmla="*/ 3757 h 10000"/>
                <a:gd name="connsiteX104" fmla="*/ 1072 w 10000"/>
                <a:gd name="connsiteY104" fmla="*/ 3968 h 10000"/>
                <a:gd name="connsiteX105" fmla="*/ 957 w 10000"/>
                <a:gd name="connsiteY105" fmla="*/ 3757 h 10000"/>
                <a:gd name="connsiteX106" fmla="*/ 667 w 10000"/>
                <a:gd name="connsiteY106" fmla="*/ 3704 h 10000"/>
                <a:gd name="connsiteX107" fmla="*/ 406 w 10000"/>
                <a:gd name="connsiteY107" fmla="*/ 3704 h 10000"/>
                <a:gd name="connsiteX108" fmla="*/ 29 w 10000"/>
                <a:gd name="connsiteY108" fmla="*/ 3439 h 10000"/>
                <a:gd name="connsiteX109" fmla="*/ 0 w 10000"/>
                <a:gd name="connsiteY109" fmla="*/ 3916 h 10000"/>
                <a:gd name="connsiteX110" fmla="*/ 58 w 10000"/>
                <a:gd name="connsiteY110" fmla="*/ 4603 h 10000"/>
                <a:gd name="connsiteX111" fmla="*/ 116 w 10000"/>
                <a:gd name="connsiteY111" fmla="*/ 4973 h 10000"/>
                <a:gd name="connsiteX112" fmla="*/ 174 w 10000"/>
                <a:gd name="connsiteY112" fmla="*/ 5239 h 10000"/>
                <a:gd name="connsiteX113" fmla="*/ 232 w 10000"/>
                <a:gd name="connsiteY113" fmla="*/ 5609 h 10000"/>
                <a:gd name="connsiteX114" fmla="*/ 406 w 10000"/>
                <a:gd name="connsiteY114" fmla="*/ 5926 h 10000"/>
                <a:gd name="connsiteX115" fmla="*/ 638 w 10000"/>
                <a:gd name="connsiteY115" fmla="*/ 6455 h 10000"/>
                <a:gd name="connsiteX116" fmla="*/ 492 w 10000"/>
                <a:gd name="connsiteY116" fmla="*/ 6350 h 10000"/>
                <a:gd name="connsiteX117" fmla="*/ 840 w 10000"/>
                <a:gd name="connsiteY117" fmla="*/ 6825 h 10000"/>
                <a:gd name="connsiteX118" fmla="*/ 1043 w 10000"/>
                <a:gd name="connsiteY118" fmla="*/ 6773 h 10000"/>
                <a:gd name="connsiteX119" fmla="*/ 1015 w 10000"/>
                <a:gd name="connsiteY119" fmla="*/ 6455 h 10000"/>
                <a:gd name="connsiteX120" fmla="*/ 1188 w 10000"/>
                <a:gd name="connsiteY120" fmla="*/ 6508 h 10000"/>
                <a:gd name="connsiteX121" fmla="*/ 986 w 10000"/>
                <a:gd name="connsiteY121" fmla="*/ 5873 h 10000"/>
                <a:gd name="connsiteX122" fmla="*/ 1362 w 10000"/>
                <a:gd name="connsiteY122" fmla="*/ 5609 h 10000"/>
                <a:gd name="connsiteX123" fmla="*/ 1566 w 10000"/>
                <a:gd name="connsiteY123" fmla="*/ 5609 h 10000"/>
                <a:gd name="connsiteX124" fmla="*/ 1566 w 10000"/>
                <a:gd name="connsiteY124" fmla="*/ 5873 h 10000"/>
                <a:gd name="connsiteX125" fmla="*/ 1391 w 10000"/>
                <a:gd name="connsiteY125" fmla="*/ 6032 h 10000"/>
                <a:gd name="connsiteX126" fmla="*/ 1276 w 10000"/>
                <a:gd name="connsiteY126" fmla="*/ 6720 h 10000"/>
                <a:gd name="connsiteX127" fmla="*/ 1218 w 10000"/>
                <a:gd name="connsiteY127" fmla="*/ 7037 h 10000"/>
                <a:gd name="connsiteX128" fmla="*/ 1305 w 10000"/>
                <a:gd name="connsiteY128" fmla="*/ 7461 h 10000"/>
                <a:gd name="connsiteX129" fmla="*/ 1478 w 10000"/>
                <a:gd name="connsiteY129" fmla="*/ 7778 h 10000"/>
                <a:gd name="connsiteX130" fmla="*/ 2058 w 10000"/>
                <a:gd name="connsiteY130" fmla="*/ 8413 h 10000"/>
                <a:gd name="connsiteX131" fmla="*/ 2521 w 10000"/>
                <a:gd name="connsiteY131" fmla="*/ 8889 h 10000"/>
                <a:gd name="connsiteX132" fmla="*/ 2869 w 10000"/>
                <a:gd name="connsiteY132" fmla="*/ 9101 h 10000"/>
                <a:gd name="connsiteX133" fmla="*/ 3246 w 10000"/>
                <a:gd name="connsiteY133" fmla="*/ 9312 h 10000"/>
                <a:gd name="connsiteX134" fmla="*/ 3624 w 10000"/>
                <a:gd name="connsiteY134" fmla="*/ 9524 h 10000"/>
                <a:gd name="connsiteX135" fmla="*/ 3972 w 10000"/>
                <a:gd name="connsiteY135" fmla="*/ 9630 h 10000"/>
                <a:gd name="connsiteX136" fmla="*/ 4348 w 10000"/>
                <a:gd name="connsiteY136" fmla="*/ 9789 h 10000"/>
                <a:gd name="connsiteX137" fmla="*/ 4783 w 10000"/>
                <a:gd name="connsiteY137" fmla="*/ 9948 h 10000"/>
                <a:gd name="connsiteX138" fmla="*/ 5246 w 10000"/>
                <a:gd name="connsiteY138" fmla="*/ 10000 h 10000"/>
                <a:gd name="connsiteX139" fmla="*/ 5652 w 10000"/>
                <a:gd name="connsiteY139" fmla="*/ 10000 h 10000"/>
                <a:gd name="connsiteX140" fmla="*/ 6145 w 10000"/>
                <a:gd name="connsiteY140" fmla="*/ 9948 h 10000"/>
                <a:gd name="connsiteX141" fmla="*/ 6493 w 10000"/>
                <a:gd name="connsiteY141" fmla="*/ 9841 h 10000"/>
                <a:gd name="connsiteX142" fmla="*/ 6841 w 10000"/>
                <a:gd name="connsiteY142" fmla="*/ 9736 h 10000"/>
                <a:gd name="connsiteX143" fmla="*/ 7218 w 10000"/>
                <a:gd name="connsiteY143" fmla="*/ 9577 h 10000"/>
                <a:gd name="connsiteX144" fmla="*/ 7565 w 10000"/>
                <a:gd name="connsiteY144" fmla="*/ 9418 h 10000"/>
                <a:gd name="connsiteX145" fmla="*/ 7884 w 10000"/>
                <a:gd name="connsiteY145" fmla="*/ 9207 h 10000"/>
                <a:gd name="connsiteX146" fmla="*/ 8232 w 10000"/>
                <a:gd name="connsiteY146" fmla="*/ 8995 h 10000"/>
                <a:gd name="connsiteX147" fmla="*/ 8551 w 10000"/>
                <a:gd name="connsiteY147" fmla="*/ 8678 h 10000"/>
                <a:gd name="connsiteX0" fmla="*/ 8551 w 10000"/>
                <a:gd name="connsiteY0" fmla="*/ 8699 h 10021"/>
                <a:gd name="connsiteX1" fmla="*/ 8899 w 10000"/>
                <a:gd name="connsiteY1" fmla="*/ 8381 h 10021"/>
                <a:gd name="connsiteX2" fmla="*/ 9072 w 10000"/>
                <a:gd name="connsiteY2" fmla="*/ 7958 h 10021"/>
                <a:gd name="connsiteX3" fmla="*/ 9420 w 10000"/>
                <a:gd name="connsiteY3" fmla="*/ 7640 h 10021"/>
                <a:gd name="connsiteX4" fmla="*/ 9304 w 10000"/>
                <a:gd name="connsiteY4" fmla="*/ 7164 h 10021"/>
                <a:gd name="connsiteX5" fmla="*/ 9508 w 10000"/>
                <a:gd name="connsiteY5" fmla="*/ 6899 h 10021"/>
                <a:gd name="connsiteX6" fmla="*/ 9652 w 10000"/>
                <a:gd name="connsiteY6" fmla="*/ 6635 h 10021"/>
                <a:gd name="connsiteX7" fmla="*/ 9710 w 10000"/>
                <a:gd name="connsiteY7" fmla="*/ 7058 h 10021"/>
                <a:gd name="connsiteX8" fmla="*/ 9652 w 10000"/>
                <a:gd name="connsiteY8" fmla="*/ 7535 h 10021"/>
                <a:gd name="connsiteX9" fmla="*/ 9971 w 10000"/>
                <a:gd name="connsiteY9" fmla="*/ 7058 h 10021"/>
                <a:gd name="connsiteX10" fmla="*/ 10000 w 10000"/>
                <a:gd name="connsiteY10" fmla="*/ 6688 h 10021"/>
                <a:gd name="connsiteX11" fmla="*/ 9884 w 10000"/>
                <a:gd name="connsiteY11" fmla="*/ 6741 h 10021"/>
                <a:gd name="connsiteX12" fmla="*/ 9797 w 10000"/>
                <a:gd name="connsiteY12" fmla="*/ 6371 h 10021"/>
                <a:gd name="connsiteX13" fmla="*/ 9913 w 10000"/>
                <a:gd name="connsiteY13" fmla="*/ 5947 h 10021"/>
                <a:gd name="connsiteX14" fmla="*/ 9856 w 10000"/>
                <a:gd name="connsiteY14" fmla="*/ 5471 h 10021"/>
                <a:gd name="connsiteX15" fmla="*/ 9566 w 10000"/>
                <a:gd name="connsiteY15" fmla="*/ 5312 h 10021"/>
                <a:gd name="connsiteX16" fmla="*/ 9942 w 10000"/>
                <a:gd name="connsiteY16" fmla="*/ 4519 h 10021"/>
                <a:gd name="connsiteX17" fmla="*/ 9537 w 10000"/>
                <a:gd name="connsiteY17" fmla="*/ 4783 h 10021"/>
                <a:gd name="connsiteX18" fmla="*/ 9449 w 10000"/>
                <a:gd name="connsiteY18" fmla="*/ 5206 h 10021"/>
                <a:gd name="connsiteX19" fmla="*/ 9101 w 10000"/>
                <a:gd name="connsiteY19" fmla="*/ 5260 h 10021"/>
                <a:gd name="connsiteX20" fmla="*/ 9072 w 10000"/>
                <a:gd name="connsiteY20" fmla="*/ 5841 h 10021"/>
                <a:gd name="connsiteX21" fmla="*/ 9101 w 10000"/>
                <a:gd name="connsiteY21" fmla="*/ 5947 h 10021"/>
                <a:gd name="connsiteX22" fmla="*/ 8928 w 10000"/>
                <a:gd name="connsiteY22" fmla="*/ 6159 h 10021"/>
                <a:gd name="connsiteX23" fmla="*/ 8734 w 10000"/>
                <a:gd name="connsiteY23" fmla="*/ 5519 h 10021"/>
                <a:gd name="connsiteX24" fmla="*/ 8734 w 10000"/>
                <a:gd name="connsiteY24" fmla="*/ 5519 h 10021"/>
                <a:gd name="connsiteX25" fmla="*/ 8607 w 10000"/>
                <a:gd name="connsiteY25" fmla="*/ 5292 h 10021"/>
                <a:gd name="connsiteX26" fmla="*/ 8417 w 10000"/>
                <a:gd name="connsiteY26" fmla="*/ 5443 h 10021"/>
                <a:gd name="connsiteX27" fmla="*/ 8291 w 10000"/>
                <a:gd name="connsiteY27" fmla="*/ 5216 h 10021"/>
                <a:gd name="connsiteX28" fmla="*/ 8164 w 10000"/>
                <a:gd name="connsiteY28" fmla="*/ 4989 h 10021"/>
                <a:gd name="connsiteX29" fmla="*/ 8671 w 10000"/>
                <a:gd name="connsiteY29" fmla="*/ 4914 h 10021"/>
                <a:gd name="connsiteX30" fmla="*/ 8227 w 10000"/>
                <a:gd name="connsiteY30" fmla="*/ 4612 h 10021"/>
                <a:gd name="connsiteX31" fmla="*/ 8037 w 10000"/>
                <a:gd name="connsiteY31" fmla="*/ 4763 h 10021"/>
                <a:gd name="connsiteX32" fmla="*/ 8069 w 10000"/>
                <a:gd name="connsiteY32" fmla="*/ 4847 h 10021"/>
                <a:gd name="connsiteX33" fmla="*/ 6950 w 10000"/>
                <a:gd name="connsiteY33" fmla="*/ 3327 h 10021"/>
                <a:gd name="connsiteX34" fmla="*/ 6962 w 10000"/>
                <a:gd name="connsiteY34" fmla="*/ 3326 h 10021"/>
                <a:gd name="connsiteX35" fmla="*/ 6645 w 10000"/>
                <a:gd name="connsiteY35" fmla="*/ 3251 h 10021"/>
                <a:gd name="connsiteX36" fmla="*/ 6519 w 10000"/>
                <a:gd name="connsiteY36" fmla="*/ 3024 h 10021"/>
                <a:gd name="connsiteX37" fmla="*/ 5949 w 10000"/>
                <a:gd name="connsiteY37" fmla="*/ 2494 h 10021"/>
                <a:gd name="connsiteX38" fmla="*/ 5015 w 10000"/>
                <a:gd name="connsiteY38" fmla="*/ 3249 h 10021"/>
                <a:gd name="connsiteX39" fmla="*/ 4898 w 10000"/>
                <a:gd name="connsiteY39" fmla="*/ 3196 h 10021"/>
                <a:gd name="connsiteX40" fmla="*/ 4754 w 10000"/>
                <a:gd name="connsiteY40" fmla="*/ 3143 h 10021"/>
                <a:gd name="connsiteX41" fmla="*/ 4637 w 10000"/>
                <a:gd name="connsiteY41" fmla="*/ 3355 h 10021"/>
                <a:gd name="connsiteX42" fmla="*/ 4464 w 10000"/>
                <a:gd name="connsiteY42" fmla="*/ 3514 h 10021"/>
                <a:gd name="connsiteX43" fmla="*/ 4435 w 10000"/>
                <a:gd name="connsiteY43" fmla="*/ 3672 h 10021"/>
                <a:gd name="connsiteX44" fmla="*/ 4579 w 10000"/>
                <a:gd name="connsiteY44" fmla="*/ 3883 h 10021"/>
                <a:gd name="connsiteX45" fmla="*/ 4637 w 10000"/>
                <a:gd name="connsiteY45" fmla="*/ 4042 h 10021"/>
                <a:gd name="connsiteX46" fmla="*/ 4783 w 10000"/>
                <a:gd name="connsiteY46" fmla="*/ 4042 h 10021"/>
                <a:gd name="connsiteX47" fmla="*/ 4841 w 10000"/>
                <a:gd name="connsiteY47" fmla="*/ 4042 h 10021"/>
                <a:gd name="connsiteX48" fmla="*/ 4927 w 10000"/>
                <a:gd name="connsiteY48" fmla="*/ 4254 h 10021"/>
                <a:gd name="connsiteX49" fmla="*/ 5073 w 10000"/>
                <a:gd name="connsiteY49" fmla="*/ 4624 h 10021"/>
                <a:gd name="connsiteX50" fmla="*/ 4898 w 10000"/>
                <a:gd name="connsiteY50" fmla="*/ 4412 h 10021"/>
                <a:gd name="connsiteX51" fmla="*/ 4812 w 10000"/>
                <a:gd name="connsiteY51" fmla="*/ 4148 h 10021"/>
                <a:gd name="connsiteX52" fmla="*/ 4725 w 10000"/>
                <a:gd name="connsiteY52" fmla="*/ 4360 h 10021"/>
                <a:gd name="connsiteX53" fmla="*/ 4608 w 10000"/>
                <a:gd name="connsiteY53" fmla="*/ 4678 h 10021"/>
                <a:gd name="connsiteX54" fmla="*/ 4608 w 10000"/>
                <a:gd name="connsiteY54" fmla="*/ 4466 h 10021"/>
                <a:gd name="connsiteX55" fmla="*/ 4435 w 10000"/>
                <a:gd name="connsiteY55" fmla="*/ 4360 h 10021"/>
                <a:gd name="connsiteX56" fmla="*/ 4406 w 10000"/>
                <a:gd name="connsiteY56" fmla="*/ 3989 h 10021"/>
                <a:gd name="connsiteX57" fmla="*/ 4261 w 10000"/>
                <a:gd name="connsiteY57" fmla="*/ 4042 h 10021"/>
                <a:gd name="connsiteX58" fmla="*/ 4319 w 10000"/>
                <a:gd name="connsiteY58" fmla="*/ 3619 h 10021"/>
                <a:gd name="connsiteX59" fmla="*/ 4232 w 10000"/>
                <a:gd name="connsiteY59" fmla="*/ 3619 h 10021"/>
                <a:gd name="connsiteX60" fmla="*/ 4319 w 10000"/>
                <a:gd name="connsiteY60" fmla="*/ 3090 h 10021"/>
                <a:gd name="connsiteX61" fmla="*/ 4464 w 10000"/>
                <a:gd name="connsiteY61" fmla="*/ 3090 h 10021"/>
                <a:gd name="connsiteX62" fmla="*/ 4522 w 10000"/>
                <a:gd name="connsiteY62" fmla="*/ 3407 h 10021"/>
                <a:gd name="connsiteX63" fmla="*/ 4551 w 10000"/>
                <a:gd name="connsiteY63" fmla="*/ 3196 h 10021"/>
                <a:gd name="connsiteX64" fmla="*/ 4493 w 10000"/>
                <a:gd name="connsiteY64" fmla="*/ 3037 h 10021"/>
                <a:gd name="connsiteX65" fmla="*/ 4348 w 10000"/>
                <a:gd name="connsiteY65" fmla="*/ 2931 h 10021"/>
                <a:gd name="connsiteX66" fmla="*/ 4377 w 10000"/>
                <a:gd name="connsiteY66" fmla="*/ 2508 h 10021"/>
                <a:gd name="connsiteX67" fmla="*/ 4319 w 10000"/>
                <a:gd name="connsiteY67" fmla="*/ 2296 h 10021"/>
                <a:gd name="connsiteX68" fmla="*/ 4289 w 10000"/>
                <a:gd name="connsiteY68" fmla="*/ 1662 h 10021"/>
                <a:gd name="connsiteX69" fmla="*/ 4348 w 10000"/>
                <a:gd name="connsiteY69" fmla="*/ 1662 h 10021"/>
                <a:gd name="connsiteX70" fmla="*/ 4261 w 10000"/>
                <a:gd name="connsiteY70" fmla="*/ 1555 h 10021"/>
                <a:gd name="connsiteX71" fmla="*/ 4000 w 10000"/>
                <a:gd name="connsiteY71" fmla="*/ 1767 h 10021"/>
                <a:gd name="connsiteX72" fmla="*/ 3942 w 10000"/>
                <a:gd name="connsiteY72" fmla="*/ 1344 h 10021"/>
                <a:gd name="connsiteX73" fmla="*/ 4145 w 10000"/>
                <a:gd name="connsiteY73" fmla="*/ 603 h 10021"/>
                <a:gd name="connsiteX74" fmla="*/ 3972 w 10000"/>
                <a:gd name="connsiteY74" fmla="*/ 339 h 10021"/>
                <a:gd name="connsiteX75" fmla="*/ 4557 w 10000"/>
                <a:gd name="connsiteY75" fmla="*/ 0 h 10021"/>
                <a:gd name="connsiteX76" fmla="*/ 3710 w 10000"/>
                <a:gd name="connsiteY76" fmla="*/ 21 h 10021"/>
                <a:gd name="connsiteX77" fmla="*/ 3624 w 10000"/>
                <a:gd name="connsiteY77" fmla="*/ 233 h 10021"/>
                <a:gd name="connsiteX78" fmla="*/ 3536 w 10000"/>
                <a:gd name="connsiteY78" fmla="*/ 656 h 10021"/>
                <a:gd name="connsiteX79" fmla="*/ 3420 w 10000"/>
                <a:gd name="connsiteY79" fmla="*/ 709 h 10021"/>
                <a:gd name="connsiteX80" fmla="*/ 3594 w 10000"/>
                <a:gd name="connsiteY80" fmla="*/ 921 h 10021"/>
                <a:gd name="connsiteX81" fmla="*/ 3624 w 10000"/>
                <a:gd name="connsiteY81" fmla="*/ 1185 h 10021"/>
                <a:gd name="connsiteX82" fmla="*/ 3536 w 10000"/>
                <a:gd name="connsiteY82" fmla="*/ 1344 h 10021"/>
                <a:gd name="connsiteX83" fmla="*/ 3624 w 10000"/>
                <a:gd name="connsiteY83" fmla="*/ 1820 h 10021"/>
                <a:gd name="connsiteX84" fmla="*/ 3565 w 10000"/>
                <a:gd name="connsiteY84" fmla="*/ 2244 h 10021"/>
                <a:gd name="connsiteX85" fmla="*/ 3130 w 10000"/>
                <a:gd name="connsiteY85" fmla="*/ 2560 h 10021"/>
                <a:gd name="connsiteX86" fmla="*/ 3101 w 10000"/>
                <a:gd name="connsiteY86" fmla="*/ 2402 h 10021"/>
                <a:gd name="connsiteX87" fmla="*/ 3073 w 10000"/>
                <a:gd name="connsiteY87" fmla="*/ 2614 h 10021"/>
                <a:gd name="connsiteX88" fmla="*/ 3188 w 10000"/>
                <a:gd name="connsiteY88" fmla="*/ 2825 h 10021"/>
                <a:gd name="connsiteX89" fmla="*/ 3478 w 10000"/>
                <a:gd name="connsiteY89" fmla="*/ 2614 h 10021"/>
                <a:gd name="connsiteX90" fmla="*/ 3594 w 10000"/>
                <a:gd name="connsiteY90" fmla="*/ 2773 h 10021"/>
                <a:gd name="connsiteX91" fmla="*/ 3392 w 10000"/>
                <a:gd name="connsiteY91" fmla="*/ 2825 h 10021"/>
                <a:gd name="connsiteX92" fmla="*/ 2754 w 10000"/>
                <a:gd name="connsiteY92" fmla="*/ 2878 h 10021"/>
                <a:gd name="connsiteX93" fmla="*/ 2656 w 10000"/>
                <a:gd name="connsiteY93" fmla="*/ 2493 h 10021"/>
                <a:gd name="connsiteX94" fmla="*/ 2898 w 10000"/>
                <a:gd name="connsiteY94" fmla="*/ 3566 h 10021"/>
                <a:gd name="connsiteX95" fmla="*/ 2840 w 10000"/>
                <a:gd name="connsiteY95" fmla="*/ 3937 h 10021"/>
                <a:gd name="connsiteX96" fmla="*/ 2377 w 10000"/>
                <a:gd name="connsiteY96" fmla="*/ 3619 h 10021"/>
                <a:gd name="connsiteX97" fmla="*/ 2377 w 10000"/>
                <a:gd name="connsiteY97" fmla="*/ 3989 h 10021"/>
                <a:gd name="connsiteX98" fmla="*/ 2231 w 10000"/>
                <a:gd name="connsiteY98" fmla="*/ 4466 h 10021"/>
                <a:gd name="connsiteX99" fmla="*/ 2000 w 10000"/>
                <a:gd name="connsiteY99" fmla="*/ 4042 h 10021"/>
                <a:gd name="connsiteX100" fmla="*/ 1884 w 10000"/>
                <a:gd name="connsiteY100" fmla="*/ 3566 h 10021"/>
                <a:gd name="connsiteX101" fmla="*/ 1652 w 10000"/>
                <a:gd name="connsiteY101" fmla="*/ 3566 h 10021"/>
                <a:gd name="connsiteX102" fmla="*/ 1478 w 10000"/>
                <a:gd name="connsiteY102" fmla="*/ 3778 h 10021"/>
                <a:gd name="connsiteX103" fmla="*/ 1247 w 10000"/>
                <a:gd name="connsiteY103" fmla="*/ 3778 h 10021"/>
                <a:gd name="connsiteX104" fmla="*/ 1072 w 10000"/>
                <a:gd name="connsiteY104" fmla="*/ 3989 h 10021"/>
                <a:gd name="connsiteX105" fmla="*/ 957 w 10000"/>
                <a:gd name="connsiteY105" fmla="*/ 3778 h 10021"/>
                <a:gd name="connsiteX106" fmla="*/ 667 w 10000"/>
                <a:gd name="connsiteY106" fmla="*/ 3725 h 10021"/>
                <a:gd name="connsiteX107" fmla="*/ 406 w 10000"/>
                <a:gd name="connsiteY107" fmla="*/ 3725 h 10021"/>
                <a:gd name="connsiteX108" fmla="*/ 29 w 10000"/>
                <a:gd name="connsiteY108" fmla="*/ 3460 h 10021"/>
                <a:gd name="connsiteX109" fmla="*/ 0 w 10000"/>
                <a:gd name="connsiteY109" fmla="*/ 3937 h 10021"/>
                <a:gd name="connsiteX110" fmla="*/ 58 w 10000"/>
                <a:gd name="connsiteY110" fmla="*/ 4624 h 10021"/>
                <a:gd name="connsiteX111" fmla="*/ 116 w 10000"/>
                <a:gd name="connsiteY111" fmla="*/ 4994 h 10021"/>
                <a:gd name="connsiteX112" fmla="*/ 174 w 10000"/>
                <a:gd name="connsiteY112" fmla="*/ 5260 h 10021"/>
                <a:gd name="connsiteX113" fmla="*/ 232 w 10000"/>
                <a:gd name="connsiteY113" fmla="*/ 5630 h 10021"/>
                <a:gd name="connsiteX114" fmla="*/ 406 w 10000"/>
                <a:gd name="connsiteY114" fmla="*/ 5947 h 10021"/>
                <a:gd name="connsiteX115" fmla="*/ 638 w 10000"/>
                <a:gd name="connsiteY115" fmla="*/ 6476 h 10021"/>
                <a:gd name="connsiteX116" fmla="*/ 492 w 10000"/>
                <a:gd name="connsiteY116" fmla="*/ 6371 h 10021"/>
                <a:gd name="connsiteX117" fmla="*/ 840 w 10000"/>
                <a:gd name="connsiteY117" fmla="*/ 6846 h 10021"/>
                <a:gd name="connsiteX118" fmla="*/ 1043 w 10000"/>
                <a:gd name="connsiteY118" fmla="*/ 6794 h 10021"/>
                <a:gd name="connsiteX119" fmla="*/ 1015 w 10000"/>
                <a:gd name="connsiteY119" fmla="*/ 6476 h 10021"/>
                <a:gd name="connsiteX120" fmla="*/ 1188 w 10000"/>
                <a:gd name="connsiteY120" fmla="*/ 6529 h 10021"/>
                <a:gd name="connsiteX121" fmla="*/ 986 w 10000"/>
                <a:gd name="connsiteY121" fmla="*/ 5894 h 10021"/>
                <a:gd name="connsiteX122" fmla="*/ 1362 w 10000"/>
                <a:gd name="connsiteY122" fmla="*/ 5630 h 10021"/>
                <a:gd name="connsiteX123" fmla="*/ 1566 w 10000"/>
                <a:gd name="connsiteY123" fmla="*/ 5630 h 10021"/>
                <a:gd name="connsiteX124" fmla="*/ 1566 w 10000"/>
                <a:gd name="connsiteY124" fmla="*/ 5894 h 10021"/>
                <a:gd name="connsiteX125" fmla="*/ 1391 w 10000"/>
                <a:gd name="connsiteY125" fmla="*/ 6053 h 10021"/>
                <a:gd name="connsiteX126" fmla="*/ 1276 w 10000"/>
                <a:gd name="connsiteY126" fmla="*/ 6741 h 10021"/>
                <a:gd name="connsiteX127" fmla="*/ 1218 w 10000"/>
                <a:gd name="connsiteY127" fmla="*/ 7058 h 10021"/>
                <a:gd name="connsiteX128" fmla="*/ 1305 w 10000"/>
                <a:gd name="connsiteY128" fmla="*/ 7482 h 10021"/>
                <a:gd name="connsiteX129" fmla="*/ 1478 w 10000"/>
                <a:gd name="connsiteY129" fmla="*/ 7799 h 10021"/>
                <a:gd name="connsiteX130" fmla="*/ 2058 w 10000"/>
                <a:gd name="connsiteY130" fmla="*/ 8434 h 10021"/>
                <a:gd name="connsiteX131" fmla="*/ 2521 w 10000"/>
                <a:gd name="connsiteY131" fmla="*/ 8910 h 10021"/>
                <a:gd name="connsiteX132" fmla="*/ 2869 w 10000"/>
                <a:gd name="connsiteY132" fmla="*/ 9122 h 10021"/>
                <a:gd name="connsiteX133" fmla="*/ 3246 w 10000"/>
                <a:gd name="connsiteY133" fmla="*/ 9333 h 10021"/>
                <a:gd name="connsiteX134" fmla="*/ 3624 w 10000"/>
                <a:gd name="connsiteY134" fmla="*/ 9545 h 10021"/>
                <a:gd name="connsiteX135" fmla="*/ 3972 w 10000"/>
                <a:gd name="connsiteY135" fmla="*/ 9651 h 10021"/>
                <a:gd name="connsiteX136" fmla="*/ 4348 w 10000"/>
                <a:gd name="connsiteY136" fmla="*/ 9810 h 10021"/>
                <a:gd name="connsiteX137" fmla="*/ 4783 w 10000"/>
                <a:gd name="connsiteY137" fmla="*/ 9969 h 10021"/>
                <a:gd name="connsiteX138" fmla="*/ 5246 w 10000"/>
                <a:gd name="connsiteY138" fmla="*/ 10021 h 10021"/>
                <a:gd name="connsiteX139" fmla="*/ 5652 w 10000"/>
                <a:gd name="connsiteY139" fmla="*/ 10021 h 10021"/>
                <a:gd name="connsiteX140" fmla="*/ 6145 w 10000"/>
                <a:gd name="connsiteY140" fmla="*/ 9969 h 10021"/>
                <a:gd name="connsiteX141" fmla="*/ 6493 w 10000"/>
                <a:gd name="connsiteY141" fmla="*/ 9862 h 10021"/>
                <a:gd name="connsiteX142" fmla="*/ 6841 w 10000"/>
                <a:gd name="connsiteY142" fmla="*/ 9757 h 10021"/>
                <a:gd name="connsiteX143" fmla="*/ 7218 w 10000"/>
                <a:gd name="connsiteY143" fmla="*/ 9598 h 10021"/>
                <a:gd name="connsiteX144" fmla="*/ 7565 w 10000"/>
                <a:gd name="connsiteY144" fmla="*/ 9439 h 10021"/>
                <a:gd name="connsiteX145" fmla="*/ 7884 w 10000"/>
                <a:gd name="connsiteY145" fmla="*/ 9228 h 10021"/>
                <a:gd name="connsiteX146" fmla="*/ 8232 w 10000"/>
                <a:gd name="connsiteY146" fmla="*/ 9016 h 10021"/>
                <a:gd name="connsiteX147" fmla="*/ 8551 w 10000"/>
                <a:gd name="connsiteY147" fmla="*/ 8699 h 10021"/>
                <a:gd name="connsiteX0" fmla="*/ 8551 w 10000"/>
                <a:gd name="connsiteY0" fmla="*/ 8699 h 10021"/>
                <a:gd name="connsiteX1" fmla="*/ 8899 w 10000"/>
                <a:gd name="connsiteY1" fmla="*/ 8381 h 10021"/>
                <a:gd name="connsiteX2" fmla="*/ 9072 w 10000"/>
                <a:gd name="connsiteY2" fmla="*/ 7958 h 10021"/>
                <a:gd name="connsiteX3" fmla="*/ 9420 w 10000"/>
                <a:gd name="connsiteY3" fmla="*/ 7640 h 10021"/>
                <a:gd name="connsiteX4" fmla="*/ 9304 w 10000"/>
                <a:gd name="connsiteY4" fmla="*/ 7164 h 10021"/>
                <a:gd name="connsiteX5" fmla="*/ 9508 w 10000"/>
                <a:gd name="connsiteY5" fmla="*/ 6899 h 10021"/>
                <a:gd name="connsiteX6" fmla="*/ 9652 w 10000"/>
                <a:gd name="connsiteY6" fmla="*/ 6635 h 10021"/>
                <a:gd name="connsiteX7" fmla="*/ 9710 w 10000"/>
                <a:gd name="connsiteY7" fmla="*/ 7058 h 10021"/>
                <a:gd name="connsiteX8" fmla="*/ 9652 w 10000"/>
                <a:gd name="connsiteY8" fmla="*/ 7535 h 10021"/>
                <a:gd name="connsiteX9" fmla="*/ 9971 w 10000"/>
                <a:gd name="connsiteY9" fmla="*/ 7058 h 10021"/>
                <a:gd name="connsiteX10" fmla="*/ 10000 w 10000"/>
                <a:gd name="connsiteY10" fmla="*/ 6688 h 10021"/>
                <a:gd name="connsiteX11" fmla="*/ 9884 w 10000"/>
                <a:gd name="connsiteY11" fmla="*/ 6741 h 10021"/>
                <a:gd name="connsiteX12" fmla="*/ 9797 w 10000"/>
                <a:gd name="connsiteY12" fmla="*/ 6371 h 10021"/>
                <a:gd name="connsiteX13" fmla="*/ 9913 w 10000"/>
                <a:gd name="connsiteY13" fmla="*/ 5947 h 10021"/>
                <a:gd name="connsiteX14" fmla="*/ 9856 w 10000"/>
                <a:gd name="connsiteY14" fmla="*/ 5471 h 10021"/>
                <a:gd name="connsiteX15" fmla="*/ 9566 w 10000"/>
                <a:gd name="connsiteY15" fmla="*/ 5312 h 10021"/>
                <a:gd name="connsiteX16" fmla="*/ 9942 w 10000"/>
                <a:gd name="connsiteY16" fmla="*/ 4519 h 10021"/>
                <a:gd name="connsiteX17" fmla="*/ 9537 w 10000"/>
                <a:gd name="connsiteY17" fmla="*/ 4783 h 10021"/>
                <a:gd name="connsiteX18" fmla="*/ 9449 w 10000"/>
                <a:gd name="connsiteY18" fmla="*/ 5206 h 10021"/>
                <a:gd name="connsiteX19" fmla="*/ 9101 w 10000"/>
                <a:gd name="connsiteY19" fmla="*/ 5260 h 10021"/>
                <a:gd name="connsiteX20" fmla="*/ 9072 w 10000"/>
                <a:gd name="connsiteY20" fmla="*/ 5841 h 10021"/>
                <a:gd name="connsiteX21" fmla="*/ 9101 w 10000"/>
                <a:gd name="connsiteY21" fmla="*/ 5947 h 10021"/>
                <a:gd name="connsiteX22" fmla="*/ 8928 w 10000"/>
                <a:gd name="connsiteY22" fmla="*/ 6159 h 10021"/>
                <a:gd name="connsiteX23" fmla="*/ 8734 w 10000"/>
                <a:gd name="connsiteY23" fmla="*/ 5519 h 10021"/>
                <a:gd name="connsiteX24" fmla="*/ 8734 w 10000"/>
                <a:gd name="connsiteY24" fmla="*/ 5519 h 10021"/>
                <a:gd name="connsiteX25" fmla="*/ 8607 w 10000"/>
                <a:gd name="connsiteY25" fmla="*/ 5292 h 10021"/>
                <a:gd name="connsiteX26" fmla="*/ 8417 w 10000"/>
                <a:gd name="connsiteY26" fmla="*/ 5443 h 10021"/>
                <a:gd name="connsiteX27" fmla="*/ 8291 w 10000"/>
                <a:gd name="connsiteY27" fmla="*/ 5216 h 10021"/>
                <a:gd name="connsiteX28" fmla="*/ 8164 w 10000"/>
                <a:gd name="connsiteY28" fmla="*/ 4989 h 10021"/>
                <a:gd name="connsiteX29" fmla="*/ 8671 w 10000"/>
                <a:gd name="connsiteY29" fmla="*/ 4914 h 10021"/>
                <a:gd name="connsiteX30" fmla="*/ 8227 w 10000"/>
                <a:gd name="connsiteY30" fmla="*/ 4612 h 10021"/>
                <a:gd name="connsiteX31" fmla="*/ 8037 w 10000"/>
                <a:gd name="connsiteY31" fmla="*/ 4763 h 10021"/>
                <a:gd name="connsiteX32" fmla="*/ 8069 w 10000"/>
                <a:gd name="connsiteY32" fmla="*/ 4847 h 10021"/>
                <a:gd name="connsiteX33" fmla="*/ 6950 w 10000"/>
                <a:gd name="connsiteY33" fmla="*/ 3327 h 10021"/>
                <a:gd name="connsiteX34" fmla="*/ 6962 w 10000"/>
                <a:gd name="connsiteY34" fmla="*/ 3326 h 10021"/>
                <a:gd name="connsiteX35" fmla="*/ 6645 w 10000"/>
                <a:gd name="connsiteY35" fmla="*/ 3251 h 10021"/>
                <a:gd name="connsiteX36" fmla="*/ 6519 w 10000"/>
                <a:gd name="connsiteY36" fmla="*/ 3024 h 10021"/>
                <a:gd name="connsiteX37" fmla="*/ 5949 w 10000"/>
                <a:gd name="connsiteY37" fmla="*/ 2494 h 10021"/>
                <a:gd name="connsiteX38" fmla="*/ 5015 w 10000"/>
                <a:gd name="connsiteY38" fmla="*/ 3249 h 10021"/>
                <a:gd name="connsiteX39" fmla="*/ 4898 w 10000"/>
                <a:gd name="connsiteY39" fmla="*/ 3196 h 10021"/>
                <a:gd name="connsiteX40" fmla="*/ 4754 w 10000"/>
                <a:gd name="connsiteY40" fmla="*/ 3143 h 10021"/>
                <a:gd name="connsiteX41" fmla="*/ 4637 w 10000"/>
                <a:gd name="connsiteY41" fmla="*/ 3355 h 10021"/>
                <a:gd name="connsiteX42" fmla="*/ 4464 w 10000"/>
                <a:gd name="connsiteY42" fmla="*/ 3514 h 10021"/>
                <a:gd name="connsiteX43" fmla="*/ 4435 w 10000"/>
                <a:gd name="connsiteY43" fmla="*/ 3672 h 10021"/>
                <a:gd name="connsiteX44" fmla="*/ 4579 w 10000"/>
                <a:gd name="connsiteY44" fmla="*/ 3883 h 10021"/>
                <a:gd name="connsiteX45" fmla="*/ 4637 w 10000"/>
                <a:gd name="connsiteY45" fmla="*/ 4042 h 10021"/>
                <a:gd name="connsiteX46" fmla="*/ 4783 w 10000"/>
                <a:gd name="connsiteY46" fmla="*/ 4042 h 10021"/>
                <a:gd name="connsiteX47" fmla="*/ 4841 w 10000"/>
                <a:gd name="connsiteY47" fmla="*/ 4042 h 10021"/>
                <a:gd name="connsiteX48" fmla="*/ 4927 w 10000"/>
                <a:gd name="connsiteY48" fmla="*/ 4254 h 10021"/>
                <a:gd name="connsiteX49" fmla="*/ 5073 w 10000"/>
                <a:gd name="connsiteY49" fmla="*/ 4624 h 10021"/>
                <a:gd name="connsiteX50" fmla="*/ 4898 w 10000"/>
                <a:gd name="connsiteY50" fmla="*/ 4412 h 10021"/>
                <a:gd name="connsiteX51" fmla="*/ 4812 w 10000"/>
                <a:gd name="connsiteY51" fmla="*/ 4148 h 10021"/>
                <a:gd name="connsiteX52" fmla="*/ 4725 w 10000"/>
                <a:gd name="connsiteY52" fmla="*/ 4360 h 10021"/>
                <a:gd name="connsiteX53" fmla="*/ 4608 w 10000"/>
                <a:gd name="connsiteY53" fmla="*/ 4678 h 10021"/>
                <a:gd name="connsiteX54" fmla="*/ 4608 w 10000"/>
                <a:gd name="connsiteY54" fmla="*/ 4466 h 10021"/>
                <a:gd name="connsiteX55" fmla="*/ 4435 w 10000"/>
                <a:gd name="connsiteY55" fmla="*/ 4360 h 10021"/>
                <a:gd name="connsiteX56" fmla="*/ 4406 w 10000"/>
                <a:gd name="connsiteY56" fmla="*/ 3989 h 10021"/>
                <a:gd name="connsiteX57" fmla="*/ 4261 w 10000"/>
                <a:gd name="connsiteY57" fmla="*/ 4042 h 10021"/>
                <a:gd name="connsiteX58" fmla="*/ 4319 w 10000"/>
                <a:gd name="connsiteY58" fmla="*/ 3619 h 10021"/>
                <a:gd name="connsiteX59" fmla="*/ 4232 w 10000"/>
                <a:gd name="connsiteY59" fmla="*/ 3619 h 10021"/>
                <a:gd name="connsiteX60" fmla="*/ 4319 w 10000"/>
                <a:gd name="connsiteY60" fmla="*/ 3090 h 10021"/>
                <a:gd name="connsiteX61" fmla="*/ 4464 w 10000"/>
                <a:gd name="connsiteY61" fmla="*/ 3090 h 10021"/>
                <a:gd name="connsiteX62" fmla="*/ 4522 w 10000"/>
                <a:gd name="connsiteY62" fmla="*/ 3407 h 10021"/>
                <a:gd name="connsiteX63" fmla="*/ 4551 w 10000"/>
                <a:gd name="connsiteY63" fmla="*/ 3196 h 10021"/>
                <a:gd name="connsiteX64" fmla="*/ 4493 w 10000"/>
                <a:gd name="connsiteY64" fmla="*/ 3037 h 10021"/>
                <a:gd name="connsiteX65" fmla="*/ 4348 w 10000"/>
                <a:gd name="connsiteY65" fmla="*/ 2931 h 10021"/>
                <a:gd name="connsiteX66" fmla="*/ 4377 w 10000"/>
                <a:gd name="connsiteY66" fmla="*/ 2508 h 10021"/>
                <a:gd name="connsiteX67" fmla="*/ 4319 w 10000"/>
                <a:gd name="connsiteY67" fmla="*/ 2296 h 10021"/>
                <a:gd name="connsiteX68" fmla="*/ 4289 w 10000"/>
                <a:gd name="connsiteY68" fmla="*/ 1662 h 10021"/>
                <a:gd name="connsiteX69" fmla="*/ 4348 w 10000"/>
                <a:gd name="connsiteY69" fmla="*/ 1662 h 10021"/>
                <a:gd name="connsiteX70" fmla="*/ 4261 w 10000"/>
                <a:gd name="connsiteY70" fmla="*/ 1555 h 10021"/>
                <a:gd name="connsiteX71" fmla="*/ 4000 w 10000"/>
                <a:gd name="connsiteY71" fmla="*/ 1767 h 10021"/>
                <a:gd name="connsiteX72" fmla="*/ 3942 w 10000"/>
                <a:gd name="connsiteY72" fmla="*/ 1344 h 10021"/>
                <a:gd name="connsiteX73" fmla="*/ 4145 w 10000"/>
                <a:gd name="connsiteY73" fmla="*/ 603 h 10021"/>
                <a:gd name="connsiteX74" fmla="*/ 3972 w 10000"/>
                <a:gd name="connsiteY74" fmla="*/ 339 h 10021"/>
                <a:gd name="connsiteX75" fmla="*/ 4557 w 10000"/>
                <a:gd name="connsiteY75" fmla="*/ 0 h 10021"/>
                <a:gd name="connsiteX76" fmla="*/ 3710 w 10000"/>
                <a:gd name="connsiteY76" fmla="*/ 21 h 10021"/>
                <a:gd name="connsiteX77" fmla="*/ 3624 w 10000"/>
                <a:gd name="connsiteY77" fmla="*/ 233 h 10021"/>
                <a:gd name="connsiteX78" fmla="*/ 3536 w 10000"/>
                <a:gd name="connsiteY78" fmla="*/ 656 h 10021"/>
                <a:gd name="connsiteX79" fmla="*/ 3420 w 10000"/>
                <a:gd name="connsiteY79" fmla="*/ 709 h 10021"/>
                <a:gd name="connsiteX80" fmla="*/ 3594 w 10000"/>
                <a:gd name="connsiteY80" fmla="*/ 921 h 10021"/>
                <a:gd name="connsiteX81" fmla="*/ 3624 w 10000"/>
                <a:gd name="connsiteY81" fmla="*/ 1185 h 10021"/>
                <a:gd name="connsiteX82" fmla="*/ 3536 w 10000"/>
                <a:gd name="connsiteY82" fmla="*/ 1344 h 10021"/>
                <a:gd name="connsiteX83" fmla="*/ 3624 w 10000"/>
                <a:gd name="connsiteY83" fmla="*/ 1820 h 10021"/>
                <a:gd name="connsiteX84" fmla="*/ 3565 w 10000"/>
                <a:gd name="connsiteY84" fmla="*/ 2244 h 10021"/>
                <a:gd name="connsiteX85" fmla="*/ 3130 w 10000"/>
                <a:gd name="connsiteY85" fmla="*/ 2560 h 10021"/>
                <a:gd name="connsiteX86" fmla="*/ 3101 w 10000"/>
                <a:gd name="connsiteY86" fmla="*/ 2402 h 10021"/>
                <a:gd name="connsiteX87" fmla="*/ 3073 w 10000"/>
                <a:gd name="connsiteY87" fmla="*/ 2614 h 10021"/>
                <a:gd name="connsiteX88" fmla="*/ 3188 w 10000"/>
                <a:gd name="connsiteY88" fmla="*/ 2825 h 10021"/>
                <a:gd name="connsiteX89" fmla="*/ 3478 w 10000"/>
                <a:gd name="connsiteY89" fmla="*/ 2614 h 10021"/>
                <a:gd name="connsiteX90" fmla="*/ 3594 w 10000"/>
                <a:gd name="connsiteY90" fmla="*/ 2773 h 10021"/>
                <a:gd name="connsiteX91" fmla="*/ 3392 w 10000"/>
                <a:gd name="connsiteY91" fmla="*/ 2825 h 10021"/>
                <a:gd name="connsiteX92" fmla="*/ 2466 w 10000"/>
                <a:gd name="connsiteY92" fmla="*/ 2644 h 10021"/>
                <a:gd name="connsiteX93" fmla="*/ 2656 w 10000"/>
                <a:gd name="connsiteY93" fmla="*/ 2493 h 10021"/>
                <a:gd name="connsiteX94" fmla="*/ 2898 w 10000"/>
                <a:gd name="connsiteY94" fmla="*/ 3566 h 10021"/>
                <a:gd name="connsiteX95" fmla="*/ 2840 w 10000"/>
                <a:gd name="connsiteY95" fmla="*/ 3937 h 10021"/>
                <a:gd name="connsiteX96" fmla="*/ 2377 w 10000"/>
                <a:gd name="connsiteY96" fmla="*/ 3619 h 10021"/>
                <a:gd name="connsiteX97" fmla="*/ 2377 w 10000"/>
                <a:gd name="connsiteY97" fmla="*/ 3989 h 10021"/>
                <a:gd name="connsiteX98" fmla="*/ 2231 w 10000"/>
                <a:gd name="connsiteY98" fmla="*/ 4466 h 10021"/>
                <a:gd name="connsiteX99" fmla="*/ 2000 w 10000"/>
                <a:gd name="connsiteY99" fmla="*/ 4042 h 10021"/>
                <a:gd name="connsiteX100" fmla="*/ 1884 w 10000"/>
                <a:gd name="connsiteY100" fmla="*/ 3566 h 10021"/>
                <a:gd name="connsiteX101" fmla="*/ 1652 w 10000"/>
                <a:gd name="connsiteY101" fmla="*/ 3566 h 10021"/>
                <a:gd name="connsiteX102" fmla="*/ 1478 w 10000"/>
                <a:gd name="connsiteY102" fmla="*/ 3778 h 10021"/>
                <a:gd name="connsiteX103" fmla="*/ 1247 w 10000"/>
                <a:gd name="connsiteY103" fmla="*/ 3778 h 10021"/>
                <a:gd name="connsiteX104" fmla="*/ 1072 w 10000"/>
                <a:gd name="connsiteY104" fmla="*/ 3989 h 10021"/>
                <a:gd name="connsiteX105" fmla="*/ 957 w 10000"/>
                <a:gd name="connsiteY105" fmla="*/ 3778 h 10021"/>
                <a:gd name="connsiteX106" fmla="*/ 667 w 10000"/>
                <a:gd name="connsiteY106" fmla="*/ 3725 h 10021"/>
                <a:gd name="connsiteX107" fmla="*/ 406 w 10000"/>
                <a:gd name="connsiteY107" fmla="*/ 3725 h 10021"/>
                <a:gd name="connsiteX108" fmla="*/ 29 w 10000"/>
                <a:gd name="connsiteY108" fmla="*/ 3460 h 10021"/>
                <a:gd name="connsiteX109" fmla="*/ 0 w 10000"/>
                <a:gd name="connsiteY109" fmla="*/ 3937 h 10021"/>
                <a:gd name="connsiteX110" fmla="*/ 58 w 10000"/>
                <a:gd name="connsiteY110" fmla="*/ 4624 h 10021"/>
                <a:gd name="connsiteX111" fmla="*/ 116 w 10000"/>
                <a:gd name="connsiteY111" fmla="*/ 4994 h 10021"/>
                <a:gd name="connsiteX112" fmla="*/ 174 w 10000"/>
                <a:gd name="connsiteY112" fmla="*/ 5260 h 10021"/>
                <a:gd name="connsiteX113" fmla="*/ 232 w 10000"/>
                <a:gd name="connsiteY113" fmla="*/ 5630 h 10021"/>
                <a:gd name="connsiteX114" fmla="*/ 406 w 10000"/>
                <a:gd name="connsiteY114" fmla="*/ 5947 h 10021"/>
                <a:gd name="connsiteX115" fmla="*/ 638 w 10000"/>
                <a:gd name="connsiteY115" fmla="*/ 6476 h 10021"/>
                <a:gd name="connsiteX116" fmla="*/ 492 w 10000"/>
                <a:gd name="connsiteY116" fmla="*/ 6371 h 10021"/>
                <a:gd name="connsiteX117" fmla="*/ 840 w 10000"/>
                <a:gd name="connsiteY117" fmla="*/ 6846 h 10021"/>
                <a:gd name="connsiteX118" fmla="*/ 1043 w 10000"/>
                <a:gd name="connsiteY118" fmla="*/ 6794 h 10021"/>
                <a:gd name="connsiteX119" fmla="*/ 1015 w 10000"/>
                <a:gd name="connsiteY119" fmla="*/ 6476 h 10021"/>
                <a:gd name="connsiteX120" fmla="*/ 1188 w 10000"/>
                <a:gd name="connsiteY120" fmla="*/ 6529 h 10021"/>
                <a:gd name="connsiteX121" fmla="*/ 986 w 10000"/>
                <a:gd name="connsiteY121" fmla="*/ 5894 h 10021"/>
                <a:gd name="connsiteX122" fmla="*/ 1362 w 10000"/>
                <a:gd name="connsiteY122" fmla="*/ 5630 h 10021"/>
                <a:gd name="connsiteX123" fmla="*/ 1566 w 10000"/>
                <a:gd name="connsiteY123" fmla="*/ 5630 h 10021"/>
                <a:gd name="connsiteX124" fmla="*/ 1566 w 10000"/>
                <a:gd name="connsiteY124" fmla="*/ 5894 h 10021"/>
                <a:gd name="connsiteX125" fmla="*/ 1391 w 10000"/>
                <a:gd name="connsiteY125" fmla="*/ 6053 h 10021"/>
                <a:gd name="connsiteX126" fmla="*/ 1276 w 10000"/>
                <a:gd name="connsiteY126" fmla="*/ 6741 h 10021"/>
                <a:gd name="connsiteX127" fmla="*/ 1218 w 10000"/>
                <a:gd name="connsiteY127" fmla="*/ 7058 h 10021"/>
                <a:gd name="connsiteX128" fmla="*/ 1305 w 10000"/>
                <a:gd name="connsiteY128" fmla="*/ 7482 h 10021"/>
                <a:gd name="connsiteX129" fmla="*/ 1478 w 10000"/>
                <a:gd name="connsiteY129" fmla="*/ 7799 h 10021"/>
                <a:gd name="connsiteX130" fmla="*/ 2058 w 10000"/>
                <a:gd name="connsiteY130" fmla="*/ 8434 h 10021"/>
                <a:gd name="connsiteX131" fmla="*/ 2521 w 10000"/>
                <a:gd name="connsiteY131" fmla="*/ 8910 h 10021"/>
                <a:gd name="connsiteX132" fmla="*/ 2869 w 10000"/>
                <a:gd name="connsiteY132" fmla="*/ 9122 h 10021"/>
                <a:gd name="connsiteX133" fmla="*/ 3246 w 10000"/>
                <a:gd name="connsiteY133" fmla="*/ 9333 h 10021"/>
                <a:gd name="connsiteX134" fmla="*/ 3624 w 10000"/>
                <a:gd name="connsiteY134" fmla="*/ 9545 h 10021"/>
                <a:gd name="connsiteX135" fmla="*/ 3972 w 10000"/>
                <a:gd name="connsiteY135" fmla="*/ 9651 h 10021"/>
                <a:gd name="connsiteX136" fmla="*/ 4348 w 10000"/>
                <a:gd name="connsiteY136" fmla="*/ 9810 h 10021"/>
                <a:gd name="connsiteX137" fmla="*/ 4783 w 10000"/>
                <a:gd name="connsiteY137" fmla="*/ 9969 h 10021"/>
                <a:gd name="connsiteX138" fmla="*/ 5246 w 10000"/>
                <a:gd name="connsiteY138" fmla="*/ 10021 h 10021"/>
                <a:gd name="connsiteX139" fmla="*/ 5652 w 10000"/>
                <a:gd name="connsiteY139" fmla="*/ 10021 h 10021"/>
                <a:gd name="connsiteX140" fmla="*/ 6145 w 10000"/>
                <a:gd name="connsiteY140" fmla="*/ 9969 h 10021"/>
                <a:gd name="connsiteX141" fmla="*/ 6493 w 10000"/>
                <a:gd name="connsiteY141" fmla="*/ 9862 h 10021"/>
                <a:gd name="connsiteX142" fmla="*/ 6841 w 10000"/>
                <a:gd name="connsiteY142" fmla="*/ 9757 h 10021"/>
                <a:gd name="connsiteX143" fmla="*/ 7218 w 10000"/>
                <a:gd name="connsiteY143" fmla="*/ 9598 h 10021"/>
                <a:gd name="connsiteX144" fmla="*/ 7565 w 10000"/>
                <a:gd name="connsiteY144" fmla="*/ 9439 h 10021"/>
                <a:gd name="connsiteX145" fmla="*/ 7884 w 10000"/>
                <a:gd name="connsiteY145" fmla="*/ 9228 h 10021"/>
                <a:gd name="connsiteX146" fmla="*/ 8232 w 10000"/>
                <a:gd name="connsiteY146" fmla="*/ 9016 h 10021"/>
                <a:gd name="connsiteX147" fmla="*/ 8551 w 10000"/>
                <a:gd name="connsiteY147" fmla="*/ 8699 h 10021"/>
                <a:gd name="connsiteX0" fmla="*/ 8551 w 10000"/>
                <a:gd name="connsiteY0" fmla="*/ 8699 h 10021"/>
                <a:gd name="connsiteX1" fmla="*/ 8899 w 10000"/>
                <a:gd name="connsiteY1" fmla="*/ 8381 h 10021"/>
                <a:gd name="connsiteX2" fmla="*/ 9072 w 10000"/>
                <a:gd name="connsiteY2" fmla="*/ 7958 h 10021"/>
                <a:gd name="connsiteX3" fmla="*/ 9420 w 10000"/>
                <a:gd name="connsiteY3" fmla="*/ 7640 h 10021"/>
                <a:gd name="connsiteX4" fmla="*/ 9304 w 10000"/>
                <a:gd name="connsiteY4" fmla="*/ 7164 h 10021"/>
                <a:gd name="connsiteX5" fmla="*/ 9508 w 10000"/>
                <a:gd name="connsiteY5" fmla="*/ 6899 h 10021"/>
                <a:gd name="connsiteX6" fmla="*/ 9652 w 10000"/>
                <a:gd name="connsiteY6" fmla="*/ 6635 h 10021"/>
                <a:gd name="connsiteX7" fmla="*/ 9710 w 10000"/>
                <a:gd name="connsiteY7" fmla="*/ 7058 h 10021"/>
                <a:gd name="connsiteX8" fmla="*/ 9652 w 10000"/>
                <a:gd name="connsiteY8" fmla="*/ 7535 h 10021"/>
                <a:gd name="connsiteX9" fmla="*/ 9971 w 10000"/>
                <a:gd name="connsiteY9" fmla="*/ 7058 h 10021"/>
                <a:gd name="connsiteX10" fmla="*/ 10000 w 10000"/>
                <a:gd name="connsiteY10" fmla="*/ 6688 h 10021"/>
                <a:gd name="connsiteX11" fmla="*/ 9884 w 10000"/>
                <a:gd name="connsiteY11" fmla="*/ 6741 h 10021"/>
                <a:gd name="connsiteX12" fmla="*/ 9797 w 10000"/>
                <a:gd name="connsiteY12" fmla="*/ 6371 h 10021"/>
                <a:gd name="connsiteX13" fmla="*/ 9913 w 10000"/>
                <a:gd name="connsiteY13" fmla="*/ 5947 h 10021"/>
                <a:gd name="connsiteX14" fmla="*/ 9856 w 10000"/>
                <a:gd name="connsiteY14" fmla="*/ 5471 h 10021"/>
                <a:gd name="connsiteX15" fmla="*/ 9566 w 10000"/>
                <a:gd name="connsiteY15" fmla="*/ 5312 h 10021"/>
                <a:gd name="connsiteX16" fmla="*/ 9942 w 10000"/>
                <a:gd name="connsiteY16" fmla="*/ 4519 h 10021"/>
                <a:gd name="connsiteX17" fmla="*/ 9537 w 10000"/>
                <a:gd name="connsiteY17" fmla="*/ 4783 h 10021"/>
                <a:gd name="connsiteX18" fmla="*/ 9449 w 10000"/>
                <a:gd name="connsiteY18" fmla="*/ 5206 h 10021"/>
                <a:gd name="connsiteX19" fmla="*/ 9101 w 10000"/>
                <a:gd name="connsiteY19" fmla="*/ 5260 h 10021"/>
                <a:gd name="connsiteX20" fmla="*/ 9072 w 10000"/>
                <a:gd name="connsiteY20" fmla="*/ 5841 h 10021"/>
                <a:gd name="connsiteX21" fmla="*/ 9101 w 10000"/>
                <a:gd name="connsiteY21" fmla="*/ 5947 h 10021"/>
                <a:gd name="connsiteX22" fmla="*/ 8928 w 10000"/>
                <a:gd name="connsiteY22" fmla="*/ 6159 h 10021"/>
                <a:gd name="connsiteX23" fmla="*/ 8734 w 10000"/>
                <a:gd name="connsiteY23" fmla="*/ 5519 h 10021"/>
                <a:gd name="connsiteX24" fmla="*/ 8734 w 10000"/>
                <a:gd name="connsiteY24" fmla="*/ 5519 h 10021"/>
                <a:gd name="connsiteX25" fmla="*/ 8607 w 10000"/>
                <a:gd name="connsiteY25" fmla="*/ 5292 h 10021"/>
                <a:gd name="connsiteX26" fmla="*/ 8417 w 10000"/>
                <a:gd name="connsiteY26" fmla="*/ 5443 h 10021"/>
                <a:gd name="connsiteX27" fmla="*/ 8291 w 10000"/>
                <a:gd name="connsiteY27" fmla="*/ 5216 h 10021"/>
                <a:gd name="connsiteX28" fmla="*/ 8164 w 10000"/>
                <a:gd name="connsiteY28" fmla="*/ 4989 h 10021"/>
                <a:gd name="connsiteX29" fmla="*/ 8671 w 10000"/>
                <a:gd name="connsiteY29" fmla="*/ 4914 h 10021"/>
                <a:gd name="connsiteX30" fmla="*/ 8227 w 10000"/>
                <a:gd name="connsiteY30" fmla="*/ 4612 h 10021"/>
                <a:gd name="connsiteX31" fmla="*/ 8037 w 10000"/>
                <a:gd name="connsiteY31" fmla="*/ 4763 h 10021"/>
                <a:gd name="connsiteX32" fmla="*/ 8069 w 10000"/>
                <a:gd name="connsiteY32" fmla="*/ 4847 h 10021"/>
                <a:gd name="connsiteX33" fmla="*/ 6950 w 10000"/>
                <a:gd name="connsiteY33" fmla="*/ 3327 h 10021"/>
                <a:gd name="connsiteX34" fmla="*/ 6962 w 10000"/>
                <a:gd name="connsiteY34" fmla="*/ 3326 h 10021"/>
                <a:gd name="connsiteX35" fmla="*/ 6645 w 10000"/>
                <a:gd name="connsiteY35" fmla="*/ 3251 h 10021"/>
                <a:gd name="connsiteX36" fmla="*/ 6519 w 10000"/>
                <a:gd name="connsiteY36" fmla="*/ 3024 h 10021"/>
                <a:gd name="connsiteX37" fmla="*/ 5949 w 10000"/>
                <a:gd name="connsiteY37" fmla="*/ 2494 h 10021"/>
                <a:gd name="connsiteX38" fmla="*/ 5015 w 10000"/>
                <a:gd name="connsiteY38" fmla="*/ 3249 h 10021"/>
                <a:gd name="connsiteX39" fmla="*/ 4898 w 10000"/>
                <a:gd name="connsiteY39" fmla="*/ 3196 h 10021"/>
                <a:gd name="connsiteX40" fmla="*/ 4754 w 10000"/>
                <a:gd name="connsiteY40" fmla="*/ 3143 h 10021"/>
                <a:gd name="connsiteX41" fmla="*/ 4637 w 10000"/>
                <a:gd name="connsiteY41" fmla="*/ 3355 h 10021"/>
                <a:gd name="connsiteX42" fmla="*/ 4464 w 10000"/>
                <a:gd name="connsiteY42" fmla="*/ 3514 h 10021"/>
                <a:gd name="connsiteX43" fmla="*/ 4435 w 10000"/>
                <a:gd name="connsiteY43" fmla="*/ 3672 h 10021"/>
                <a:gd name="connsiteX44" fmla="*/ 4579 w 10000"/>
                <a:gd name="connsiteY44" fmla="*/ 3883 h 10021"/>
                <a:gd name="connsiteX45" fmla="*/ 4637 w 10000"/>
                <a:gd name="connsiteY45" fmla="*/ 4042 h 10021"/>
                <a:gd name="connsiteX46" fmla="*/ 4783 w 10000"/>
                <a:gd name="connsiteY46" fmla="*/ 4042 h 10021"/>
                <a:gd name="connsiteX47" fmla="*/ 4841 w 10000"/>
                <a:gd name="connsiteY47" fmla="*/ 4042 h 10021"/>
                <a:gd name="connsiteX48" fmla="*/ 4927 w 10000"/>
                <a:gd name="connsiteY48" fmla="*/ 4254 h 10021"/>
                <a:gd name="connsiteX49" fmla="*/ 5073 w 10000"/>
                <a:gd name="connsiteY49" fmla="*/ 4624 h 10021"/>
                <a:gd name="connsiteX50" fmla="*/ 4898 w 10000"/>
                <a:gd name="connsiteY50" fmla="*/ 4412 h 10021"/>
                <a:gd name="connsiteX51" fmla="*/ 4812 w 10000"/>
                <a:gd name="connsiteY51" fmla="*/ 4148 h 10021"/>
                <a:gd name="connsiteX52" fmla="*/ 4725 w 10000"/>
                <a:gd name="connsiteY52" fmla="*/ 4360 h 10021"/>
                <a:gd name="connsiteX53" fmla="*/ 4608 w 10000"/>
                <a:gd name="connsiteY53" fmla="*/ 4678 h 10021"/>
                <a:gd name="connsiteX54" fmla="*/ 4608 w 10000"/>
                <a:gd name="connsiteY54" fmla="*/ 4466 h 10021"/>
                <a:gd name="connsiteX55" fmla="*/ 4435 w 10000"/>
                <a:gd name="connsiteY55" fmla="*/ 4360 h 10021"/>
                <a:gd name="connsiteX56" fmla="*/ 4406 w 10000"/>
                <a:gd name="connsiteY56" fmla="*/ 3989 h 10021"/>
                <a:gd name="connsiteX57" fmla="*/ 4261 w 10000"/>
                <a:gd name="connsiteY57" fmla="*/ 4042 h 10021"/>
                <a:gd name="connsiteX58" fmla="*/ 4319 w 10000"/>
                <a:gd name="connsiteY58" fmla="*/ 3619 h 10021"/>
                <a:gd name="connsiteX59" fmla="*/ 4232 w 10000"/>
                <a:gd name="connsiteY59" fmla="*/ 3619 h 10021"/>
                <a:gd name="connsiteX60" fmla="*/ 4319 w 10000"/>
                <a:gd name="connsiteY60" fmla="*/ 3090 h 10021"/>
                <a:gd name="connsiteX61" fmla="*/ 4464 w 10000"/>
                <a:gd name="connsiteY61" fmla="*/ 3090 h 10021"/>
                <a:gd name="connsiteX62" fmla="*/ 4522 w 10000"/>
                <a:gd name="connsiteY62" fmla="*/ 3407 h 10021"/>
                <a:gd name="connsiteX63" fmla="*/ 4551 w 10000"/>
                <a:gd name="connsiteY63" fmla="*/ 3196 h 10021"/>
                <a:gd name="connsiteX64" fmla="*/ 4493 w 10000"/>
                <a:gd name="connsiteY64" fmla="*/ 3037 h 10021"/>
                <a:gd name="connsiteX65" fmla="*/ 4348 w 10000"/>
                <a:gd name="connsiteY65" fmla="*/ 2931 h 10021"/>
                <a:gd name="connsiteX66" fmla="*/ 4377 w 10000"/>
                <a:gd name="connsiteY66" fmla="*/ 2508 h 10021"/>
                <a:gd name="connsiteX67" fmla="*/ 4319 w 10000"/>
                <a:gd name="connsiteY67" fmla="*/ 2296 h 10021"/>
                <a:gd name="connsiteX68" fmla="*/ 4289 w 10000"/>
                <a:gd name="connsiteY68" fmla="*/ 1662 h 10021"/>
                <a:gd name="connsiteX69" fmla="*/ 4348 w 10000"/>
                <a:gd name="connsiteY69" fmla="*/ 1662 h 10021"/>
                <a:gd name="connsiteX70" fmla="*/ 4261 w 10000"/>
                <a:gd name="connsiteY70" fmla="*/ 1555 h 10021"/>
                <a:gd name="connsiteX71" fmla="*/ 4000 w 10000"/>
                <a:gd name="connsiteY71" fmla="*/ 1767 h 10021"/>
                <a:gd name="connsiteX72" fmla="*/ 3942 w 10000"/>
                <a:gd name="connsiteY72" fmla="*/ 1344 h 10021"/>
                <a:gd name="connsiteX73" fmla="*/ 4145 w 10000"/>
                <a:gd name="connsiteY73" fmla="*/ 603 h 10021"/>
                <a:gd name="connsiteX74" fmla="*/ 3972 w 10000"/>
                <a:gd name="connsiteY74" fmla="*/ 339 h 10021"/>
                <a:gd name="connsiteX75" fmla="*/ 4557 w 10000"/>
                <a:gd name="connsiteY75" fmla="*/ 0 h 10021"/>
                <a:gd name="connsiteX76" fmla="*/ 3710 w 10000"/>
                <a:gd name="connsiteY76" fmla="*/ 21 h 10021"/>
                <a:gd name="connsiteX77" fmla="*/ 3624 w 10000"/>
                <a:gd name="connsiteY77" fmla="*/ 233 h 10021"/>
                <a:gd name="connsiteX78" fmla="*/ 3536 w 10000"/>
                <a:gd name="connsiteY78" fmla="*/ 656 h 10021"/>
                <a:gd name="connsiteX79" fmla="*/ 3420 w 10000"/>
                <a:gd name="connsiteY79" fmla="*/ 709 h 10021"/>
                <a:gd name="connsiteX80" fmla="*/ 3594 w 10000"/>
                <a:gd name="connsiteY80" fmla="*/ 921 h 10021"/>
                <a:gd name="connsiteX81" fmla="*/ 3624 w 10000"/>
                <a:gd name="connsiteY81" fmla="*/ 1185 h 10021"/>
                <a:gd name="connsiteX82" fmla="*/ 3536 w 10000"/>
                <a:gd name="connsiteY82" fmla="*/ 1344 h 10021"/>
                <a:gd name="connsiteX83" fmla="*/ 3624 w 10000"/>
                <a:gd name="connsiteY83" fmla="*/ 1820 h 10021"/>
                <a:gd name="connsiteX84" fmla="*/ 3565 w 10000"/>
                <a:gd name="connsiteY84" fmla="*/ 2244 h 10021"/>
                <a:gd name="connsiteX85" fmla="*/ 3130 w 10000"/>
                <a:gd name="connsiteY85" fmla="*/ 2560 h 10021"/>
                <a:gd name="connsiteX86" fmla="*/ 3101 w 10000"/>
                <a:gd name="connsiteY86" fmla="*/ 2402 h 10021"/>
                <a:gd name="connsiteX87" fmla="*/ 3073 w 10000"/>
                <a:gd name="connsiteY87" fmla="*/ 2614 h 10021"/>
                <a:gd name="connsiteX88" fmla="*/ 3188 w 10000"/>
                <a:gd name="connsiteY88" fmla="*/ 2825 h 10021"/>
                <a:gd name="connsiteX89" fmla="*/ 3478 w 10000"/>
                <a:gd name="connsiteY89" fmla="*/ 2614 h 10021"/>
                <a:gd name="connsiteX90" fmla="*/ 3594 w 10000"/>
                <a:gd name="connsiteY90" fmla="*/ 2773 h 10021"/>
                <a:gd name="connsiteX91" fmla="*/ 3392 w 10000"/>
                <a:gd name="connsiteY91" fmla="*/ 2825 h 10021"/>
                <a:gd name="connsiteX92" fmla="*/ 2466 w 10000"/>
                <a:gd name="connsiteY92" fmla="*/ 2644 h 10021"/>
                <a:gd name="connsiteX93" fmla="*/ 2656 w 10000"/>
                <a:gd name="connsiteY93" fmla="*/ 2493 h 10021"/>
                <a:gd name="connsiteX94" fmla="*/ 2086 w 10000"/>
                <a:gd name="connsiteY94" fmla="*/ 2946 h 10021"/>
                <a:gd name="connsiteX95" fmla="*/ 2840 w 10000"/>
                <a:gd name="connsiteY95" fmla="*/ 3937 h 10021"/>
                <a:gd name="connsiteX96" fmla="*/ 2377 w 10000"/>
                <a:gd name="connsiteY96" fmla="*/ 3619 h 10021"/>
                <a:gd name="connsiteX97" fmla="*/ 2377 w 10000"/>
                <a:gd name="connsiteY97" fmla="*/ 3989 h 10021"/>
                <a:gd name="connsiteX98" fmla="*/ 2231 w 10000"/>
                <a:gd name="connsiteY98" fmla="*/ 4466 h 10021"/>
                <a:gd name="connsiteX99" fmla="*/ 2000 w 10000"/>
                <a:gd name="connsiteY99" fmla="*/ 4042 h 10021"/>
                <a:gd name="connsiteX100" fmla="*/ 1884 w 10000"/>
                <a:gd name="connsiteY100" fmla="*/ 3566 h 10021"/>
                <a:gd name="connsiteX101" fmla="*/ 1652 w 10000"/>
                <a:gd name="connsiteY101" fmla="*/ 3566 h 10021"/>
                <a:gd name="connsiteX102" fmla="*/ 1478 w 10000"/>
                <a:gd name="connsiteY102" fmla="*/ 3778 h 10021"/>
                <a:gd name="connsiteX103" fmla="*/ 1247 w 10000"/>
                <a:gd name="connsiteY103" fmla="*/ 3778 h 10021"/>
                <a:gd name="connsiteX104" fmla="*/ 1072 w 10000"/>
                <a:gd name="connsiteY104" fmla="*/ 3989 h 10021"/>
                <a:gd name="connsiteX105" fmla="*/ 957 w 10000"/>
                <a:gd name="connsiteY105" fmla="*/ 3778 h 10021"/>
                <a:gd name="connsiteX106" fmla="*/ 667 w 10000"/>
                <a:gd name="connsiteY106" fmla="*/ 3725 h 10021"/>
                <a:gd name="connsiteX107" fmla="*/ 406 w 10000"/>
                <a:gd name="connsiteY107" fmla="*/ 3725 h 10021"/>
                <a:gd name="connsiteX108" fmla="*/ 29 w 10000"/>
                <a:gd name="connsiteY108" fmla="*/ 3460 h 10021"/>
                <a:gd name="connsiteX109" fmla="*/ 0 w 10000"/>
                <a:gd name="connsiteY109" fmla="*/ 3937 h 10021"/>
                <a:gd name="connsiteX110" fmla="*/ 58 w 10000"/>
                <a:gd name="connsiteY110" fmla="*/ 4624 h 10021"/>
                <a:gd name="connsiteX111" fmla="*/ 116 w 10000"/>
                <a:gd name="connsiteY111" fmla="*/ 4994 h 10021"/>
                <a:gd name="connsiteX112" fmla="*/ 174 w 10000"/>
                <a:gd name="connsiteY112" fmla="*/ 5260 h 10021"/>
                <a:gd name="connsiteX113" fmla="*/ 232 w 10000"/>
                <a:gd name="connsiteY113" fmla="*/ 5630 h 10021"/>
                <a:gd name="connsiteX114" fmla="*/ 406 w 10000"/>
                <a:gd name="connsiteY114" fmla="*/ 5947 h 10021"/>
                <a:gd name="connsiteX115" fmla="*/ 638 w 10000"/>
                <a:gd name="connsiteY115" fmla="*/ 6476 h 10021"/>
                <a:gd name="connsiteX116" fmla="*/ 492 w 10000"/>
                <a:gd name="connsiteY116" fmla="*/ 6371 h 10021"/>
                <a:gd name="connsiteX117" fmla="*/ 840 w 10000"/>
                <a:gd name="connsiteY117" fmla="*/ 6846 h 10021"/>
                <a:gd name="connsiteX118" fmla="*/ 1043 w 10000"/>
                <a:gd name="connsiteY118" fmla="*/ 6794 h 10021"/>
                <a:gd name="connsiteX119" fmla="*/ 1015 w 10000"/>
                <a:gd name="connsiteY119" fmla="*/ 6476 h 10021"/>
                <a:gd name="connsiteX120" fmla="*/ 1188 w 10000"/>
                <a:gd name="connsiteY120" fmla="*/ 6529 h 10021"/>
                <a:gd name="connsiteX121" fmla="*/ 986 w 10000"/>
                <a:gd name="connsiteY121" fmla="*/ 5894 h 10021"/>
                <a:gd name="connsiteX122" fmla="*/ 1362 w 10000"/>
                <a:gd name="connsiteY122" fmla="*/ 5630 h 10021"/>
                <a:gd name="connsiteX123" fmla="*/ 1566 w 10000"/>
                <a:gd name="connsiteY123" fmla="*/ 5630 h 10021"/>
                <a:gd name="connsiteX124" fmla="*/ 1566 w 10000"/>
                <a:gd name="connsiteY124" fmla="*/ 5894 h 10021"/>
                <a:gd name="connsiteX125" fmla="*/ 1391 w 10000"/>
                <a:gd name="connsiteY125" fmla="*/ 6053 h 10021"/>
                <a:gd name="connsiteX126" fmla="*/ 1276 w 10000"/>
                <a:gd name="connsiteY126" fmla="*/ 6741 h 10021"/>
                <a:gd name="connsiteX127" fmla="*/ 1218 w 10000"/>
                <a:gd name="connsiteY127" fmla="*/ 7058 h 10021"/>
                <a:gd name="connsiteX128" fmla="*/ 1305 w 10000"/>
                <a:gd name="connsiteY128" fmla="*/ 7482 h 10021"/>
                <a:gd name="connsiteX129" fmla="*/ 1478 w 10000"/>
                <a:gd name="connsiteY129" fmla="*/ 7799 h 10021"/>
                <a:gd name="connsiteX130" fmla="*/ 2058 w 10000"/>
                <a:gd name="connsiteY130" fmla="*/ 8434 h 10021"/>
                <a:gd name="connsiteX131" fmla="*/ 2521 w 10000"/>
                <a:gd name="connsiteY131" fmla="*/ 8910 h 10021"/>
                <a:gd name="connsiteX132" fmla="*/ 2869 w 10000"/>
                <a:gd name="connsiteY132" fmla="*/ 9122 h 10021"/>
                <a:gd name="connsiteX133" fmla="*/ 3246 w 10000"/>
                <a:gd name="connsiteY133" fmla="*/ 9333 h 10021"/>
                <a:gd name="connsiteX134" fmla="*/ 3624 w 10000"/>
                <a:gd name="connsiteY134" fmla="*/ 9545 h 10021"/>
                <a:gd name="connsiteX135" fmla="*/ 3972 w 10000"/>
                <a:gd name="connsiteY135" fmla="*/ 9651 h 10021"/>
                <a:gd name="connsiteX136" fmla="*/ 4348 w 10000"/>
                <a:gd name="connsiteY136" fmla="*/ 9810 h 10021"/>
                <a:gd name="connsiteX137" fmla="*/ 4783 w 10000"/>
                <a:gd name="connsiteY137" fmla="*/ 9969 h 10021"/>
                <a:gd name="connsiteX138" fmla="*/ 5246 w 10000"/>
                <a:gd name="connsiteY138" fmla="*/ 10021 h 10021"/>
                <a:gd name="connsiteX139" fmla="*/ 5652 w 10000"/>
                <a:gd name="connsiteY139" fmla="*/ 10021 h 10021"/>
                <a:gd name="connsiteX140" fmla="*/ 6145 w 10000"/>
                <a:gd name="connsiteY140" fmla="*/ 9969 h 10021"/>
                <a:gd name="connsiteX141" fmla="*/ 6493 w 10000"/>
                <a:gd name="connsiteY141" fmla="*/ 9862 h 10021"/>
                <a:gd name="connsiteX142" fmla="*/ 6841 w 10000"/>
                <a:gd name="connsiteY142" fmla="*/ 9757 h 10021"/>
                <a:gd name="connsiteX143" fmla="*/ 7218 w 10000"/>
                <a:gd name="connsiteY143" fmla="*/ 9598 h 10021"/>
                <a:gd name="connsiteX144" fmla="*/ 7565 w 10000"/>
                <a:gd name="connsiteY144" fmla="*/ 9439 h 10021"/>
                <a:gd name="connsiteX145" fmla="*/ 7884 w 10000"/>
                <a:gd name="connsiteY145" fmla="*/ 9228 h 10021"/>
                <a:gd name="connsiteX146" fmla="*/ 8232 w 10000"/>
                <a:gd name="connsiteY146" fmla="*/ 9016 h 10021"/>
                <a:gd name="connsiteX147" fmla="*/ 8551 w 10000"/>
                <a:gd name="connsiteY147" fmla="*/ 8699 h 10021"/>
                <a:gd name="connsiteX0" fmla="*/ 8551 w 10000"/>
                <a:gd name="connsiteY0" fmla="*/ 8699 h 10021"/>
                <a:gd name="connsiteX1" fmla="*/ 8899 w 10000"/>
                <a:gd name="connsiteY1" fmla="*/ 8381 h 10021"/>
                <a:gd name="connsiteX2" fmla="*/ 9072 w 10000"/>
                <a:gd name="connsiteY2" fmla="*/ 7958 h 10021"/>
                <a:gd name="connsiteX3" fmla="*/ 9420 w 10000"/>
                <a:gd name="connsiteY3" fmla="*/ 7640 h 10021"/>
                <a:gd name="connsiteX4" fmla="*/ 9304 w 10000"/>
                <a:gd name="connsiteY4" fmla="*/ 7164 h 10021"/>
                <a:gd name="connsiteX5" fmla="*/ 9508 w 10000"/>
                <a:gd name="connsiteY5" fmla="*/ 6899 h 10021"/>
                <a:gd name="connsiteX6" fmla="*/ 9652 w 10000"/>
                <a:gd name="connsiteY6" fmla="*/ 6635 h 10021"/>
                <a:gd name="connsiteX7" fmla="*/ 9710 w 10000"/>
                <a:gd name="connsiteY7" fmla="*/ 7058 h 10021"/>
                <a:gd name="connsiteX8" fmla="*/ 9652 w 10000"/>
                <a:gd name="connsiteY8" fmla="*/ 7535 h 10021"/>
                <a:gd name="connsiteX9" fmla="*/ 9971 w 10000"/>
                <a:gd name="connsiteY9" fmla="*/ 7058 h 10021"/>
                <a:gd name="connsiteX10" fmla="*/ 10000 w 10000"/>
                <a:gd name="connsiteY10" fmla="*/ 6688 h 10021"/>
                <a:gd name="connsiteX11" fmla="*/ 9884 w 10000"/>
                <a:gd name="connsiteY11" fmla="*/ 6741 h 10021"/>
                <a:gd name="connsiteX12" fmla="*/ 9797 w 10000"/>
                <a:gd name="connsiteY12" fmla="*/ 6371 h 10021"/>
                <a:gd name="connsiteX13" fmla="*/ 9913 w 10000"/>
                <a:gd name="connsiteY13" fmla="*/ 5947 h 10021"/>
                <a:gd name="connsiteX14" fmla="*/ 9856 w 10000"/>
                <a:gd name="connsiteY14" fmla="*/ 5471 h 10021"/>
                <a:gd name="connsiteX15" fmla="*/ 9566 w 10000"/>
                <a:gd name="connsiteY15" fmla="*/ 5312 h 10021"/>
                <a:gd name="connsiteX16" fmla="*/ 9942 w 10000"/>
                <a:gd name="connsiteY16" fmla="*/ 4519 h 10021"/>
                <a:gd name="connsiteX17" fmla="*/ 9537 w 10000"/>
                <a:gd name="connsiteY17" fmla="*/ 4783 h 10021"/>
                <a:gd name="connsiteX18" fmla="*/ 9449 w 10000"/>
                <a:gd name="connsiteY18" fmla="*/ 5206 h 10021"/>
                <a:gd name="connsiteX19" fmla="*/ 9101 w 10000"/>
                <a:gd name="connsiteY19" fmla="*/ 5260 h 10021"/>
                <a:gd name="connsiteX20" fmla="*/ 9072 w 10000"/>
                <a:gd name="connsiteY20" fmla="*/ 5841 h 10021"/>
                <a:gd name="connsiteX21" fmla="*/ 9101 w 10000"/>
                <a:gd name="connsiteY21" fmla="*/ 5947 h 10021"/>
                <a:gd name="connsiteX22" fmla="*/ 8928 w 10000"/>
                <a:gd name="connsiteY22" fmla="*/ 6159 h 10021"/>
                <a:gd name="connsiteX23" fmla="*/ 8734 w 10000"/>
                <a:gd name="connsiteY23" fmla="*/ 5519 h 10021"/>
                <a:gd name="connsiteX24" fmla="*/ 8734 w 10000"/>
                <a:gd name="connsiteY24" fmla="*/ 5519 h 10021"/>
                <a:gd name="connsiteX25" fmla="*/ 8607 w 10000"/>
                <a:gd name="connsiteY25" fmla="*/ 5292 h 10021"/>
                <a:gd name="connsiteX26" fmla="*/ 8417 w 10000"/>
                <a:gd name="connsiteY26" fmla="*/ 5443 h 10021"/>
                <a:gd name="connsiteX27" fmla="*/ 8291 w 10000"/>
                <a:gd name="connsiteY27" fmla="*/ 5216 h 10021"/>
                <a:gd name="connsiteX28" fmla="*/ 8164 w 10000"/>
                <a:gd name="connsiteY28" fmla="*/ 4989 h 10021"/>
                <a:gd name="connsiteX29" fmla="*/ 8671 w 10000"/>
                <a:gd name="connsiteY29" fmla="*/ 4914 h 10021"/>
                <a:gd name="connsiteX30" fmla="*/ 8227 w 10000"/>
                <a:gd name="connsiteY30" fmla="*/ 4612 h 10021"/>
                <a:gd name="connsiteX31" fmla="*/ 8037 w 10000"/>
                <a:gd name="connsiteY31" fmla="*/ 4763 h 10021"/>
                <a:gd name="connsiteX32" fmla="*/ 8069 w 10000"/>
                <a:gd name="connsiteY32" fmla="*/ 4847 h 10021"/>
                <a:gd name="connsiteX33" fmla="*/ 6950 w 10000"/>
                <a:gd name="connsiteY33" fmla="*/ 3327 h 10021"/>
                <a:gd name="connsiteX34" fmla="*/ 6962 w 10000"/>
                <a:gd name="connsiteY34" fmla="*/ 3326 h 10021"/>
                <a:gd name="connsiteX35" fmla="*/ 6645 w 10000"/>
                <a:gd name="connsiteY35" fmla="*/ 3251 h 10021"/>
                <a:gd name="connsiteX36" fmla="*/ 6519 w 10000"/>
                <a:gd name="connsiteY36" fmla="*/ 3024 h 10021"/>
                <a:gd name="connsiteX37" fmla="*/ 5949 w 10000"/>
                <a:gd name="connsiteY37" fmla="*/ 2494 h 10021"/>
                <a:gd name="connsiteX38" fmla="*/ 5015 w 10000"/>
                <a:gd name="connsiteY38" fmla="*/ 3249 h 10021"/>
                <a:gd name="connsiteX39" fmla="*/ 4898 w 10000"/>
                <a:gd name="connsiteY39" fmla="*/ 3196 h 10021"/>
                <a:gd name="connsiteX40" fmla="*/ 4754 w 10000"/>
                <a:gd name="connsiteY40" fmla="*/ 3143 h 10021"/>
                <a:gd name="connsiteX41" fmla="*/ 4637 w 10000"/>
                <a:gd name="connsiteY41" fmla="*/ 3355 h 10021"/>
                <a:gd name="connsiteX42" fmla="*/ 4464 w 10000"/>
                <a:gd name="connsiteY42" fmla="*/ 3514 h 10021"/>
                <a:gd name="connsiteX43" fmla="*/ 4435 w 10000"/>
                <a:gd name="connsiteY43" fmla="*/ 3672 h 10021"/>
                <a:gd name="connsiteX44" fmla="*/ 4579 w 10000"/>
                <a:gd name="connsiteY44" fmla="*/ 3883 h 10021"/>
                <a:gd name="connsiteX45" fmla="*/ 4637 w 10000"/>
                <a:gd name="connsiteY45" fmla="*/ 4042 h 10021"/>
                <a:gd name="connsiteX46" fmla="*/ 4783 w 10000"/>
                <a:gd name="connsiteY46" fmla="*/ 4042 h 10021"/>
                <a:gd name="connsiteX47" fmla="*/ 4841 w 10000"/>
                <a:gd name="connsiteY47" fmla="*/ 4042 h 10021"/>
                <a:gd name="connsiteX48" fmla="*/ 4927 w 10000"/>
                <a:gd name="connsiteY48" fmla="*/ 4254 h 10021"/>
                <a:gd name="connsiteX49" fmla="*/ 5073 w 10000"/>
                <a:gd name="connsiteY49" fmla="*/ 4624 h 10021"/>
                <a:gd name="connsiteX50" fmla="*/ 4898 w 10000"/>
                <a:gd name="connsiteY50" fmla="*/ 4412 h 10021"/>
                <a:gd name="connsiteX51" fmla="*/ 4812 w 10000"/>
                <a:gd name="connsiteY51" fmla="*/ 4148 h 10021"/>
                <a:gd name="connsiteX52" fmla="*/ 4725 w 10000"/>
                <a:gd name="connsiteY52" fmla="*/ 4360 h 10021"/>
                <a:gd name="connsiteX53" fmla="*/ 4608 w 10000"/>
                <a:gd name="connsiteY53" fmla="*/ 4678 h 10021"/>
                <a:gd name="connsiteX54" fmla="*/ 4608 w 10000"/>
                <a:gd name="connsiteY54" fmla="*/ 4466 h 10021"/>
                <a:gd name="connsiteX55" fmla="*/ 4435 w 10000"/>
                <a:gd name="connsiteY55" fmla="*/ 4360 h 10021"/>
                <a:gd name="connsiteX56" fmla="*/ 4406 w 10000"/>
                <a:gd name="connsiteY56" fmla="*/ 3989 h 10021"/>
                <a:gd name="connsiteX57" fmla="*/ 4261 w 10000"/>
                <a:gd name="connsiteY57" fmla="*/ 4042 h 10021"/>
                <a:gd name="connsiteX58" fmla="*/ 4319 w 10000"/>
                <a:gd name="connsiteY58" fmla="*/ 3619 h 10021"/>
                <a:gd name="connsiteX59" fmla="*/ 4232 w 10000"/>
                <a:gd name="connsiteY59" fmla="*/ 3619 h 10021"/>
                <a:gd name="connsiteX60" fmla="*/ 4319 w 10000"/>
                <a:gd name="connsiteY60" fmla="*/ 3090 h 10021"/>
                <a:gd name="connsiteX61" fmla="*/ 4464 w 10000"/>
                <a:gd name="connsiteY61" fmla="*/ 3090 h 10021"/>
                <a:gd name="connsiteX62" fmla="*/ 4522 w 10000"/>
                <a:gd name="connsiteY62" fmla="*/ 3407 h 10021"/>
                <a:gd name="connsiteX63" fmla="*/ 4551 w 10000"/>
                <a:gd name="connsiteY63" fmla="*/ 3196 h 10021"/>
                <a:gd name="connsiteX64" fmla="*/ 4493 w 10000"/>
                <a:gd name="connsiteY64" fmla="*/ 3037 h 10021"/>
                <a:gd name="connsiteX65" fmla="*/ 4348 w 10000"/>
                <a:gd name="connsiteY65" fmla="*/ 2931 h 10021"/>
                <a:gd name="connsiteX66" fmla="*/ 4377 w 10000"/>
                <a:gd name="connsiteY66" fmla="*/ 2508 h 10021"/>
                <a:gd name="connsiteX67" fmla="*/ 4319 w 10000"/>
                <a:gd name="connsiteY67" fmla="*/ 2296 h 10021"/>
                <a:gd name="connsiteX68" fmla="*/ 4289 w 10000"/>
                <a:gd name="connsiteY68" fmla="*/ 1662 h 10021"/>
                <a:gd name="connsiteX69" fmla="*/ 4348 w 10000"/>
                <a:gd name="connsiteY69" fmla="*/ 1662 h 10021"/>
                <a:gd name="connsiteX70" fmla="*/ 4261 w 10000"/>
                <a:gd name="connsiteY70" fmla="*/ 1555 h 10021"/>
                <a:gd name="connsiteX71" fmla="*/ 4000 w 10000"/>
                <a:gd name="connsiteY71" fmla="*/ 1767 h 10021"/>
                <a:gd name="connsiteX72" fmla="*/ 3942 w 10000"/>
                <a:gd name="connsiteY72" fmla="*/ 1344 h 10021"/>
                <a:gd name="connsiteX73" fmla="*/ 4145 w 10000"/>
                <a:gd name="connsiteY73" fmla="*/ 603 h 10021"/>
                <a:gd name="connsiteX74" fmla="*/ 3972 w 10000"/>
                <a:gd name="connsiteY74" fmla="*/ 339 h 10021"/>
                <a:gd name="connsiteX75" fmla="*/ 4557 w 10000"/>
                <a:gd name="connsiteY75" fmla="*/ 0 h 10021"/>
                <a:gd name="connsiteX76" fmla="*/ 3710 w 10000"/>
                <a:gd name="connsiteY76" fmla="*/ 21 h 10021"/>
                <a:gd name="connsiteX77" fmla="*/ 3624 w 10000"/>
                <a:gd name="connsiteY77" fmla="*/ 233 h 10021"/>
                <a:gd name="connsiteX78" fmla="*/ 3536 w 10000"/>
                <a:gd name="connsiteY78" fmla="*/ 656 h 10021"/>
                <a:gd name="connsiteX79" fmla="*/ 3420 w 10000"/>
                <a:gd name="connsiteY79" fmla="*/ 709 h 10021"/>
                <a:gd name="connsiteX80" fmla="*/ 3594 w 10000"/>
                <a:gd name="connsiteY80" fmla="*/ 921 h 10021"/>
                <a:gd name="connsiteX81" fmla="*/ 3624 w 10000"/>
                <a:gd name="connsiteY81" fmla="*/ 1185 h 10021"/>
                <a:gd name="connsiteX82" fmla="*/ 3536 w 10000"/>
                <a:gd name="connsiteY82" fmla="*/ 1344 h 10021"/>
                <a:gd name="connsiteX83" fmla="*/ 3624 w 10000"/>
                <a:gd name="connsiteY83" fmla="*/ 1820 h 10021"/>
                <a:gd name="connsiteX84" fmla="*/ 3565 w 10000"/>
                <a:gd name="connsiteY84" fmla="*/ 2244 h 10021"/>
                <a:gd name="connsiteX85" fmla="*/ 3130 w 10000"/>
                <a:gd name="connsiteY85" fmla="*/ 2560 h 10021"/>
                <a:gd name="connsiteX86" fmla="*/ 3101 w 10000"/>
                <a:gd name="connsiteY86" fmla="*/ 2402 h 10021"/>
                <a:gd name="connsiteX87" fmla="*/ 3073 w 10000"/>
                <a:gd name="connsiteY87" fmla="*/ 2614 h 10021"/>
                <a:gd name="connsiteX88" fmla="*/ 3188 w 10000"/>
                <a:gd name="connsiteY88" fmla="*/ 2825 h 10021"/>
                <a:gd name="connsiteX89" fmla="*/ 3478 w 10000"/>
                <a:gd name="connsiteY89" fmla="*/ 2614 h 10021"/>
                <a:gd name="connsiteX90" fmla="*/ 3594 w 10000"/>
                <a:gd name="connsiteY90" fmla="*/ 2773 h 10021"/>
                <a:gd name="connsiteX91" fmla="*/ 3392 w 10000"/>
                <a:gd name="connsiteY91" fmla="*/ 2825 h 10021"/>
                <a:gd name="connsiteX92" fmla="*/ 2466 w 10000"/>
                <a:gd name="connsiteY92" fmla="*/ 2644 h 10021"/>
                <a:gd name="connsiteX93" fmla="*/ 2656 w 10000"/>
                <a:gd name="connsiteY93" fmla="*/ 2493 h 10021"/>
                <a:gd name="connsiteX94" fmla="*/ 2086 w 10000"/>
                <a:gd name="connsiteY94" fmla="*/ 2946 h 10021"/>
                <a:gd name="connsiteX95" fmla="*/ 2840 w 10000"/>
                <a:gd name="connsiteY95" fmla="*/ 3937 h 10021"/>
                <a:gd name="connsiteX96" fmla="*/ 2023 w 10000"/>
                <a:gd name="connsiteY96" fmla="*/ 3324 h 10021"/>
                <a:gd name="connsiteX97" fmla="*/ 2377 w 10000"/>
                <a:gd name="connsiteY97" fmla="*/ 3989 h 10021"/>
                <a:gd name="connsiteX98" fmla="*/ 2231 w 10000"/>
                <a:gd name="connsiteY98" fmla="*/ 4466 h 10021"/>
                <a:gd name="connsiteX99" fmla="*/ 2000 w 10000"/>
                <a:gd name="connsiteY99" fmla="*/ 4042 h 10021"/>
                <a:gd name="connsiteX100" fmla="*/ 1884 w 10000"/>
                <a:gd name="connsiteY100" fmla="*/ 3566 h 10021"/>
                <a:gd name="connsiteX101" fmla="*/ 1652 w 10000"/>
                <a:gd name="connsiteY101" fmla="*/ 3566 h 10021"/>
                <a:gd name="connsiteX102" fmla="*/ 1478 w 10000"/>
                <a:gd name="connsiteY102" fmla="*/ 3778 h 10021"/>
                <a:gd name="connsiteX103" fmla="*/ 1247 w 10000"/>
                <a:gd name="connsiteY103" fmla="*/ 3778 h 10021"/>
                <a:gd name="connsiteX104" fmla="*/ 1072 w 10000"/>
                <a:gd name="connsiteY104" fmla="*/ 3989 h 10021"/>
                <a:gd name="connsiteX105" fmla="*/ 957 w 10000"/>
                <a:gd name="connsiteY105" fmla="*/ 3778 h 10021"/>
                <a:gd name="connsiteX106" fmla="*/ 667 w 10000"/>
                <a:gd name="connsiteY106" fmla="*/ 3725 h 10021"/>
                <a:gd name="connsiteX107" fmla="*/ 406 w 10000"/>
                <a:gd name="connsiteY107" fmla="*/ 3725 h 10021"/>
                <a:gd name="connsiteX108" fmla="*/ 29 w 10000"/>
                <a:gd name="connsiteY108" fmla="*/ 3460 h 10021"/>
                <a:gd name="connsiteX109" fmla="*/ 0 w 10000"/>
                <a:gd name="connsiteY109" fmla="*/ 3937 h 10021"/>
                <a:gd name="connsiteX110" fmla="*/ 58 w 10000"/>
                <a:gd name="connsiteY110" fmla="*/ 4624 h 10021"/>
                <a:gd name="connsiteX111" fmla="*/ 116 w 10000"/>
                <a:gd name="connsiteY111" fmla="*/ 4994 h 10021"/>
                <a:gd name="connsiteX112" fmla="*/ 174 w 10000"/>
                <a:gd name="connsiteY112" fmla="*/ 5260 h 10021"/>
                <a:gd name="connsiteX113" fmla="*/ 232 w 10000"/>
                <a:gd name="connsiteY113" fmla="*/ 5630 h 10021"/>
                <a:gd name="connsiteX114" fmla="*/ 406 w 10000"/>
                <a:gd name="connsiteY114" fmla="*/ 5947 h 10021"/>
                <a:gd name="connsiteX115" fmla="*/ 638 w 10000"/>
                <a:gd name="connsiteY115" fmla="*/ 6476 h 10021"/>
                <a:gd name="connsiteX116" fmla="*/ 492 w 10000"/>
                <a:gd name="connsiteY116" fmla="*/ 6371 h 10021"/>
                <a:gd name="connsiteX117" fmla="*/ 840 w 10000"/>
                <a:gd name="connsiteY117" fmla="*/ 6846 h 10021"/>
                <a:gd name="connsiteX118" fmla="*/ 1043 w 10000"/>
                <a:gd name="connsiteY118" fmla="*/ 6794 h 10021"/>
                <a:gd name="connsiteX119" fmla="*/ 1015 w 10000"/>
                <a:gd name="connsiteY119" fmla="*/ 6476 h 10021"/>
                <a:gd name="connsiteX120" fmla="*/ 1188 w 10000"/>
                <a:gd name="connsiteY120" fmla="*/ 6529 h 10021"/>
                <a:gd name="connsiteX121" fmla="*/ 986 w 10000"/>
                <a:gd name="connsiteY121" fmla="*/ 5894 h 10021"/>
                <a:gd name="connsiteX122" fmla="*/ 1362 w 10000"/>
                <a:gd name="connsiteY122" fmla="*/ 5630 h 10021"/>
                <a:gd name="connsiteX123" fmla="*/ 1566 w 10000"/>
                <a:gd name="connsiteY123" fmla="*/ 5630 h 10021"/>
                <a:gd name="connsiteX124" fmla="*/ 1566 w 10000"/>
                <a:gd name="connsiteY124" fmla="*/ 5894 h 10021"/>
                <a:gd name="connsiteX125" fmla="*/ 1391 w 10000"/>
                <a:gd name="connsiteY125" fmla="*/ 6053 h 10021"/>
                <a:gd name="connsiteX126" fmla="*/ 1276 w 10000"/>
                <a:gd name="connsiteY126" fmla="*/ 6741 h 10021"/>
                <a:gd name="connsiteX127" fmla="*/ 1218 w 10000"/>
                <a:gd name="connsiteY127" fmla="*/ 7058 h 10021"/>
                <a:gd name="connsiteX128" fmla="*/ 1305 w 10000"/>
                <a:gd name="connsiteY128" fmla="*/ 7482 h 10021"/>
                <a:gd name="connsiteX129" fmla="*/ 1478 w 10000"/>
                <a:gd name="connsiteY129" fmla="*/ 7799 h 10021"/>
                <a:gd name="connsiteX130" fmla="*/ 2058 w 10000"/>
                <a:gd name="connsiteY130" fmla="*/ 8434 h 10021"/>
                <a:gd name="connsiteX131" fmla="*/ 2521 w 10000"/>
                <a:gd name="connsiteY131" fmla="*/ 8910 h 10021"/>
                <a:gd name="connsiteX132" fmla="*/ 2869 w 10000"/>
                <a:gd name="connsiteY132" fmla="*/ 9122 h 10021"/>
                <a:gd name="connsiteX133" fmla="*/ 3246 w 10000"/>
                <a:gd name="connsiteY133" fmla="*/ 9333 h 10021"/>
                <a:gd name="connsiteX134" fmla="*/ 3624 w 10000"/>
                <a:gd name="connsiteY134" fmla="*/ 9545 h 10021"/>
                <a:gd name="connsiteX135" fmla="*/ 3972 w 10000"/>
                <a:gd name="connsiteY135" fmla="*/ 9651 h 10021"/>
                <a:gd name="connsiteX136" fmla="*/ 4348 w 10000"/>
                <a:gd name="connsiteY136" fmla="*/ 9810 h 10021"/>
                <a:gd name="connsiteX137" fmla="*/ 4783 w 10000"/>
                <a:gd name="connsiteY137" fmla="*/ 9969 h 10021"/>
                <a:gd name="connsiteX138" fmla="*/ 5246 w 10000"/>
                <a:gd name="connsiteY138" fmla="*/ 10021 h 10021"/>
                <a:gd name="connsiteX139" fmla="*/ 5652 w 10000"/>
                <a:gd name="connsiteY139" fmla="*/ 10021 h 10021"/>
                <a:gd name="connsiteX140" fmla="*/ 6145 w 10000"/>
                <a:gd name="connsiteY140" fmla="*/ 9969 h 10021"/>
                <a:gd name="connsiteX141" fmla="*/ 6493 w 10000"/>
                <a:gd name="connsiteY141" fmla="*/ 9862 h 10021"/>
                <a:gd name="connsiteX142" fmla="*/ 6841 w 10000"/>
                <a:gd name="connsiteY142" fmla="*/ 9757 h 10021"/>
                <a:gd name="connsiteX143" fmla="*/ 7218 w 10000"/>
                <a:gd name="connsiteY143" fmla="*/ 9598 h 10021"/>
                <a:gd name="connsiteX144" fmla="*/ 7565 w 10000"/>
                <a:gd name="connsiteY144" fmla="*/ 9439 h 10021"/>
                <a:gd name="connsiteX145" fmla="*/ 7884 w 10000"/>
                <a:gd name="connsiteY145" fmla="*/ 9228 h 10021"/>
                <a:gd name="connsiteX146" fmla="*/ 8232 w 10000"/>
                <a:gd name="connsiteY146" fmla="*/ 9016 h 10021"/>
                <a:gd name="connsiteX147" fmla="*/ 8551 w 10000"/>
                <a:gd name="connsiteY147" fmla="*/ 8699 h 10021"/>
                <a:gd name="connsiteX0" fmla="*/ 8551 w 10000"/>
                <a:gd name="connsiteY0" fmla="*/ 8699 h 10021"/>
                <a:gd name="connsiteX1" fmla="*/ 8899 w 10000"/>
                <a:gd name="connsiteY1" fmla="*/ 8381 h 10021"/>
                <a:gd name="connsiteX2" fmla="*/ 9072 w 10000"/>
                <a:gd name="connsiteY2" fmla="*/ 7958 h 10021"/>
                <a:gd name="connsiteX3" fmla="*/ 9420 w 10000"/>
                <a:gd name="connsiteY3" fmla="*/ 7640 h 10021"/>
                <a:gd name="connsiteX4" fmla="*/ 9304 w 10000"/>
                <a:gd name="connsiteY4" fmla="*/ 7164 h 10021"/>
                <a:gd name="connsiteX5" fmla="*/ 9508 w 10000"/>
                <a:gd name="connsiteY5" fmla="*/ 6899 h 10021"/>
                <a:gd name="connsiteX6" fmla="*/ 9652 w 10000"/>
                <a:gd name="connsiteY6" fmla="*/ 6635 h 10021"/>
                <a:gd name="connsiteX7" fmla="*/ 9710 w 10000"/>
                <a:gd name="connsiteY7" fmla="*/ 7058 h 10021"/>
                <a:gd name="connsiteX8" fmla="*/ 9652 w 10000"/>
                <a:gd name="connsiteY8" fmla="*/ 7535 h 10021"/>
                <a:gd name="connsiteX9" fmla="*/ 9971 w 10000"/>
                <a:gd name="connsiteY9" fmla="*/ 7058 h 10021"/>
                <a:gd name="connsiteX10" fmla="*/ 10000 w 10000"/>
                <a:gd name="connsiteY10" fmla="*/ 6688 h 10021"/>
                <a:gd name="connsiteX11" fmla="*/ 9884 w 10000"/>
                <a:gd name="connsiteY11" fmla="*/ 6741 h 10021"/>
                <a:gd name="connsiteX12" fmla="*/ 9797 w 10000"/>
                <a:gd name="connsiteY12" fmla="*/ 6371 h 10021"/>
                <a:gd name="connsiteX13" fmla="*/ 9913 w 10000"/>
                <a:gd name="connsiteY13" fmla="*/ 5947 h 10021"/>
                <a:gd name="connsiteX14" fmla="*/ 9856 w 10000"/>
                <a:gd name="connsiteY14" fmla="*/ 5471 h 10021"/>
                <a:gd name="connsiteX15" fmla="*/ 9566 w 10000"/>
                <a:gd name="connsiteY15" fmla="*/ 5312 h 10021"/>
                <a:gd name="connsiteX16" fmla="*/ 9942 w 10000"/>
                <a:gd name="connsiteY16" fmla="*/ 4519 h 10021"/>
                <a:gd name="connsiteX17" fmla="*/ 9537 w 10000"/>
                <a:gd name="connsiteY17" fmla="*/ 4783 h 10021"/>
                <a:gd name="connsiteX18" fmla="*/ 9449 w 10000"/>
                <a:gd name="connsiteY18" fmla="*/ 5206 h 10021"/>
                <a:gd name="connsiteX19" fmla="*/ 9101 w 10000"/>
                <a:gd name="connsiteY19" fmla="*/ 5260 h 10021"/>
                <a:gd name="connsiteX20" fmla="*/ 9072 w 10000"/>
                <a:gd name="connsiteY20" fmla="*/ 5841 h 10021"/>
                <a:gd name="connsiteX21" fmla="*/ 9101 w 10000"/>
                <a:gd name="connsiteY21" fmla="*/ 5947 h 10021"/>
                <a:gd name="connsiteX22" fmla="*/ 8928 w 10000"/>
                <a:gd name="connsiteY22" fmla="*/ 6159 h 10021"/>
                <a:gd name="connsiteX23" fmla="*/ 8734 w 10000"/>
                <a:gd name="connsiteY23" fmla="*/ 5519 h 10021"/>
                <a:gd name="connsiteX24" fmla="*/ 8734 w 10000"/>
                <a:gd name="connsiteY24" fmla="*/ 5519 h 10021"/>
                <a:gd name="connsiteX25" fmla="*/ 8607 w 10000"/>
                <a:gd name="connsiteY25" fmla="*/ 5292 h 10021"/>
                <a:gd name="connsiteX26" fmla="*/ 8417 w 10000"/>
                <a:gd name="connsiteY26" fmla="*/ 5443 h 10021"/>
                <a:gd name="connsiteX27" fmla="*/ 8291 w 10000"/>
                <a:gd name="connsiteY27" fmla="*/ 5216 h 10021"/>
                <a:gd name="connsiteX28" fmla="*/ 8164 w 10000"/>
                <a:gd name="connsiteY28" fmla="*/ 4989 h 10021"/>
                <a:gd name="connsiteX29" fmla="*/ 8671 w 10000"/>
                <a:gd name="connsiteY29" fmla="*/ 4914 h 10021"/>
                <a:gd name="connsiteX30" fmla="*/ 8227 w 10000"/>
                <a:gd name="connsiteY30" fmla="*/ 4612 h 10021"/>
                <a:gd name="connsiteX31" fmla="*/ 8037 w 10000"/>
                <a:gd name="connsiteY31" fmla="*/ 4763 h 10021"/>
                <a:gd name="connsiteX32" fmla="*/ 8069 w 10000"/>
                <a:gd name="connsiteY32" fmla="*/ 4847 h 10021"/>
                <a:gd name="connsiteX33" fmla="*/ 6950 w 10000"/>
                <a:gd name="connsiteY33" fmla="*/ 3327 h 10021"/>
                <a:gd name="connsiteX34" fmla="*/ 6962 w 10000"/>
                <a:gd name="connsiteY34" fmla="*/ 3326 h 10021"/>
                <a:gd name="connsiteX35" fmla="*/ 6645 w 10000"/>
                <a:gd name="connsiteY35" fmla="*/ 3251 h 10021"/>
                <a:gd name="connsiteX36" fmla="*/ 6519 w 10000"/>
                <a:gd name="connsiteY36" fmla="*/ 3024 h 10021"/>
                <a:gd name="connsiteX37" fmla="*/ 5949 w 10000"/>
                <a:gd name="connsiteY37" fmla="*/ 2494 h 10021"/>
                <a:gd name="connsiteX38" fmla="*/ 5015 w 10000"/>
                <a:gd name="connsiteY38" fmla="*/ 3249 h 10021"/>
                <a:gd name="connsiteX39" fmla="*/ 4898 w 10000"/>
                <a:gd name="connsiteY39" fmla="*/ 3196 h 10021"/>
                <a:gd name="connsiteX40" fmla="*/ 4754 w 10000"/>
                <a:gd name="connsiteY40" fmla="*/ 3143 h 10021"/>
                <a:gd name="connsiteX41" fmla="*/ 4637 w 10000"/>
                <a:gd name="connsiteY41" fmla="*/ 3355 h 10021"/>
                <a:gd name="connsiteX42" fmla="*/ 4464 w 10000"/>
                <a:gd name="connsiteY42" fmla="*/ 3514 h 10021"/>
                <a:gd name="connsiteX43" fmla="*/ 4435 w 10000"/>
                <a:gd name="connsiteY43" fmla="*/ 3672 h 10021"/>
                <a:gd name="connsiteX44" fmla="*/ 4579 w 10000"/>
                <a:gd name="connsiteY44" fmla="*/ 3883 h 10021"/>
                <a:gd name="connsiteX45" fmla="*/ 4637 w 10000"/>
                <a:gd name="connsiteY45" fmla="*/ 4042 h 10021"/>
                <a:gd name="connsiteX46" fmla="*/ 4783 w 10000"/>
                <a:gd name="connsiteY46" fmla="*/ 4042 h 10021"/>
                <a:gd name="connsiteX47" fmla="*/ 4841 w 10000"/>
                <a:gd name="connsiteY47" fmla="*/ 4042 h 10021"/>
                <a:gd name="connsiteX48" fmla="*/ 4927 w 10000"/>
                <a:gd name="connsiteY48" fmla="*/ 4254 h 10021"/>
                <a:gd name="connsiteX49" fmla="*/ 5073 w 10000"/>
                <a:gd name="connsiteY49" fmla="*/ 4624 h 10021"/>
                <a:gd name="connsiteX50" fmla="*/ 4898 w 10000"/>
                <a:gd name="connsiteY50" fmla="*/ 4412 h 10021"/>
                <a:gd name="connsiteX51" fmla="*/ 4812 w 10000"/>
                <a:gd name="connsiteY51" fmla="*/ 4148 h 10021"/>
                <a:gd name="connsiteX52" fmla="*/ 4725 w 10000"/>
                <a:gd name="connsiteY52" fmla="*/ 4360 h 10021"/>
                <a:gd name="connsiteX53" fmla="*/ 4608 w 10000"/>
                <a:gd name="connsiteY53" fmla="*/ 4678 h 10021"/>
                <a:gd name="connsiteX54" fmla="*/ 4608 w 10000"/>
                <a:gd name="connsiteY54" fmla="*/ 4466 h 10021"/>
                <a:gd name="connsiteX55" fmla="*/ 4435 w 10000"/>
                <a:gd name="connsiteY55" fmla="*/ 4360 h 10021"/>
                <a:gd name="connsiteX56" fmla="*/ 4406 w 10000"/>
                <a:gd name="connsiteY56" fmla="*/ 3989 h 10021"/>
                <a:gd name="connsiteX57" fmla="*/ 4261 w 10000"/>
                <a:gd name="connsiteY57" fmla="*/ 4042 h 10021"/>
                <a:gd name="connsiteX58" fmla="*/ 4319 w 10000"/>
                <a:gd name="connsiteY58" fmla="*/ 3619 h 10021"/>
                <a:gd name="connsiteX59" fmla="*/ 4232 w 10000"/>
                <a:gd name="connsiteY59" fmla="*/ 3619 h 10021"/>
                <a:gd name="connsiteX60" fmla="*/ 4319 w 10000"/>
                <a:gd name="connsiteY60" fmla="*/ 3090 h 10021"/>
                <a:gd name="connsiteX61" fmla="*/ 4464 w 10000"/>
                <a:gd name="connsiteY61" fmla="*/ 3090 h 10021"/>
                <a:gd name="connsiteX62" fmla="*/ 4522 w 10000"/>
                <a:gd name="connsiteY62" fmla="*/ 3407 h 10021"/>
                <a:gd name="connsiteX63" fmla="*/ 4551 w 10000"/>
                <a:gd name="connsiteY63" fmla="*/ 3196 h 10021"/>
                <a:gd name="connsiteX64" fmla="*/ 4493 w 10000"/>
                <a:gd name="connsiteY64" fmla="*/ 3037 h 10021"/>
                <a:gd name="connsiteX65" fmla="*/ 4348 w 10000"/>
                <a:gd name="connsiteY65" fmla="*/ 2931 h 10021"/>
                <a:gd name="connsiteX66" fmla="*/ 4377 w 10000"/>
                <a:gd name="connsiteY66" fmla="*/ 2508 h 10021"/>
                <a:gd name="connsiteX67" fmla="*/ 4319 w 10000"/>
                <a:gd name="connsiteY67" fmla="*/ 2296 h 10021"/>
                <a:gd name="connsiteX68" fmla="*/ 4289 w 10000"/>
                <a:gd name="connsiteY68" fmla="*/ 1662 h 10021"/>
                <a:gd name="connsiteX69" fmla="*/ 4348 w 10000"/>
                <a:gd name="connsiteY69" fmla="*/ 1662 h 10021"/>
                <a:gd name="connsiteX70" fmla="*/ 4261 w 10000"/>
                <a:gd name="connsiteY70" fmla="*/ 1555 h 10021"/>
                <a:gd name="connsiteX71" fmla="*/ 4000 w 10000"/>
                <a:gd name="connsiteY71" fmla="*/ 1767 h 10021"/>
                <a:gd name="connsiteX72" fmla="*/ 3942 w 10000"/>
                <a:gd name="connsiteY72" fmla="*/ 1344 h 10021"/>
                <a:gd name="connsiteX73" fmla="*/ 4145 w 10000"/>
                <a:gd name="connsiteY73" fmla="*/ 603 h 10021"/>
                <a:gd name="connsiteX74" fmla="*/ 3972 w 10000"/>
                <a:gd name="connsiteY74" fmla="*/ 339 h 10021"/>
                <a:gd name="connsiteX75" fmla="*/ 4557 w 10000"/>
                <a:gd name="connsiteY75" fmla="*/ 0 h 10021"/>
                <a:gd name="connsiteX76" fmla="*/ 3710 w 10000"/>
                <a:gd name="connsiteY76" fmla="*/ 21 h 10021"/>
                <a:gd name="connsiteX77" fmla="*/ 3624 w 10000"/>
                <a:gd name="connsiteY77" fmla="*/ 233 h 10021"/>
                <a:gd name="connsiteX78" fmla="*/ 3536 w 10000"/>
                <a:gd name="connsiteY78" fmla="*/ 656 h 10021"/>
                <a:gd name="connsiteX79" fmla="*/ 3420 w 10000"/>
                <a:gd name="connsiteY79" fmla="*/ 709 h 10021"/>
                <a:gd name="connsiteX80" fmla="*/ 3594 w 10000"/>
                <a:gd name="connsiteY80" fmla="*/ 921 h 10021"/>
                <a:gd name="connsiteX81" fmla="*/ 3624 w 10000"/>
                <a:gd name="connsiteY81" fmla="*/ 1185 h 10021"/>
                <a:gd name="connsiteX82" fmla="*/ 3536 w 10000"/>
                <a:gd name="connsiteY82" fmla="*/ 1344 h 10021"/>
                <a:gd name="connsiteX83" fmla="*/ 3624 w 10000"/>
                <a:gd name="connsiteY83" fmla="*/ 1820 h 10021"/>
                <a:gd name="connsiteX84" fmla="*/ 3565 w 10000"/>
                <a:gd name="connsiteY84" fmla="*/ 2244 h 10021"/>
                <a:gd name="connsiteX85" fmla="*/ 3130 w 10000"/>
                <a:gd name="connsiteY85" fmla="*/ 2560 h 10021"/>
                <a:gd name="connsiteX86" fmla="*/ 3101 w 10000"/>
                <a:gd name="connsiteY86" fmla="*/ 2402 h 10021"/>
                <a:gd name="connsiteX87" fmla="*/ 3073 w 10000"/>
                <a:gd name="connsiteY87" fmla="*/ 2614 h 10021"/>
                <a:gd name="connsiteX88" fmla="*/ 3188 w 10000"/>
                <a:gd name="connsiteY88" fmla="*/ 2825 h 10021"/>
                <a:gd name="connsiteX89" fmla="*/ 3478 w 10000"/>
                <a:gd name="connsiteY89" fmla="*/ 2614 h 10021"/>
                <a:gd name="connsiteX90" fmla="*/ 3594 w 10000"/>
                <a:gd name="connsiteY90" fmla="*/ 2773 h 10021"/>
                <a:gd name="connsiteX91" fmla="*/ 3392 w 10000"/>
                <a:gd name="connsiteY91" fmla="*/ 2825 h 10021"/>
                <a:gd name="connsiteX92" fmla="*/ 2466 w 10000"/>
                <a:gd name="connsiteY92" fmla="*/ 2644 h 10021"/>
                <a:gd name="connsiteX93" fmla="*/ 2656 w 10000"/>
                <a:gd name="connsiteY93" fmla="*/ 2493 h 10021"/>
                <a:gd name="connsiteX94" fmla="*/ 2086 w 10000"/>
                <a:gd name="connsiteY94" fmla="*/ 2946 h 10021"/>
                <a:gd name="connsiteX95" fmla="*/ 2023 w 10000"/>
                <a:gd name="connsiteY95" fmla="*/ 3324 h 10021"/>
                <a:gd name="connsiteX96" fmla="*/ 2023 w 10000"/>
                <a:gd name="connsiteY96" fmla="*/ 3324 h 10021"/>
                <a:gd name="connsiteX97" fmla="*/ 2377 w 10000"/>
                <a:gd name="connsiteY97" fmla="*/ 3989 h 10021"/>
                <a:gd name="connsiteX98" fmla="*/ 2231 w 10000"/>
                <a:gd name="connsiteY98" fmla="*/ 4466 h 10021"/>
                <a:gd name="connsiteX99" fmla="*/ 2000 w 10000"/>
                <a:gd name="connsiteY99" fmla="*/ 4042 h 10021"/>
                <a:gd name="connsiteX100" fmla="*/ 1884 w 10000"/>
                <a:gd name="connsiteY100" fmla="*/ 3566 h 10021"/>
                <a:gd name="connsiteX101" fmla="*/ 1652 w 10000"/>
                <a:gd name="connsiteY101" fmla="*/ 3566 h 10021"/>
                <a:gd name="connsiteX102" fmla="*/ 1478 w 10000"/>
                <a:gd name="connsiteY102" fmla="*/ 3778 h 10021"/>
                <a:gd name="connsiteX103" fmla="*/ 1247 w 10000"/>
                <a:gd name="connsiteY103" fmla="*/ 3778 h 10021"/>
                <a:gd name="connsiteX104" fmla="*/ 1072 w 10000"/>
                <a:gd name="connsiteY104" fmla="*/ 3989 h 10021"/>
                <a:gd name="connsiteX105" fmla="*/ 957 w 10000"/>
                <a:gd name="connsiteY105" fmla="*/ 3778 h 10021"/>
                <a:gd name="connsiteX106" fmla="*/ 667 w 10000"/>
                <a:gd name="connsiteY106" fmla="*/ 3725 h 10021"/>
                <a:gd name="connsiteX107" fmla="*/ 406 w 10000"/>
                <a:gd name="connsiteY107" fmla="*/ 3725 h 10021"/>
                <a:gd name="connsiteX108" fmla="*/ 29 w 10000"/>
                <a:gd name="connsiteY108" fmla="*/ 3460 h 10021"/>
                <a:gd name="connsiteX109" fmla="*/ 0 w 10000"/>
                <a:gd name="connsiteY109" fmla="*/ 3937 h 10021"/>
                <a:gd name="connsiteX110" fmla="*/ 58 w 10000"/>
                <a:gd name="connsiteY110" fmla="*/ 4624 h 10021"/>
                <a:gd name="connsiteX111" fmla="*/ 116 w 10000"/>
                <a:gd name="connsiteY111" fmla="*/ 4994 h 10021"/>
                <a:gd name="connsiteX112" fmla="*/ 174 w 10000"/>
                <a:gd name="connsiteY112" fmla="*/ 5260 h 10021"/>
                <a:gd name="connsiteX113" fmla="*/ 232 w 10000"/>
                <a:gd name="connsiteY113" fmla="*/ 5630 h 10021"/>
                <a:gd name="connsiteX114" fmla="*/ 406 w 10000"/>
                <a:gd name="connsiteY114" fmla="*/ 5947 h 10021"/>
                <a:gd name="connsiteX115" fmla="*/ 638 w 10000"/>
                <a:gd name="connsiteY115" fmla="*/ 6476 h 10021"/>
                <a:gd name="connsiteX116" fmla="*/ 492 w 10000"/>
                <a:gd name="connsiteY116" fmla="*/ 6371 h 10021"/>
                <a:gd name="connsiteX117" fmla="*/ 840 w 10000"/>
                <a:gd name="connsiteY117" fmla="*/ 6846 h 10021"/>
                <a:gd name="connsiteX118" fmla="*/ 1043 w 10000"/>
                <a:gd name="connsiteY118" fmla="*/ 6794 h 10021"/>
                <a:gd name="connsiteX119" fmla="*/ 1015 w 10000"/>
                <a:gd name="connsiteY119" fmla="*/ 6476 h 10021"/>
                <a:gd name="connsiteX120" fmla="*/ 1188 w 10000"/>
                <a:gd name="connsiteY120" fmla="*/ 6529 h 10021"/>
                <a:gd name="connsiteX121" fmla="*/ 986 w 10000"/>
                <a:gd name="connsiteY121" fmla="*/ 5894 h 10021"/>
                <a:gd name="connsiteX122" fmla="*/ 1362 w 10000"/>
                <a:gd name="connsiteY122" fmla="*/ 5630 h 10021"/>
                <a:gd name="connsiteX123" fmla="*/ 1566 w 10000"/>
                <a:gd name="connsiteY123" fmla="*/ 5630 h 10021"/>
                <a:gd name="connsiteX124" fmla="*/ 1566 w 10000"/>
                <a:gd name="connsiteY124" fmla="*/ 5894 h 10021"/>
                <a:gd name="connsiteX125" fmla="*/ 1391 w 10000"/>
                <a:gd name="connsiteY125" fmla="*/ 6053 h 10021"/>
                <a:gd name="connsiteX126" fmla="*/ 1276 w 10000"/>
                <a:gd name="connsiteY126" fmla="*/ 6741 h 10021"/>
                <a:gd name="connsiteX127" fmla="*/ 1218 w 10000"/>
                <a:gd name="connsiteY127" fmla="*/ 7058 h 10021"/>
                <a:gd name="connsiteX128" fmla="*/ 1305 w 10000"/>
                <a:gd name="connsiteY128" fmla="*/ 7482 h 10021"/>
                <a:gd name="connsiteX129" fmla="*/ 1478 w 10000"/>
                <a:gd name="connsiteY129" fmla="*/ 7799 h 10021"/>
                <a:gd name="connsiteX130" fmla="*/ 2058 w 10000"/>
                <a:gd name="connsiteY130" fmla="*/ 8434 h 10021"/>
                <a:gd name="connsiteX131" fmla="*/ 2521 w 10000"/>
                <a:gd name="connsiteY131" fmla="*/ 8910 h 10021"/>
                <a:gd name="connsiteX132" fmla="*/ 2869 w 10000"/>
                <a:gd name="connsiteY132" fmla="*/ 9122 h 10021"/>
                <a:gd name="connsiteX133" fmla="*/ 3246 w 10000"/>
                <a:gd name="connsiteY133" fmla="*/ 9333 h 10021"/>
                <a:gd name="connsiteX134" fmla="*/ 3624 w 10000"/>
                <a:gd name="connsiteY134" fmla="*/ 9545 h 10021"/>
                <a:gd name="connsiteX135" fmla="*/ 3972 w 10000"/>
                <a:gd name="connsiteY135" fmla="*/ 9651 h 10021"/>
                <a:gd name="connsiteX136" fmla="*/ 4348 w 10000"/>
                <a:gd name="connsiteY136" fmla="*/ 9810 h 10021"/>
                <a:gd name="connsiteX137" fmla="*/ 4783 w 10000"/>
                <a:gd name="connsiteY137" fmla="*/ 9969 h 10021"/>
                <a:gd name="connsiteX138" fmla="*/ 5246 w 10000"/>
                <a:gd name="connsiteY138" fmla="*/ 10021 h 10021"/>
                <a:gd name="connsiteX139" fmla="*/ 5652 w 10000"/>
                <a:gd name="connsiteY139" fmla="*/ 10021 h 10021"/>
                <a:gd name="connsiteX140" fmla="*/ 6145 w 10000"/>
                <a:gd name="connsiteY140" fmla="*/ 9969 h 10021"/>
                <a:gd name="connsiteX141" fmla="*/ 6493 w 10000"/>
                <a:gd name="connsiteY141" fmla="*/ 9862 h 10021"/>
                <a:gd name="connsiteX142" fmla="*/ 6841 w 10000"/>
                <a:gd name="connsiteY142" fmla="*/ 9757 h 10021"/>
                <a:gd name="connsiteX143" fmla="*/ 7218 w 10000"/>
                <a:gd name="connsiteY143" fmla="*/ 9598 h 10021"/>
                <a:gd name="connsiteX144" fmla="*/ 7565 w 10000"/>
                <a:gd name="connsiteY144" fmla="*/ 9439 h 10021"/>
                <a:gd name="connsiteX145" fmla="*/ 7884 w 10000"/>
                <a:gd name="connsiteY145" fmla="*/ 9228 h 10021"/>
                <a:gd name="connsiteX146" fmla="*/ 8232 w 10000"/>
                <a:gd name="connsiteY146" fmla="*/ 9016 h 10021"/>
                <a:gd name="connsiteX147" fmla="*/ 8551 w 10000"/>
                <a:gd name="connsiteY147" fmla="*/ 8699 h 10021"/>
                <a:gd name="connsiteX0" fmla="*/ 8551 w 10000"/>
                <a:gd name="connsiteY0" fmla="*/ 8699 h 10021"/>
                <a:gd name="connsiteX1" fmla="*/ 8899 w 10000"/>
                <a:gd name="connsiteY1" fmla="*/ 8381 h 10021"/>
                <a:gd name="connsiteX2" fmla="*/ 9072 w 10000"/>
                <a:gd name="connsiteY2" fmla="*/ 7958 h 10021"/>
                <a:gd name="connsiteX3" fmla="*/ 9420 w 10000"/>
                <a:gd name="connsiteY3" fmla="*/ 7640 h 10021"/>
                <a:gd name="connsiteX4" fmla="*/ 9304 w 10000"/>
                <a:gd name="connsiteY4" fmla="*/ 7164 h 10021"/>
                <a:gd name="connsiteX5" fmla="*/ 9508 w 10000"/>
                <a:gd name="connsiteY5" fmla="*/ 6899 h 10021"/>
                <a:gd name="connsiteX6" fmla="*/ 9652 w 10000"/>
                <a:gd name="connsiteY6" fmla="*/ 6635 h 10021"/>
                <a:gd name="connsiteX7" fmla="*/ 9710 w 10000"/>
                <a:gd name="connsiteY7" fmla="*/ 7058 h 10021"/>
                <a:gd name="connsiteX8" fmla="*/ 9652 w 10000"/>
                <a:gd name="connsiteY8" fmla="*/ 7535 h 10021"/>
                <a:gd name="connsiteX9" fmla="*/ 9971 w 10000"/>
                <a:gd name="connsiteY9" fmla="*/ 7058 h 10021"/>
                <a:gd name="connsiteX10" fmla="*/ 10000 w 10000"/>
                <a:gd name="connsiteY10" fmla="*/ 6688 h 10021"/>
                <a:gd name="connsiteX11" fmla="*/ 9884 w 10000"/>
                <a:gd name="connsiteY11" fmla="*/ 6741 h 10021"/>
                <a:gd name="connsiteX12" fmla="*/ 9797 w 10000"/>
                <a:gd name="connsiteY12" fmla="*/ 6371 h 10021"/>
                <a:gd name="connsiteX13" fmla="*/ 9913 w 10000"/>
                <a:gd name="connsiteY13" fmla="*/ 5947 h 10021"/>
                <a:gd name="connsiteX14" fmla="*/ 9856 w 10000"/>
                <a:gd name="connsiteY14" fmla="*/ 5471 h 10021"/>
                <a:gd name="connsiteX15" fmla="*/ 9566 w 10000"/>
                <a:gd name="connsiteY15" fmla="*/ 5312 h 10021"/>
                <a:gd name="connsiteX16" fmla="*/ 9942 w 10000"/>
                <a:gd name="connsiteY16" fmla="*/ 4519 h 10021"/>
                <a:gd name="connsiteX17" fmla="*/ 9537 w 10000"/>
                <a:gd name="connsiteY17" fmla="*/ 4783 h 10021"/>
                <a:gd name="connsiteX18" fmla="*/ 9449 w 10000"/>
                <a:gd name="connsiteY18" fmla="*/ 5206 h 10021"/>
                <a:gd name="connsiteX19" fmla="*/ 9101 w 10000"/>
                <a:gd name="connsiteY19" fmla="*/ 5260 h 10021"/>
                <a:gd name="connsiteX20" fmla="*/ 9072 w 10000"/>
                <a:gd name="connsiteY20" fmla="*/ 5841 h 10021"/>
                <a:gd name="connsiteX21" fmla="*/ 9101 w 10000"/>
                <a:gd name="connsiteY21" fmla="*/ 5947 h 10021"/>
                <a:gd name="connsiteX22" fmla="*/ 8928 w 10000"/>
                <a:gd name="connsiteY22" fmla="*/ 6159 h 10021"/>
                <a:gd name="connsiteX23" fmla="*/ 8734 w 10000"/>
                <a:gd name="connsiteY23" fmla="*/ 5519 h 10021"/>
                <a:gd name="connsiteX24" fmla="*/ 8734 w 10000"/>
                <a:gd name="connsiteY24" fmla="*/ 5519 h 10021"/>
                <a:gd name="connsiteX25" fmla="*/ 8607 w 10000"/>
                <a:gd name="connsiteY25" fmla="*/ 5292 h 10021"/>
                <a:gd name="connsiteX26" fmla="*/ 8417 w 10000"/>
                <a:gd name="connsiteY26" fmla="*/ 5443 h 10021"/>
                <a:gd name="connsiteX27" fmla="*/ 8291 w 10000"/>
                <a:gd name="connsiteY27" fmla="*/ 5216 h 10021"/>
                <a:gd name="connsiteX28" fmla="*/ 8164 w 10000"/>
                <a:gd name="connsiteY28" fmla="*/ 4989 h 10021"/>
                <a:gd name="connsiteX29" fmla="*/ 8671 w 10000"/>
                <a:gd name="connsiteY29" fmla="*/ 4914 h 10021"/>
                <a:gd name="connsiteX30" fmla="*/ 8227 w 10000"/>
                <a:gd name="connsiteY30" fmla="*/ 4612 h 10021"/>
                <a:gd name="connsiteX31" fmla="*/ 8037 w 10000"/>
                <a:gd name="connsiteY31" fmla="*/ 4763 h 10021"/>
                <a:gd name="connsiteX32" fmla="*/ 8069 w 10000"/>
                <a:gd name="connsiteY32" fmla="*/ 4847 h 10021"/>
                <a:gd name="connsiteX33" fmla="*/ 6950 w 10000"/>
                <a:gd name="connsiteY33" fmla="*/ 3327 h 10021"/>
                <a:gd name="connsiteX34" fmla="*/ 6962 w 10000"/>
                <a:gd name="connsiteY34" fmla="*/ 3326 h 10021"/>
                <a:gd name="connsiteX35" fmla="*/ 6645 w 10000"/>
                <a:gd name="connsiteY35" fmla="*/ 3251 h 10021"/>
                <a:gd name="connsiteX36" fmla="*/ 6519 w 10000"/>
                <a:gd name="connsiteY36" fmla="*/ 3024 h 10021"/>
                <a:gd name="connsiteX37" fmla="*/ 5949 w 10000"/>
                <a:gd name="connsiteY37" fmla="*/ 2494 h 10021"/>
                <a:gd name="connsiteX38" fmla="*/ 5015 w 10000"/>
                <a:gd name="connsiteY38" fmla="*/ 3249 h 10021"/>
                <a:gd name="connsiteX39" fmla="*/ 4898 w 10000"/>
                <a:gd name="connsiteY39" fmla="*/ 3196 h 10021"/>
                <a:gd name="connsiteX40" fmla="*/ 4754 w 10000"/>
                <a:gd name="connsiteY40" fmla="*/ 3143 h 10021"/>
                <a:gd name="connsiteX41" fmla="*/ 4637 w 10000"/>
                <a:gd name="connsiteY41" fmla="*/ 3355 h 10021"/>
                <a:gd name="connsiteX42" fmla="*/ 4464 w 10000"/>
                <a:gd name="connsiteY42" fmla="*/ 3514 h 10021"/>
                <a:gd name="connsiteX43" fmla="*/ 4435 w 10000"/>
                <a:gd name="connsiteY43" fmla="*/ 3672 h 10021"/>
                <a:gd name="connsiteX44" fmla="*/ 4579 w 10000"/>
                <a:gd name="connsiteY44" fmla="*/ 3883 h 10021"/>
                <a:gd name="connsiteX45" fmla="*/ 4637 w 10000"/>
                <a:gd name="connsiteY45" fmla="*/ 4042 h 10021"/>
                <a:gd name="connsiteX46" fmla="*/ 4783 w 10000"/>
                <a:gd name="connsiteY46" fmla="*/ 4042 h 10021"/>
                <a:gd name="connsiteX47" fmla="*/ 4841 w 10000"/>
                <a:gd name="connsiteY47" fmla="*/ 4042 h 10021"/>
                <a:gd name="connsiteX48" fmla="*/ 4927 w 10000"/>
                <a:gd name="connsiteY48" fmla="*/ 4254 h 10021"/>
                <a:gd name="connsiteX49" fmla="*/ 5073 w 10000"/>
                <a:gd name="connsiteY49" fmla="*/ 4624 h 10021"/>
                <a:gd name="connsiteX50" fmla="*/ 4898 w 10000"/>
                <a:gd name="connsiteY50" fmla="*/ 4412 h 10021"/>
                <a:gd name="connsiteX51" fmla="*/ 4812 w 10000"/>
                <a:gd name="connsiteY51" fmla="*/ 4148 h 10021"/>
                <a:gd name="connsiteX52" fmla="*/ 4725 w 10000"/>
                <a:gd name="connsiteY52" fmla="*/ 4360 h 10021"/>
                <a:gd name="connsiteX53" fmla="*/ 4608 w 10000"/>
                <a:gd name="connsiteY53" fmla="*/ 4678 h 10021"/>
                <a:gd name="connsiteX54" fmla="*/ 4608 w 10000"/>
                <a:gd name="connsiteY54" fmla="*/ 4466 h 10021"/>
                <a:gd name="connsiteX55" fmla="*/ 4435 w 10000"/>
                <a:gd name="connsiteY55" fmla="*/ 4360 h 10021"/>
                <a:gd name="connsiteX56" fmla="*/ 4406 w 10000"/>
                <a:gd name="connsiteY56" fmla="*/ 3989 h 10021"/>
                <a:gd name="connsiteX57" fmla="*/ 4261 w 10000"/>
                <a:gd name="connsiteY57" fmla="*/ 4042 h 10021"/>
                <a:gd name="connsiteX58" fmla="*/ 4319 w 10000"/>
                <a:gd name="connsiteY58" fmla="*/ 3619 h 10021"/>
                <a:gd name="connsiteX59" fmla="*/ 4232 w 10000"/>
                <a:gd name="connsiteY59" fmla="*/ 3619 h 10021"/>
                <a:gd name="connsiteX60" fmla="*/ 4319 w 10000"/>
                <a:gd name="connsiteY60" fmla="*/ 3090 h 10021"/>
                <a:gd name="connsiteX61" fmla="*/ 4464 w 10000"/>
                <a:gd name="connsiteY61" fmla="*/ 3090 h 10021"/>
                <a:gd name="connsiteX62" fmla="*/ 4522 w 10000"/>
                <a:gd name="connsiteY62" fmla="*/ 3407 h 10021"/>
                <a:gd name="connsiteX63" fmla="*/ 4551 w 10000"/>
                <a:gd name="connsiteY63" fmla="*/ 3196 h 10021"/>
                <a:gd name="connsiteX64" fmla="*/ 4493 w 10000"/>
                <a:gd name="connsiteY64" fmla="*/ 3037 h 10021"/>
                <a:gd name="connsiteX65" fmla="*/ 4348 w 10000"/>
                <a:gd name="connsiteY65" fmla="*/ 2931 h 10021"/>
                <a:gd name="connsiteX66" fmla="*/ 4377 w 10000"/>
                <a:gd name="connsiteY66" fmla="*/ 2508 h 10021"/>
                <a:gd name="connsiteX67" fmla="*/ 4319 w 10000"/>
                <a:gd name="connsiteY67" fmla="*/ 2296 h 10021"/>
                <a:gd name="connsiteX68" fmla="*/ 4289 w 10000"/>
                <a:gd name="connsiteY68" fmla="*/ 1662 h 10021"/>
                <a:gd name="connsiteX69" fmla="*/ 4348 w 10000"/>
                <a:gd name="connsiteY69" fmla="*/ 1662 h 10021"/>
                <a:gd name="connsiteX70" fmla="*/ 4261 w 10000"/>
                <a:gd name="connsiteY70" fmla="*/ 1555 h 10021"/>
                <a:gd name="connsiteX71" fmla="*/ 4000 w 10000"/>
                <a:gd name="connsiteY71" fmla="*/ 1767 h 10021"/>
                <a:gd name="connsiteX72" fmla="*/ 3942 w 10000"/>
                <a:gd name="connsiteY72" fmla="*/ 1344 h 10021"/>
                <a:gd name="connsiteX73" fmla="*/ 4145 w 10000"/>
                <a:gd name="connsiteY73" fmla="*/ 603 h 10021"/>
                <a:gd name="connsiteX74" fmla="*/ 3972 w 10000"/>
                <a:gd name="connsiteY74" fmla="*/ 339 h 10021"/>
                <a:gd name="connsiteX75" fmla="*/ 4557 w 10000"/>
                <a:gd name="connsiteY75" fmla="*/ 0 h 10021"/>
                <a:gd name="connsiteX76" fmla="*/ 3710 w 10000"/>
                <a:gd name="connsiteY76" fmla="*/ 21 h 10021"/>
                <a:gd name="connsiteX77" fmla="*/ 3624 w 10000"/>
                <a:gd name="connsiteY77" fmla="*/ 233 h 10021"/>
                <a:gd name="connsiteX78" fmla="*/ 3536 w 10000"/>
                <a:gd name="connsiteY78" fmla="*/ 656 h 10021"/>
                <a:gd name="connsiteX79" fmla="*/ 3420 w 10000"/>
                <a:gd name="connsiteY79" fmla="*/ 709 h 10021"/>
                <a:gd name="connsiteX80" fmla="*/ 3594 w 10000"/>
                <a:gd name="connsiteY80" fmla="*/ 921 h 10021"/>
                <a:gd name="connsiteX81" fmla="*/ 3624 w 10000"/>
                <a:gd name="connsiteY81" fmla="*/ 1185 h 10021"/>
                <a:gd name="connsiteX82" fmla="*/ 3536 w 10000"/>
                <a:gd name="connsiteY82" fmla="*/ 1344 h 10021"/>
                <a:gd name="connsiteX83" fmla="*/ 3624 w 10000"/>
                <a:gd name="connsiteY83" fmla="*/ 1820 h 10021"/>
                <a:gd name="connsiteX84" fmla="*/ 3565 w 10000"/>
                <a:gd name="connsiteY84" fmla="*/ 2244 h 10021"/>
                <a:gd name="connsiteX85" fmla="*/ 3130 w 10000"/>
                <a:gd name="connsiteY85" fmla="*/ 2560 h 10021"/>
                <a:gd name="connsiteX86" fmla="*/ 3101 w 10000"/>
                <a:gd name="connsiteY86" fmla="*/ 2402 h 10021"/>
                <a:gd name="connsiteX87" fmla="*/ 3073 w 10000"/>
                <a:gd name="connsiteY87" fmla="*/ 2614 h 10021"/>
                <a:gd name="connsiteX88" fmla="*/ 3188 w 10000"/>
                <a:gd name="connsiteY88" fmla="*/ 2825 h 10021"/>
                <a:gd name="connsiteX89" fmla="*/ 3478 w 10000"/>
                <a:gd name="connsiteY89" fmla="*/ 2614 h 10021"/>
                <a:gd name="connsiteX90" fmla="*/ 3594 w 10000"/>
                <a:gd name="connsiteY90" fmla="*/ 2773 h 10021"/>
                <a:gd name="connsiteX91" fmla="*/ 3392 w 10000"/>
                <a:gd name="connsiteY91" fmla="*/ 2825 h 10021"/>
                <a:gd name="connsiteX92" fmla="*/ 2466 w 10000"/>
                <a:gd name="connsiteY92" fmla="*/ 2644 h 10021"/>
                <a:gd name="connsiteX93" fmla="*/ 2656 w 10000"/>
                <a:gd name="connsiteY93" fmla="*/ 2493 h 10021"/>
                <a:gd name="connsiteX94" fmla="*/ 2086 w 10000"/>
                <a:gd name="connsiteY94" fmla="*/ 2946 h 10021"/>
                <a:gd name="connsiteX95" fmla="*/ 2023 w 10000"/>
                <a:gd name="connsiteY95" fmla="*/ 3324 h 10021"/>
                <a:gd name="connsiteX96" fmla="*/ 2023 w 10000"/>
                <a:gd name="connsiteY96" fmla="*/ 3324 h 10021"/>
                <a:gd name="connsiteX97" fmla="*/ 2231 w 10000"/>
                <a:gd name="connsiteY97" fmla="*/ 4466 h 10021"/>
                <a:gd name="connsiteX98" fmla="*/ 2000 w 10000"/>
                <a:gd name="connsiteY98" fmla="*/ 4042 h 10021"/>
                <a:gd name="connsiteX99" fmla="*/ 1884 w 10000"/>
                <a:gd name="connsiteY99" fmla="*/ 3566 h 10021"/>
                <a:gd name="connsiteX100" fmla="*/ 1652 w 10000"/>
                <a:gd name="connsiteY100" fmla="*/ 3566 h 10021"/>
                <a:gd name="connsiteX101" fmla="*/ 1478 w 10000"/>
                <a:gd name="connsiteY101" fmla="*/ 3778 h 10021"/>
                <a:gd name="connsiteX102" fmla="*/ 1247 w 10000"/>
                <a:gd name="connsiteY102" fmla="*/ 3778 h 10021"/>
                <a:gd name="connsiteX103" fmla="*/ 1072 w 10000"/>
                <a:gd name="connsiteY103" fmla="*/ 3989 h 10021"/>
                <a:gd name="connsiteX104" fmla="*/ 957 w 10000"/>
                <a:gd name="connsiteY104" fmla="*/ 3778 h 10021"/>
                <a:gd name="connsiteX105" fmla="*/ 667 w 10000"/>
                <a:gd name="connsiteY105" fmla="*/ 3725 h 10021"/>
                <a:gd name="connsiteX106" fmla="*/ 406 w 10000"/>
                <a:gd name="connsiteY106" fmla="*/ 3725 h 10021"/>
                <a:gd name="connsiteX107" fmla="*/ 29 w 10000"/>
                <a:gd name="connsiteY107" fmla="*/ 3460 h 10021"/>
                <a:gd name="connsiteX108" fmla="*/ 0 w 10000"/>
                <a:gd name="connsiteY108" fmla="*/ 3937 h 10021"/>
                <a:gd name="connsiteX109" fmla="*/ 58 w 10000"/>
                <a:gd name="connsiteY109" fmla="*/ 4624 h 10021"/>
                <a:gd name="connsiteX110" fmla="*/ 116 w 10000"/>
                <a:gd name="connsiteY110" fmla="*/ 4994 h 10021"/>
                <a:gd name="connsiteX111" fmla="*/ 174 w 10000"/>
                <a:gd name="connsiteY111" fmla="*/ 5260 h 10021"/>
                <a:gd name="connsiteX112" fmla="*/ 232 w 10000"/>
                <a:gd name="connsiteY112" fmla="*/ 5630 h 10021"/>
                <a:gd name="connsiteX113" fmla="*/ 406 w 10000"/>
                <a:gd name="connsiteY113" fmla="*/ 5947 h 10021"/>
                <a:gd name="connsiteX114" fmla="*/ 638 w 10000"/>
                <a:gd name="connsiteY114" fmla="*/ 6476 h 10021"/>
                <a:gd name="connsiteX115" fmla="*/ 492 w 10000"/>
                <a:gd name="connsiteY115" fmla="*/ 6371 h 10021"/>
                <a:gd name="connsiteX116" fmla="*/ 840 w 10000"/>
                <a:gd name="connsiteY116" fmla="*/ 6846 h 10021"/>
                <a:gd name="connsiteX117" fmla="*/ 1043 w 10000"/>
                <a:gd name="connsiteY117" fmla="*/ 6794 h 10021"/>
                <a:gd name="connsiteX118" fmla="*/ 1015 w 10000"/>
                <a:gd name="connsiteY118" fmla="*/ 6476 h 10021"/>
                <a:gd name="connsiteX119" fmla="*/ 1188 w 10000"/>
                <a:gd name="connsiteY119" fmla="*/ 6529 h 10021"/>
                <a:gd name="connsiteX120" fmla="*/ 986 w 10000"/>
                <a:gd name="connsiteY120" fmla="*/ 5894 h 10021"/>
                <a:gd name="connsiteX121" fmla="*/ 1362 w 10000"/>
                <a:gd name="connsiteY121" fmla="*/ 5630 h 10021"/>
                <a:gd name="connsiteX122" fmla="*/ 1566 w 10000"/>
                <a:gd name="connsiteY122" fmla="*/ 5630 h 10021"/>
                <a:gd name="connsiteX123" fmla="*/ 1566 w 10000"/>
                <a:gd name="connsiteY123" fmla="*/ 5894 h 10021"/>
                <a:gd name="connsiteX124" fmla="*/ 1391 w 10000"/>
                <a:gd name="connsiteY124" fmla="*/ 6053 h 10021"/>
                <a:gd name="connsiteX125" fmla="*/ 1276 w 10000"/>
                <a:gd name="connsiteY125" fmla="*/ 6741 h 10021"/>
                <a:gd name="connsiteX126" fmla="*/ 1218 w 10000"/>
                <a:gd name="connsiteY126" fmla="*/ 7058 h 10021"/>
                <a:gd name="connsiteX127" fmla="*/ 1305 w 10000"/>
                <a:gd name="connsiteY127" fmla="*/ 7482 h 10021"/>
                <a:gd name="connsiteX128" fmla="*/ 1478 w 10000"/>
                <a:gd name="connsiteY128" fmla="*/ 7799 h 10021"/>
                <a:gd name="connsiteX129" fmla="*/ 2058 w 10000"/>
                <a:gd name="connsiteY129" fmla="*/ 8434 h 10021"/>
                <a:gd name="connsiteX130" fmla="*/ 2521 w 10000"/>
                <a:gd name="connsiteY130" fmla="*/ 8910 h 10021"/>
                <a:gd name="connsiteX131" fmla="*/ 2869 w 10000"/>
                <a:gd name="connsiteY131" fmla="*/ 9122 h 10021"/>
                <a:gd name="connsiteX132" fmla="*/ 3246 w 10000"/>
                <a:gd name="connsiteY132" fmla="*/ 9333 h 10021"/>
                <a:gd name="connsiteX133" fmla="*/ 3624 w 10000"/>
                <a:gd name="connsiteY133" fmla="*/ 9545 h 10021"/>
                <a:gd name="connsiteX134" fmla="*/ 3972 w 10000"/>
                <a:gd name="connsiteY134" fmla="*/ 9651 h 10021"/>
                <a:gd name="connsiteX135" fmla="*/ 4348 w 10000"/>
                <a:gd name="connsiteY135" fmla="*/ 9810 h 10021"/>
                <a:gd name="connsiteX136" fmla="*/ 4783 w 10000"/>
                <a:gd name="connsiteY136" fmla="*/ 9969 h 10021"/>
                <a:gd name="connsiteX137" fmla="*/ 5246 w 10000"/>
                <a:gd name="connsiteY137" fmla="*/ 10021 h 10021"/>
                <a:gd name="connsiteX138" fmla="*/ 5652 w 10000"/>
                <a:gd name="connsiteY138" fmla="*/ 10021 h 10021"/>
                <a:gd name="connsiteX139" fmla="*/ 6145 w 10000"/>
                <a:gd name="connsiteY139" fmla="*/ 9969 h 10021"/>
                <a:gd name="connsiteX140" fmla="*/ 6493 w 10000"/>
                <a:gd name="connsiteY140" fmla="*/ 9862 h 10021"/>
                <a:gd name="connsiteX141" fmla="*/ 6841 w 10000"/>
                <a:gd name="connsiteY141" fmla="*/ 9757 h 10021"/>
                <a:gd name="connsiteX142" fmla="*/ 7218 w 10000"/>
                <a:gd name="connsiteY142" fmla="*/ 9598 h 10021"/>
                <a:gd name="connsiteX143" fmla="*/ 7565 w 10000"/>
                <a:gd name="connsiteY143" fmla="*/ 9439 h 10021"/>
                <a:gd name="connsiteX144" fmla="*/ 7884 w 10000"/>
                <a:gd name="connsiteY144" fmla="*/ 9228 h 10021"/>
                <a:gd name="connsiteX145" fmla="*/ 8232 w 10000"/>
                <a:gd name="connsiteY145" fmla="*/ 9016 h 10021"/>
                <a:gd name="connsiteX146" fmla="*/ 8551 w 10000"/>
                <a:gd name="connsiteY146" fmla="*/ 8699 h 10021"/>
                <a:gd name="connsiteX0" fmla="*/ 8551 w 10000"/>
                <a:gd name="connsiteY0" fmla="*/ 8699 h 10021"/>
                <a:gd name="connsiteX1" fmla="*/ 8899 w 10000"/>
                <a:gd name="connsiteY1" fmla="*/ 8381 h 10021"/>
                <a:gd name="connsiteX2" fmla="*/ 9072 w 10000"/>
                <a:gd name="connsiteY2" fmla="*/ 7958 h 10021"/>
                <a:gd name="connsiteX3" fmla="*/ 9420 w 10000"/>
                <a:gd name="connsiteY3" fmla="*/ 7640 h 10021"/>
                <a:gd name="connsiteX4" fmla="*/ 9304 w 10000"/>
                <a:gd name="connsiteY4" fmla="*/ 7164 h 10021"/>
                <a:gd name="connsiteX5" fmla="*/ 9508 w 10000"/>
                <a:gd name="connsiteY5" fmla="*/ 6899 h 10021"/>
                <a:gd name="connsiteX6" fmla="*/ 9652 w 10000"/>
                <a:gd name="connsiteY6" fmla="*/ 6635 h 10021"/>
                <a:gd name="connsiteX7" fmla="*/ 9710 w 10000"/>
                <a:gd name="connsiteY7" fmla="*/ 7058 h 10021"/>
                <a:gd name="connsiteX8" fmla="*/ 9652 w 10000"/>
                <a:gd name="connsiteY8" fmla="*/ 7535 h 10021"/>
                <a:gd name="connsiteX9" fmla="*/ 9971 w 10000"/>
                <a:gd name="connsiteY9" fmla="*/ 7058 h 10021"/>
                <a:gd name="connsiteX10" fmla="*/ 10000 w 10000"/>
                <a:gd name="connsiteY10" fmla="*/ 6688 h 10021"/>
                <a:gd name="connsiteX11" fmla="*/ 9884 w 10000"/>
                <a:gd name="connsiteY11" fmla="*/ 6741 h 10021"/>
                <a:gd name="connsiteX12" fmla="*/ 9797 w 10000"/>
                <a:gd name="connsiteY12" fmla="*/ 6371 h 10021"/>
                <a:gd name="connsiteX13" fmla="*/ 9913 w 10000"/>
                <a:gd name="connsiteY13" fmla="*/ 5947 h 10021"/>
                <a:gd name="connsiteX14" fmla="*/ 9856 w 10000"/>
                <a:gd name="connsiteY14" fmla="*/ 5471 h 10021"/>
                <a:gd name="connsiteX15" fmla="*/ 9566 w 10000"/>
                <a:gd name="connsiteY15" fmla="*/ 5312 h 10021"/>
                <a:gd name="connsiteX16" fmla="*/ 9942 w 10000"/>
                <a:gd name="connsiteY16" fmla="*/ 4519 h 10021"/>
                <a:gd name="connsiteX17" fmla="*/ 9537 w 10000"/>
                <a:gd name="connsiteY17" fmla="*/ 4783 h 10021"/>
                <a:gd name="connsiteX18" fmla="*/ 9449 w 10000"/>
                <a:gd name="connsiteY18" fmla="*/ 5206 h 10021"/>
                <a:gd name="connsiteX19" fmla="*/ 9101 w 10000"/>
                <a:gd name="connsiteY19" fmla="*/ 5260 h 10021"/>
                <a:gd name="connsiteX20" fmla="*/ 9072 w 10000"/>
                <a:gd name="connsiteY20" fmla="*/ 5841 h 10021"/>
                <a:gd name="connsiteX21" fmla="*/ 9101 w 10000"/>
                <a:gd name="connsiteY21" fmla="*/ 5947 h 10021"/>
                <a:gd name="connsiteX22" fmla="*/ 8928 w 10000"/>
                <a:gd name="connsiteY22" fmla="*/ 6159 h 10021"/>
                <a:gd name="connsiteX23" fmla="*/ 8734 w 10000"/>
                <a:gd name="connsiteY23" fmla="*/ 5519 h 10021"/>
                <a:gd name="connsiteX24" fmla="*/ 8734 w 10000"/>
                <a:gd name="connsiteY24" fmla="*/ 5519 h 10021"/>
                <a:gd name="connsiteX25" fmla="*/ 8607 w 10000"/>
                <a:gd name="connsiteY25" fmla="*/ 5292 h 10021"/>
                <a:gd name="connsiteX26" fmla="*/ 8417 w 10000"/>
                <a:gd name="connsiteY26" fmla="*/ 5443 h 10021"/>
                <a:gd name="connsiteX27" fmla="*/ 8291 w 10000"/>
                <a:gd name="connsiteY27" fmla="*/ 5216 h 10021"/>
                <a:gd name="connsiteX28" fmla="*/ 8164 w 10000"/>
                <a:gd name="connsiteY28" fmla="*/ 4989 h 10021"/>
                <a:gd name="connsiteX29" fmla="*/ 8671 w 10000"/>
                <a:gd name="connsiteY29" fmla="*/ 4914 h 10021"/>
                <a:gd name="connsiteX30" fmla="*/ 8227 w 10000"/>
                <a:gd name="connsiteY30" fmla="*/ 4612 h 10021"/>
                <a:gd name="connsiteX31" fmla="*/ 8037 w 10000"/>
                <a:gd name="connsiteY31" fmla="*/ 4763 h 10021"/>
                <a:gd name="connsiteX32" fmla="*/ 8069 w 10000"/>
                <a:gd name="connsiteY32" fmla="*/ 4847 h 10021"/>
                <a:gd name="connsiteX33" fmla="*/ 6950 w 10000"/>
                <a:gd name="connsiteY33" fmla="*/ 3327 h 10021"/>
                <a:gd name="connsiteX34" fmla="*/ 6962 w 10000"/>
                <a:gd name="connsiteY34" fmla="*/ 3326 h 10021"/>
                <a:gd name="connsiteX35" fmla="*/ 6645 w 10000"/>
                <a:gd name="connsiteY35" fmla="*/ 3251 h 10021"/>
                <a:gd name="connsiteX36" fmla="*/ 6519 w 10000"/>
                <a:gd name="connsiteY36" fmla="*/ 3024 h 10021"/>
                <a:gd name="connsiteX37" fmla="*/ 5949 w 10000"/>
                <a:gd name="connsiteY37" fmla="*/ 2494 h 10021"/>
                <a:gd name="connsiteX38" fmla="*/ 5015 w 10000"/>
                <a:gd name="connsiteY38" fmla="*/ 3249 h 10021"/>
                <a:gd name="connsiteX39" fmla="*/ 4898 w 10000"/>
                <a:gd name="connsiteY39" fmla="*/ 3196 h 10021"/>
                <a:gd name="connsiteX40" fmla="*/ 4754 w 10000"/>
                <a:gd name="connsiteY40" fmla="*/ 3143 h 10021"/>
                <a:gd name="connsiteX41" fmla="*/ 4637 w 10000"/>
                <a:gd name="connsiteY41" fmla="*/ 3355 h 10021"/>
                <a:gd name="connsiteX42" fmla="*/ 4464 w 10000"/>
                <a:gd name="connsiteY42" fmla="*/ 3514 h 10021"/>
                <a:gd name="connsiteX43" fmla="*/ 4435 w 10000"/>
                <a:gd name="connsiteY43" fmla="*/ 3672 h 10021"/>
                <a:gd name="connsiteX44" fmla="*/ 4579 w 10000"/>
                <a:gd name="connsiteY44" fmla="*/ 3883 h 10021"/>
                <a:gd name="connsiteX45" fmla="*/ 4637 w 10000"/>
                <a:gd name="connsiteY45" fmla="*/ 4042 h 10021"/>
                <a:gd name="connsiteX46" fmla="*/ 4783 w 10000"/>
                <a:gd name="connsiteY46" fmla="*/ 4042 h 10021"/>
                <a:gd name="connsiteX47" fmla="*/ 4841 w 10000"/>
                <a:gd name="connsiteY47" fmla="*/ 4042 h 10021"/>
                <a:gd name="connsiteX48" fmla="*/ 4927 w 10000"/>
                <a:gd name="connsiteY48" fmla="*/ 4254 h 10021"/>
                <a:gd name="connsiteX49" fmla="*/ 5073 w 10000"/>
                <a:gd name="connsiteY49" fmla="*/ 4624 h 10021"/>
                <a:gd name="connsiteX50" fmla="*/ 4898 w 10000"/>
                <a:gd name="connsiteY50" fmla="*/ 4412 h 10021"/>
                <a:gd name="connsiteX51" fmla="*/ 4812 w 10000"/>
                <a:gd name="connsiteY51" fmla="*/ 4148 h 10021"/>
                <a:gd name="connsiteX52" fmla="*/ 4725 w 10000"/>
                <a:gd name="connsiteY52" fmla="*/ 4360 h 10021"/>
                <a:gd name="connsiteX53" fmla="*/ 4608 w 10000"/>
                <a:gd name="connsiteY53" fmla="*/ 4678 h 10021"/>
                <a:gd name="connsiteX54" fmla="*/ 4608 w 10000"/>
                <a:gd name="connsiteY54" fmla="*/ 4466 h 10021"/>
                <a:gd name="connsiteX55" fmla="*/ 4435 w 10000"/>
                <a:gd name="connsiteY55" fmla="*/ 4360 h 10021"/>
                <a:gd name="connsiteX56" fmla="*/ 4406 w 10000"/>
                <a:gd name="connsiteY56" fmla="*/ 3989 h 10021"/>
                <a:gd name="connsiteX57" fmla="*/ 4261 w 10000"/>
                <a:gd name="connsiteY57" fmla="*/ 4042 h 10021"/>
                <a:gd name="connsiteX58" fmla="*/ 4319 w 10000"/>
                <a:gd name="connsiteY58" fmla="*/ 3619 h 10021"/>
                <a:gd name="connsiteX59" fmla="*/ 4232 w 10000"/>
                <a:gd name="connsiteY59" fmla="*/ 3619 h 10021"/>
                <a:gd name="connsiteX60" fmla="*/ 4319 w 10000"/>
                <a:gd name="connsiteY60" fmla="*/ 3090 h 10021"/>
                <a:gd name="connsiteX61" fmla="*/ 4464 w 10000"/>
                <a:gd name="connsiteY61" fmla="*/ 3090 h 10021"/>
                <a:gd name="connsiteX62" fmla="*/ 4522 w 10000"/>
                <a:gd name="connsiteY62" fmla="*/ 3407 h 10021"/>
                <a:gd name="connsiteX63" fmla="*/ 4551 w 10000"/>
                <a:gd name="connsiteY63" fmla="*/ 3196 h 10021"/>
                <a:gd name="connsiteX64" fmla="*/ 4493 w 10000"/>
                <a:gd name="connsiteY64" fmla="*/ 3037 h 10021"/>
                <a:gd name="connsiteX65" fmla="*/ 4348 w 10000"/>
                <a:gd name="connsiteY65" fmla="*/ 2931 h 10021"/>
                <a:gd name="connsiteX66" fmla="*/ 4377 w 10000"/>
                <a:gd name="connsiteY66" fmla="*/ 2508 h 10021"/>
                <a:gd name="connsiteX67" fmla="*/ 4319 w 10000"/>
                <a:gd name="connsiteY67" fmla="*/ 2296 h 10021"/>
                <a:gd name="connsiteX68" fmla="*/ 4289 w 10000"/>
                <a:gd name="connsiteY68" fmla="*/ 1662 h 10021"/>
                <a:gd name="connsiteX69" fmla="*/ 4348 w 10000"/>
                <a:gd name="connsiteY69" fmla="*/ 1662 h 10021"/>
                <a:gd name="connsiteX70" fmla="*/ 4261 w 10000"/>
                <a:gd name="connsiteY70" fmla="*/ 1555 h 10021"/>
                <a:gd name="connsiteX71" fmla="*/ 4000 w 10000"/>
                <a:gd name="connsiteY71" fmla="*/ 1767 h 10021"/>
                <a:gd name="connsiteX72" fmla="*/ 3942 w 10000"/>
                <a:gd name="connsiteY72" fmla="*/ 1344 h 10021"/>
                <a:gd name="connsiteX73" fmla="*/ 4145 w 10000"/>
                <a:gd name="connsiteY73" fmla="*/ 603 h 10021"/>
                <a:gd name="connsiteX74" fmla="*/ 3972 w 10000"/>
                <a:gd name="connsiteY74" fmla="*/ 339 h 10021"/>
                <a:gd name="connsiteX75" fmla="*/ 4557 w 10000"/>
                <a:gd name="connsiteY75" fmla="*/ 0 h 10021"/>
                <a:gd name="connsiteX76" fmla="*/ 3710 w 10000"/>
                <a:gd name="connsiteY76" fmla="*/ 21 h 10021"/>
                <a:gd name="connsiteX77" fmla="*/ 3624 w 10000"/>
                <a:gd name="connsiteY77" fmla="*/ 233 h 10021"/>
                <a:gd name="connsiteX78" fmla="*/ 3536 w 10000"/>
                <a:gd name="connsiteY78" fmla="*/ 656 h 10021"/>
                <a:gd name="connsiteX79" fmla="*/ 3420 w 10000"/>
                <a:gd name="connsiteY79" fmla="*/ 709 h 10021"/>
                <a:gd name="connsiteX80" fmla="*/ 3594 w 10000"/>
                <a:gd name="connsiteY80" fmla="*/ 921 h 10021"/>
                <a:gd name="connsiteX81" fmla="*/ 3624 w 10000"/>
                <a:gd name="connsiteY81" fmla="*/ 1185 h 10021"/>
                <a:gd name="connsiteX82" fmla="*/ 3536 w 10000"/>
                <a:gd name="connsiteY82" fmla="*/ 1344 h 10021"/>
                <a:gd name="connsiteX83" fmla="*/ 3624 w 10000"/>
                <a:gd name="connsiteY83" fmla="*/ 1820 h 10021"/>
                <a:gd name="connsiteX84" fmla="*/ 3565 w 10000"/>
                <a:gd name="connsiteY84" fmla="*/ 2244 h 10021"/>
                <a:gd name="connsiteX85" fmla="*/ 3130 w 10000"/>
                <a:gd name="connsiteY85" fmla="*/ 2560 h 10021"/>
                <a:gd name="connsiteX86" fmla="*/ 3101 w 10000"/>
                <a:gd name="connsiteY86" fmla="*/ 2402 h 10021"/>
                <a:gd name="connsiteX87" fmla="*/ 3073 w 10000"/>
                <a:gd name="connsiteY87" fmla="*/ 2614 h 10021"/>
                <a:gd name="connsiteX88" fmla="*/ 3188 w 10000"/>
                <a:gd name="connsiteY88" fmla="*/ 2825 h 10021"/>
                <a:gd name="connsiteX89" fmla="*/ 3478 w 10000"/>
                <a:gd name="connsiteY89" fmla="*/ 2614 h 10021"/>
                <a:gd name="connsiteX90" fmla="*/ 3594 w 10000"/>
                <a:gd name="connsiteY90" fmla="*/ 2773 h 10021"/>
                <a:gd name="connsiteX91" fmla="*/ 3392 w 10000"/>
                <a:gd name="connsiteY91" fmla="*/ 2825 h 10021"/>
                <a:gd name="connsiteX92" fmla="*/ 2466 w 10000"/>
                <a:gd name="connsiteY92" fmla="*/ 2644 h 10021"/>
                <a:gd name="connsiteX93" fmla="*/ 2656 w 10000"/>
                <a:gd name="connsiteY93" fmla="*/ 2493 h 10021"/>
                <a:gd name="connsiteX94" fmla="*/ 2086 w 10000"/>
                <a:gd name="connsiteY94" fmla="*/ 2946 h 10021"/>
                <a:gd name="connsiteX95" fmla="*/ 2023 w 10000"/>
                <a:gd name="connsiteY95" fmla="*/ 3324 h 10021"/>
                <a:gd name="connsiteX96" fmla="*/ 2023 w 10000"/>
                <a:gd name="connsiteY96" fmla="*/ 3324 h 10021"/>
                <a:gd name="connsiteX97" fmla="*/ 2000 w 10000"/>
                <a:gd name="connsiteY97" fmla="*/ 4042 h 10021"/>
                <a:gd name="connsiteX98" fmla="*/ 1884 w 10000"/>
                <a:gd name="connsiteY98" fmla="*/ 3566 h 10021"/>
                <a:gd name="connsiteX99" fmla="*/ 1652 w 10000"/>
                <a:gd name="connsiteY99" fmla="*/ 3566 h 10021"/>
                <a:gd name="connsiteX100" fmla="*/ 1478 w 10000"/>
                <a:gd name="connsiteY100" fmla="*/ 3778 h 10021"/>
                <a:gd name="connsiteX101" fmla="*/ 1247 w 10000"/>
                <a:gd name="connsiteY101" fmla="*/ 3778 h 10021"/>
                <a:gd name="connsiteX102" fmla="*/ 1072 w 10000"/>
                <a:gd name="connsiteY102" fmla="*/ 3989 h 10021"/>
                <a:gd name="connsiteX103" fmla="*/ 957 w 10000"/>
                <a:gd name="connsiteY103" fmla="*/ 3778 h 10021"/>
                <a:gd name="connsiteX104" fmla="*/ 667 w 10000"/>
                <a:gd name="connsiteY104" fmla="*/ 3725 h 10021"/>
                <a:gd name="connsiteX105" fmla="*/ 406 w 10000"/>
                <a:gd name="connsiteY105" fmla="*/ 3725 h 10021"/>
                <a:gd name="connsiteX106" fmla="*/ 29 w 10000"/>
                <a:gd name="connsiteY106" fmla="*/ 3460 h 10021"/>
                <a:gd name="connsiteX107" fmla="*/ 0 w 10000"/>
                <a:gd name="connsiteY107" fmla="*/ 3937 h 10021"/>
                <a:gd name="connsiteX108" fmla="*/ 58 w 10000"/>
                <a:gd name="connsiteY108" fmla="*/ 4624 h 10021"/>
                <a:gd name="connsiteX109" fmla="*/ 116 w 10000"/>
                <a:gd name="connsiteY109" fmla="*/ 4994 h 10021"/>
                <a:gd name="connsiteX110" fmla="*/ 174 w 10000"/>
                <a:gd name="connsiteY110" fmla="*/ 5260 h 10021"/>
                <a:gd name="connsiteX111" fmla="*/ 232 w 10000"/>
                <a:gd name="connsiteY111" fmla="*/ 5630 h 10021"/>
                <a:gd name="connsiteX112" fmla="*/ 406 w 10000"/>
                <a:gd name="connsiteY112" fmla="*/ 5947 h 10021"/>
                <a:gd name="connsiteX113" fmla="*/ 638 w 10000"/>
                <a:gd name="connsiteY113" fmla="*/ 6476 h 10021"/>
                <a:gd name="connsiteX114" fmla="*/ 492 w 10000"/>
                <a:gd name="connsiteY114" fmla="*/ 6371 h 10021"/>
                <a:gd name="connsiteX115" fmla="*/ 840 w 10000"/>
                <a:gd name="connsiteY115" fmla="*/ 6846 h 10021"/>
                <a:gd name="connsiteX116" fmla="*/ 1043 w 10000"/>
                <a:gd name="connsiteY116" fmla="*/ 6794 h 10021"/>
                <a:gd name="connsiteX117" fmla="*/ 1015 w 10000"/>
                <a:gd name="connsiteY117" fmla="*/ 6476 h 10021"/>
                <a:gd name="connsiteX118" fmla="*/ 1188 w 10000"/>
                <a:gd name="connsiteY118" fmla="*/ 6529 h 10021"/>
                <a:gd name="connsiteX119" fmla="*/ 986 w 10000"/>
                <a:gd name="connsiteY119" fmla="*/ 5894 h 10021"/>
                <a:gd name="connsiteX120" fmla="*/ 1362 w 10000"/>
                <a:gd name="connsiteY120" fmla="*/ 5630 h 10021"/>
                <a:gd name="connsiteX121" fmla="*/ 1566 w 10000"/>
                <a:gd name="connsiteY121" fmla="*/ 5630 h 10021"/>
                <a:gd name="connsiteX122" fmla="*/ 1566 w 10000"/>
                <a:gd name="connsiteY122" fmla="*/ 5894 h 10021"/>
                <a:gd name="connsiteX123" fmla="*/ 1391 w 10000"/>
                <a:gd name="connsiteY123" fmla="*/ 6053 h 10021"/>
                <a:gd name="connsiteX124" fmla="*/ 1276 w 10000"/>
                <a:gd name="connsiteY124" fmla="*/ 6741 h 10021"/>
                <a:gd name="connsiteX125" fmla="*/ 1218 w 10000"/>
                <a:gd name="connsiteY125" fmla="*/ 7058 h 10021"/>
                <a:gd name="connsiteX126" fmla="*/ 1305 w 10000"/>
                <a:gd name="connsiteY126" fmla="*/ 7482 h 10021"/>
                <a:gd name="connsiteX127" fmla="*/ 1478 w 10000"/>
                <a:gd name="connsiteY127" fmla="*/ 7799 h 10021"/>
                <a:gd name="connsiteX128" fmla="*/ 2058 w 10000"/>
                <a:gd name="connsiteY128" fmla="*/ 8434 h 10021"/>
                <a:gd name="connsiteX129" fmla="*/ 2521 w 10000"/>
                <a:gd name="connsiteY129" fmla="*/ 8910 h 10021"/>
                <a:gd name="connsiteX130" fmla="*/ 2869 w 10000"/>
                <a:gd name="connsiteY130" fmla="*/ 9122 h 10021"/>
                <a:gd name="connsiteX131" fmla="*/ 3246 w 10000"/>
                <a:gd name="connsiteY131" fmla="*/ 9333 h 10021"/>
                <a:gd name="connsiteX132" fmla="*/ 3624 w 10000"/>
                <a:gd name="connsiteY132" fmla="*/ 9545 h 10021"/>
                <a:gd name="connsiteX133" fmla="*/ 3972 w 10000"/>
                <a:gd name="connsiteY133" fmla="*/ 9651 h 10021"/>
                <a:gd name="connsiteX134" fmla="*/ 4348 w 10000"/>
                <a:gd name="connsiteY134" fmla="*/ 9810 h 10021"/>
                <a:gd name="connsiteX135" fmla="*/ 4783 w 10000"/>
                <a:gd name="connsiteY135" fmla="*/ 9969 h 10021"/>
                <a:gd name="connsiteX136" fmla="*/ 5246 w 10000"/>
                <a:gd name="connsiteY136" fmla="*/ 10021 h 10021"/>
                <a:gd name="connsiteX137" fmla="*/ 5652 w 10000"/>
                <a:gd name="connsiteY137" fmla="*/ 10021 h 10021"/>
                <a:gd name="connsiteX138" fmla="*/ 6145 w 10000"/>
                <a:gd name="connsiteY138" fmla="*/ 9969 h 10021"/>
                <a:gd name="connsiteX139" fmla="*/ 6493 w 10000"/>
                <a:gd name="connsiteY139" fmla="*/ 9862 h 10021"/>
                <a:gd name="connsiteX140" fmla="*/ 6841 w 10000"/>
                <a:gd name="connsiteY140" fmla="*/ 9757 h 10021"/>
                <a:gd name="connsiteX141" fmla="*/ 7218 w 10000"/>
                <a:gd name="connsiteY141" fmla="*/ 9598 h 10021"/>
                <a:gd name="connsiteX142" fmla="*/ 7565 w 10000"/>
                <a:gd name="connsiteY142" fmla="*/ 9439 h 10021"/>
                <a:gd name="connsiteX143" fmla="*/ 7884 w 10000"/>
                <a:gd name="connsiteY143" fmla="*/ 9228 h 10021"/>
                <a:gd name="connsiteX144" fmla="*/ 8232 w 10000"/>
                <a:gd name="connsiteY144" fmla="*/ 9016 h 10021"/>
                <a:gd name="connsiteX145" fmla="*/ 8551 w 10000"/>
                <a:gd name="connsiteY145" fmla="*/ 8699 h 10021"/>
                <a:gd name="connsiteX0" fmla="*/ 8551 w 10000"/>
                <a:gd name="connsiteY0" fmla="*/ 8699 h 10021"/>
                <a:gd name="connsiteX1" fmla="*/ 8899 w 10000"/>
                <a:gd name="connsiteY1" fmla="*/ 8381 h 10021"/>
                <a:gd name="connsiteX2" fmla="*/ 9072 w 10000"/>
                <a:gd name="connsiteY2" fmla="*/ 7958 h 10021"/>
                <a:gd name="connsiteX3" fmla="*/ 9420 w 10000"/>
                <a:gd name="connsiteY3" fmla="*/ 7640 h 10021"/>
                <a:gd name="connsiteX4" fmla="*/ 9304 w 10000"/>
                <a:gd name="connsiteY4" fmla="*/ 7164 h 10021"/>
                <a:gd name="connsiteX5" fmla="*/ 9508 w 10000"/>
                <a:gd name="connsiteY5" fmla="*/ 6899 h 10021"/>
                <a:gd name="connsiteX6" fmla="*/ 9652 w 10000"/>
                <a:gd name="connsiteY6" fmla="*/ 6635 h 10021"/>
                <a:gd name="connsiteX7" fmla="*/ 9710 w 10000"/>
                <a:gd name="connsiteY7" fmla="*/ 7058 h 10021"/>
                <a:gd name="connsiteX8" fmla="*/ 9652 w 10000"/>
                <a:gd name="connsiteY8" fmla="*/ 7535 h 10021"/>
                <a:gd name="connsiteX9" fmla="*/ 9971 w 10000"/>
                <a:gd name="connsiteY9" fmla="*/ 7058 h 10021"/>
                <a:gd name="connsiteX10" fmla="*/ 10000 w 10000"/>
                <a:gd name="connsiteY10" fmla="*/ 6688 h 10021"/>
                <a:gd name="connsiteX11" fmla="*/ 9884 w 10000"/>
                <a:gd name="connsiteY11" fmla="*/ 6741 h 10021"/>
                <a:gd name="connsiteX12" fmla="*/ 9797 w 10000"/>
                <a:gd name="connsiteY12" fmla="*/ 6371 h 10021"/>
                <a:gd name="connsiteX13" fmla="*/ 9913 w 10000"/>
                <a:gd name="connsiteY13" fmla="*/ 5947 h 10021"/>
                <a:gd name="connsiteX14" fmla="*/ 9856 w 10000"/>
                <a:gd name="connsiteY14" fmla="*/ 5471 h 10021"/>
                <a:gd name="connsiteX15" fmla="*/ 9566 w 10000"/>
                <a:gd name="connsiteY15" fmla="*/ 5312 h 10021"/>
                <a:gd name="connsiteX16" fmla="*/ 9942 w 10000"/>
                <a:gd name="connsiteY16" fmla="*/ 4519 h 10021"/>
                <a:gd name="connsiteX17" fmla="*/ 9537 w 10000"/>
                <a:gd name="connsiteY17" fmla="*/ 4783 h 10021"/>
                <a:gd name="connsiteX18" fmla="*/ 9449 w 10000"/>
                <a:gd name="connsiteY18" fmla="*/ 5206 h 10021"/>
                <a:gd name="connsiteX19" fmla="*/ 9101 w 10000"/>
                <a:gd name="connsiteY19" fmla="*/ 5260 h 10021"/>
                <a:gd name="connsiteX20" fmla="*/ 9072 w 10000"/>
                <a:gd name="connsiteY20" fmla="*/ 5841 h 10021"/>
                <a:gd name="connsiteX21" fmla="*/ 9101 w 10000"/>
                <a:gd name="connsiteY21" fmla="*/ 5947 h 10021"/>
                <a:gd name="connsiteX22" fmla="*/ 8928 w 10000"/>
                <a:gd name="connsiteY22" fmla="*/ 6159 h 10021"/>
                <a:gd name="connsiteX23" fmla="*/ 8734 w 10000"/>
                <a:gd name="connsiteY23" fmla="*/ 5519 h 10021"/>
                <a:gd name="connsiteX24" fmla="*/ 8734 w 10000"/>
                <a:gd name="connsiteY24" fmla="*/ 5519 h 10021"/>
                <a:gd name="connsiteX25" fmla="*/ 8607 w 10000"/>
                <a:gd name="connsiteY25" fmla="*/ 5292 h 10021"/>
                <a:gd name="connsiteX26" fmla="*/ 8417 w 10000"/>
                <a:gd name="connsiteY26" fmla="*/ 5443 h 10021"/>
                <a:gd name="connsiteX27" fmla="*/ 8291 w 10000"/>
                <a:gd name="connsiteY27" fmla="*/ 5216 h 10021"/>
                <a:gd name="connsiteX28" fmla="*/ 8164 w 10000"/>
                <a:gd name="connsiteY28" fmla="*/ 4989 h 10021"/>
                <a:gd name="connsiteX29" fmla="*/ 8671 w 10000"/>
                <a:gd name="connsiteY29" fmla="*/ 4914 h 10021"/>
                <a:gd name="connsiteX30" fmla="*/ 8227 w 10000"/>
                <a:gd name="connsiteY30" fmla="*/ 4612 h 10021"/>
                <a:gd name="connsiteX31" fmla="*/ 8037 w 10000"/>
                <a:gd name="connsiteY31" fmla="*/ 4763 h 10021"/>
                <a:gd name="connsiteX32" fmla="*/ 8069 w 10000"/>
                <a:gd name="connsiteY32" fmla="*/ 4847 h 10021"/>
                <a:gd name="connsiteX33" fmla="*/ 6950 w 10000"/>
                <a:gd name="connsiteY33" fmla="*/ 3327 h 10021"/>
                <a:gd name="connsiteX34" fmla="*/ 6962 w 10000"/>
                <a:gd name="connsiteY34" fmla="*/ 3326 h 10021"/>
                <a:gd name="connsiteX35" fmla="*/ 6645 w 10000"/>
                <a:gd name="connsiteY35" fmla="*/ 3251 h 10021"/>
                <a:gd name="connsiteX36" fmla="*/ 6519 w 10000"/>
                <a:gd name="connsiteY36" fmla="*/ 3024 h 10021"/>
                <a:gd name="connsiteX37" fmla="*/ 5949 w 10000"/>
                <a:gd name="connsiteY37" fmla="*/ 2494 h 10021"/>
                <a:gd name="connsiteX38" fmla="*/ 5015 w 10000"/>
                <a:gd name="connsiteY38" fmla="*/ 3249 h 10021"/>
                <a:gd name="connsiteX39" fmla="*/ 4898 w 10000"/>
                <a:gd name="connsiteY39" fmla="*/ 3196 h 10021"/>
                <a:gd name="connsiteX40" fmla="*/ 4754 w 10000"/>
                <a:gd name="connsiteY40" fmla="*/ 3143 h 10021"/>
                <a:gd name="connsiteX41" fmla="*/ 4637 w 10000"/>
                <a:gd name="connsiteY41" fmla="*/ 3355 h 10021"/>
                <a:gd name="connsiteX42" fmla="*/ 4464 w 10000"/>
                <a:gd name="connsiteY42" fmla="*/ 3514 h 10021"/>
                <a:gd name="connsiteX43" fmla="*/ 4435 w 10000"/>
                <a:gd name="connsiteY43" fmla="*/ 3672 h 10021"/>
                <a:gd name="connsiteX44" fmla="*/ 4579 w 10000"/>
                <a:gd name="connsiteY44" fmla="*/ 3883 h 10021"/>
                <a:gd name="connsiteX45" fmla="*/ 4637 w 10000"/>
                <a:gd name="connsiteY45" fmla="*/ 4042 h 10021"/>
                <a:gd name="connsiteX46" fmla="*/ 4783 w 10000"/>
                <a:gd name="connsiteY46" fmla="*/ 4042 h 10021"/>
                <a:gd name="connsiteX47" fmla="*/ 4841 w 10000"/>
                <a:gd name="connsiteY47" fmla="*/ 4042 h 10021"/>
                <a:gd name="connsiteX48" fmla="*/ 4927 w 10000"/>
                <a:gd name="connsiteY48" fmla="*/ 4254 h 10021"/>
                <a:gd name="connsiteX49" fmla="*/ 5073 w 10000"/>
                <a:gd name="connsiteY49" fmla="*/ 4624 h 10021"/>
                <a:gd name="connsiteX50" fmla="*/ 4898 w 10000"/>
                <a:gd name="connsiteY50" fmla="*/ 4412 h 10021"/>
                <a:gd name="connsiteX51" fmla="*/ 4812 w 10000"/>
                <a:gd name="connsiteY51" fmla="*/ 4148 h 10021"/>
                <a:gd name="connsiteX52" fmla="*/ 4725 w 10000"/>
                <a:gd name="connsiteY52" fmla="*/ 4360 h 10021"/>
                <a:gd name="connsiteX53" fmla="*/ 4608 w 10000"/>
                <a:gd name="connsiteY53" fmla="*/ 4678 h 10021"/>
                <a:gd name="connsiteX54" fmla="*/ 4608 w 10000"/>
                <a:gd name="connsiteY54" fmla="*/ 4466 h 10021"/>
                <a:gd name="connsiteX55" fmla="*/ 4435 w 10000"/>
                <a:gd name="connsiteY55" fmla="*/ 4360 h 10021"/>
                <a:gd name="connsiteX56" fmla="*/ 4406 w 10000"/>
                <a:gd name="connsiteY56" fmla="*/ 3989 h 10021"/>
                <a:gd name="connsiteX57" fmla="*/ 4261 w 10000"/>
                <a:gd name="connsiteY57" fmla="*/ 4042 h 10021"/>
                <a:gd name="connsiteX58" fmla="*/ 4319 w 10000"/>
                <a:gd name="connsiteY58" fmla="*/ 3619 h 10021"/>
                <a:gd name="connsiteX59" fmla="*/ 4232 w 10000"/>
                <a:gd name="connsiteY59" fmla="*/ 3619 h 10021"/>
                <a:gd name="connsiteX60" fmla="*/ 4319 w 10000"/>
                <a:gd name="connsiteY60" fmla="*/ 3090 h 10021"/>
                <a:gd name="connsiteX61" fmla="*/ 4464 w 10000"/>
                <a:gd name="connsiteY61" fmla="*/ 3090 h 10021"/>
                <a:gd name="connsiteX62" fmla="*/ 4522 w 10000"/>
                <a:gd name="connsiteY62" fmla="*/ 3407 h 10021"/>
                <a:gd name="connsiteX63" fmla="*/ 4551 w 10000"/>
                <a:gd name="connsiteY63" fmla="*/ 3196 h 10021"/>
                <a:gd name="connsiteX64" fmla="*/ 4493 w 10000"/>
                <a:gd name="connsiteY64" fmla="*/ 3037 h 10021"/>
                <a:gd name="connsiteX65" fmla="*/ 4348 w 10000"/>
                <a:gd name="connsiteY65" fmla="*/ 2931 h 10021"/>
                <a:gd name="connsiteX66" fmla="*/ 4377 w 10000"/>
                <a:gd name="connsiteY66" fmla="*/ 2508 h 10021"/>
                <a:gd name="connsiteX67" fmla="*/ 4319 w 10000"/>
                <a:gd name="connsiteY67" fmla="*/ 2296 h 10021"/>
                <a:gd name="connsiteX68" fmla="*/ 4289 w 10000"/>
                <a:gd name="connsiteY68" fmla="*/ 1662 h 10021"/>
                <a:gd name="connsiteX69" fmla="*/ 4348 w 10000"/>
                <a:gd name="connsiteY69" fmla="*/ 1662 h 10021"/>
                <a:gd name="connsiteX70" fmla="*/ 4261 w 10000"/>
                <a:gd name="connsiteY70" fmla="*/ 1555 h 10021"/>
                <a:gd name="connsiteX71" fmla="*/ 4000 w 10000"/>
                <a:gd name="connsiteY71" fmla="*/ 1767 h 10021"/>
                <a:gd name="connsiteX72" fmla="*/ 3942 w 10000"/>
                <a:gd name="connsiteY72" fmla="*/ 1344 h 10021"/>
                <a:gd name="connsiteX73" fmla="*/ 4145 w 10000"/>
                <a:gd name="connsiteY73" fmla="*/ 603 h 10021"/>
                <a:gd name="connsiteX74" fmla="*/ 3972 w 10000"/>
                <a:gd name="connsiteY74" fmla="*/ 339 h 10021"/>
                <a:gd name="connsiteX75" fmla="*/ 4557 w 10000"/>
                <a:gd name="connsiteY75" fmla="*/ 0 h 10021"/>
                <a:gd name="connsiteX76" fmla="*/ 3710 w 10000"/>
                <a:gd name="connsiteY76" fmla="*/ 21 h 10021"/>
                <a:gd name="connsiteX77" fmla="*/ 3624 w 10000"/>
                <a:gd name="connsiteY77" fmla="*/ 233 h 10021"/>
                <a:gd name="connsiteX78" fmla="*/ 3536 w 10000"/>
                <a:gd name="connsiteY78" fmla="*/ 656 h 10021"/>
                <a:gd name="connsiteX79" fmla="*/ 3420 w 10000"/>
                <a:gd name="connsiteY79" fmla="*/ 709 h 10021"/>
                <a:gd name="connsiteX80" fmla="*/ 3594 w 10000"/>
                <a:gd name="connsiteY80" fmla="*/ 921 h 10021"/>
                <a:gd name="connsiteX81" fmla="*/ 3624 w 10000"/>
                <a:gd name="connsiteY81" fmla="*/ 1185 h 10021"/>
                <a:gd name="connsiteX82" fmla="*/ 3536 w 10000"/>
                <a:gd name="connsiteY82" fmla="*/ 1344 h 10021"/>
                <a:gd name="connsiteX83" fmla="*/ 3624 w 10000"/>
                <a:gd name="connsiteY83" fmla="*/ 1820 h 10021"/>
                <a:gd name="connsiteX84" fmla="*/ 3565 w 10000"/>
                <a:gd name="connsiteY84" fmla="*/ 2244 h 10021"/>
                <a:gd name="connsiteX85" fmla="*/ 3130 w 10000"/>
                <a:gd name="connsiteY85" fmla="*/ 2560 h 10021"/>
                <a:gd name="connsiteX86" fmla="*/ 3101 w 10000"/>
                <a:gd name="connsiteY86" fmla="*/ 2402 h 10021"/>
                <a:gd name="connsiteX87" fmla="*/ 3073 w 10000"/>
                <a:gd name="connsiteY87" fmla="*/ 2614 h 10021"/>
                <a:gd name="connsiteX88" fmla="*/ 3188 w 10000"/>
                <a:gd name="connsiteY88" fmla="*/ 2825 h 10021"/>
                <a:gd name="connsiteX89" fmla="*/ 3478 w 10000"/>
                <a:gd name="connsiteY89" fmla="*/ 2614 h 10021"/>
                <a:gd name="connsiteX90" fmla="*/ 3594 w 10000"/>
                <a:gd name="connsiteY90" fmla="*/ 2773 h 10021"/>
                <a:gd name="connsiteX91" fmla="*/ 3392 w 10000"/>
                <a:gd name="connsiteY91" fmla="*/ 2825 h 10021"/>
                <a:gd name="connsiteX92" fmla="*/ 2466 w 10000"/>
                <a:gd name="connsiteY92" fmla="*/ 2644 h 10021"/>
                <a:gd name="connsiteX93" fmla="*/ 2656 w 10000"/>
                <a:gd name="connsiteY93" fmla="*/ 2493 h 10021"/>
                <a:gd name="connsiteX94" fmla="*/ 2086 w 10000"/>
                <a:gd name="connsiteY94" fmla="*/ 2946 h 10021"/>
                <a:gd name="connsiteX95" fmla="*/ 2023 w 10000"/>
                <a:gd name="connsiteY95" fmla="*/ 3324 h 10021"/>
                <a:gd name="connsiteX96" fmla="*/ 2023 w 10000"/>
                <a:gd name="connsiteY96" fmla="*/ 3324 h 10021"/>
                <a:gd name="connsiteX97" fmla="*/ 1884 w 10000"/>
                <a:gd name="connsiteY97" fmla="*/ 3566 h 10021"/>
                <a:gd name="connsiteX98" fmla="*/ 1652 w 10000"/>
                <a:gd name="connsiteY98" fmla="*/ 3566 h 10021"/>
                <a:gd name="connsiteX99" fmla="*/ 1478 w 10000"/>
                <a:gd name="connsiteY99" fmla="*/ 3778 h 10021"/>
                <a:gd name="connsiteX100" fmla="*/ 1247 w 10000"/>
                <a:gd name="connsiteY100" fmla="*/ 3778 h 10021"/>
                <a:gd name="connsiteX101" fmla="*/ 1072 w 10000"/>
                <a:gd name="connsiteY101" fmla="*/ 3989 h 10021"/>
                <a:gd name="connsiteX102" fmla="*/ 957 w 10000"/>
                <a:gd name="connsiteY102" fmla="*/ 3778 h 10021"/>
                <a:gd name="connsiteX103" fmla="*/ 667 w 10000"/>
                <a:gd name="connsiteY103" fmla="*/ 3725 h 10021"/>
                <a:gd name="connsiteX104" fmla="*/ 406 w 10000"/>
                <a:gd name="connsiteY104" fmla="*/ 3725 h 10021"/>
                <a:gd name="connsiteX105" fmla="*/ 29 w 10000"/>
                <a:gd name="connsiteY105" fmla="*/ 3460 h 10021"/>
                <a:gd name="connsiteX106" fmla="*/ 0 w 10000"/>
                <a:gd name="connsiteY106" fmla="*/ 3937 h 10021"/>
                <a:gd name="connsiteX107" fmla="*/ 58 w 10000"/>
                <a:gd name="connsiteY107" fmla="*/ 4624 h 10021"/>
                <a:gd name="connsiteX108" fmla="*/ 116 w 10000"/>
                <a:gd name="connsiteY108" fmla="*/ 4994 h 10021"/>
                <a:gd name="connsiteX109" fmla="*/ 174 w 10000"/>
                <a:gd name="connsiteY109" fmla="*/ 5260 h 10021"/>
                <a:gd name="connsiteX110" fmla="*/ 232 w 10000"/>
                <a:gd name="connsiteY110" fmla="*/ 5630 h 10021"/>
                <a:gd name="connsiteX111" fmla="*/ 406 w 10000"/>
                <a:gd name="connsiteY111" fmla="*/ 5947 h 10021"/>
                <a:gd name="connsiteX112" fmla="*/ 638 w 10000"/>
                <a:gd name="connsiteY112" fmla="*/ 6476 h 10021"/>
                <a:gd name="connsiteX113" fmla="*/ 492 w 10000"/>
                <a:gd name="connsiteY113" fmla="*/ 6371 h 10021"/>
                <a:gd name="connsiteX114" fmla="*/ 840 w 10000"/>
                <a:gd name="connsiteY114" fmla="*/ 6846 h 10021"/>
                <a:gd name="connsiteX115" fmla="*/ 1043 w 10000"/>
                <a:gd name="connsiteY115" fmla="*/ 6794 h 10021"/>
                <a:gd name="connsiteX116" fmla="*/ 1015 w 10000"/>
                <a:gd name="connsiteY116" fmla="*/ 6476 h 10021"/>
                <a:gd name="connsiteX117" fmla="*/ 1188 w 10000"/>
                <a:gd name="connsiteY117" fmla="*/ 6529 h 10021"/>
                <a:gd name="connsiteX118" fmla="*/ 986 w 10000"/>
                <a:gd name="connsiteY118" fmla="*/ 5894 h 10021"/>
                <a:gd name="connsiteX119" fmla="*/ 1362 w 10000"/>
                <a:gd name="connsiteY119" fmla="*/ 5630 h 10021"/>
                <a:gd name="connsiteX120" fmla="*/ 1566 w 10000"/>
                <a:gd name="connsiteY120" fmla="*/ 5630 h 10021"/>
                <a:gd name="connsiteX121" fmla="*/ 1566 w 10000"/>
                <a:gd name="connsiteY121" fmla="*/ 5894 h 10021"/>
                <a:gd name="connsiteX122" fmla="*/ 1391 w 10000"/>
                <a:gd name="connsiteY122" fmla="*/ 6053 h 10021"/>
                <a:gd name="connsiteX123" fmla="*/ 1276 w 10000"/>
                <a:gd name="connsiteY123" fmla="*/ 6741 h 10021"/>
                <a:gd name="connsiteX124" fmla="*/ 1218 w 10000"/>
                <a:gd name="connsiteY124" fmla="*/ 7058 h 10021"/>
                <a:gd name="connsiteX125" fmla="*/ 1305 w 10000"/>
                <a:gd name="connsiteY125" fmla="*/ 7482 h 10021"/>
                <a:gd name="connsiteX126" fmla="*/ 1478 w 10000"/>
                <a:gd name="connsiteY126" fmla="*/ 7799 h 10021"/>
                <a:gd name="connsiteX127" fmla="*/ 2058 w 10000"/>
                <a:gd name="connsiteY127" fmla="*/ 8434 h 10021"/>
                <a:gd name="connsiteX128" fmla="*/ 2521 w 10000"/>
                <a:gd name="connsiteY128" fmla="*/ 8910 h 10021"/>
                <a:gd name="connsiteX129" fmla="*/ 2869 w 10000"/>
                <a:gd name="connsiteY129" fmla="*/ 9122 h 10021"/>
                <a:gd name="connsiteX130" fmla="*/ 3246 w 10000"/>
                <a:gd name="connsiteY130" fmla="*/ 9333 h 10021"/>
                <a:gd name="connsiteX131" fmla="*/ 3624 w 10000"/>
                <a:gd name="connsiteY131" fmla="*/ 9545 h 10021"/>
                <a:gd name="connsiteX132" fmla="*/ 3972 w 10000"/>
                <a:gd name="connsiteY132" fmla="*/ 9651 h 10021"/>
                <a:gd name="connsiteX133" fmla="*/ 4348 w 10000"/>
                <a:gd name="connsiteY133" fmla="*/ 9810 h 10021"/>
                <a:gd name="connsiteX134" fmla="*/ 4783 w 10000"/>
                <a:gd name="connsiteY134" fmla="*/ 9969 h 10021"/>
                <a:gd name="connsiteX135" fmla="*/ 5246 w 10000"/>
                <a:gd name="connsiteY135" fmla="*/ 10021 h 10021"/>
                <a:gd name="connsiteX136" fmla="*/ 5652 w 10000"/>
                <a:gd name="connsiteY136" fmla="*/ 10021 h 10021"/>
                <a:gd name="connsiteX137" fmla="*/ 6145 w 10000"/>
                <a:gd name="connsiteY137" fmla="*/ 9969 h 10021"/>
                <a:gd name="connsiteX138" fmla="*/ 6493 w 10000"/>
                <a:gd name="connsiteY138" fmla="*/ 9862 h 10021"/>
                <a:gd name="connsiteX139" fmla="*/ 6841 w 10000"/>
                <a:gd name="connsiteY139" fmla="*/ 9757 h 10021"/>
                <a:gd name="connsiteX140" fmla="*/ 7218 w 10000"/>
                <a:gd name="connsiteY140" fmla="*/ 9598 h 10021"/>
                <a:gd name="connsiteX141" fmla="*/ 7565 w 10000"/>
                <a:gd name="connsiteY141" fmla="*/ 9439 h 10021"/>
                <a:gd name="connsiteX142" fmla="*/ 7884 w 10000"/>
                <a:gd name="connsiteY142" fmla="*/ 9228 h 10021"/>
                <a:gd name="connsiteX143" fmla="*/ 8232 w 10000"/>
                <a:gd name="connsiteY143" fmla="*/ 9016 h 10021"/>
                <a:gd name="connsiteX144" fmla="*/ 8551 w 10000"/>
                <a:gd name="connsiteY144" fmla="*/ 8699 h 10021"/>
                <a:gd name="connsiteX0" fmla="*/ 8551 w 10000"/>
                <a:gd name="connsiteY0" fmla="*/ 8699 h 10021"/>
                <a:gd name="connsiteX1" fmla="*/ 8899 w 10000"/>
                <a:gd name="connsiteY1" fmla="*/ 8381 h 10021"/>
                <a:gd name="connsiteX2" fmla="*/ 9072 w 10000"/>
                <a:gd name="connsiteY2" fmla="*/ 7958 h 10021"/>
                <a:gd name="connsiteX3" fmla="*/ 9420 w 10000"/>
                <a:gd name="connsiteY3" fmla="*/ 7640 h 10021"/>
                <a:gd name="connsiteX4" fmla="*/ 9304 w 10000"/>
                <a:gd name="connsiteY4" fmla="*/ 7164 h 10021"/>
                <a:gd name="connsiteX5" fmla="*/ 9508 w 10000"/>
                <a:gd name="connsiteY5" fmla="*/ 6899 h 10021"/>
                <a:gd name="connsiteX6" fmla="*/ 9652 w 10000"/>
                <a:gd name="connsiteY6" fmla="*/ 6635 h 10021"/>
                <a:gd name="connsiteX7" fmla="*/ 9710 w 10000"/>
                <a:gd name="connsiteY7" fmla="*/ 7058 h 10021"/>
                <a:gd name="connsiteX8" fmla="*/ 9652 w 10000"/>
                <a:gd name="connsiteY8" fmla="*/ 7535 h 10021"/>
                <a:gd name="connsiteX9" fmla="*/ 9971 w 10000"/>
                <a:gd name="connsiteY9" fmla="*/ 7058 h 10021"/>
                <a:gd name="connsiteX10" fmla="*/ 10000 w 10000"/>
                <a:gd name="connsiteY10" fmla="*/ 6688 h 10021"/>
                <a:gd name="connsiteX11" fmla="*/ 9884 w 10000"/>
                <a:gd name="connsiteY11" fmla="*/ 6741 h 10021"/>
                <a:gd name="connsiteX12" fmla="*/ 9797 w 10000"/>
                <a:gd name="connsiteY12" fmla="*/ 6371 h 10021"/>
                <a:gd name="connsiteX13" fmla="*/ 9913 w 10000"/>
                <a:gd name="connsiteY13" fmla="*/ 5947 h 10021"/>
                <a:gd name="connsiteX14" fmla="*/ 9856 w 10000"/>
                <a:gd name="connsiteY14" fmla="*/ 5471 h 10021"/>
                <a:gd name="connsiteX15" fmla="*/ 9566 w 10000"/>
                <a:gd name="connsiteY15" fmla="*/ 5312 h 10021"/>
                <a:gd name="connsiteX16" fmla="*/ 9942 w 10000"/>
                <a:gd name="connsiteY16" fmla="*/ 4519 h 10021"/>
                <a:gd name="connsiteX17" fmla="*/ 9537 w 10000"/>
                <a:gd name="connsiteY17" fmla="*/ 4783 h 10021"/>
                <a:gd name="connsiteX18" fmla="*/ 9449 w 10000"/>
                <a:gd name="connsiteY18" fmla="*/ 5206 h 10021"/>
                <a:gd name="connsiteX19" fmla="*/ 9101 w 10000"/>
                <a:gd name="connsiteY19" fmla="*/ 5260 h 10021"/>
                <a:gd name="connsiteX20" fmla="*/ 9072 w 10000"/>
                <a:gd name="connsiteY20" fmla="*/ 5841 h 10021"/>
                <a:gd name="connsiteX21" fmla="*/ 9101 w 10000"/>
                <a:gd name="connsiteY21" fmla="*/ 5947 h 10021"/>
                <a:gd name="connsiteX22" fmla="*/ 8928 w 10000"/>
                <a:gd name="connsiteY22" fmla="*/ 6159 h 10021"/>
                <a:gd name="connsiteX23" fmla="*/ 8734 w 10000"/>
                <a:gd name="connsiteY23" fmla="*/ 5519 h 10021"/>
                <a:gd name="connsiteX24" fmla="*/ 8734 w 10000"/>
                <a:gd name="connsiteY24" fmla="*/ 5519 h 10021"/>
                <a:gd name="connsiteX25" fmla="*/ 8607 w 10000"/>
                <a:gd name="connsiteY25" fmla="*/ 5292 h 10021"/>
                <a:gd name="connsiteX26" fmla="*/ 8417 w 10000"/>
                <a:gd name="connsiteY26" fmla="*/ 5443 h 10021"/>
                <a:gd name="connsiteX27" fmla="*/ 8291 w 10000"/>
                <a:gd name="connsiteY27" fmla="*/ 5216 h 10021"/>
                <a:gd name="connsiteX28" fmla="*/ 8164 w 10000"/>
                <a:gd name="connsiteY28" fmla="*/ 4989 h 10021"/>
                <a:gd name="connsiteX29" fmla="*/ 8671 w 10000"/>
                <a:gd name="connsiteY29" fmla="*/ 4914 h 10021"/>
                <a:gd name="connsiteX30" fmla="*/ 8227 w 10000"/>
                <a:gd name="connsiteY30" fmla="*/ 4612 h 10021"/>
                <a:gd name="connsiteX31" fmla="*/ 8037 w 10000"/>
                <a:gd name="connsiteY31" fmla="*/ 4763 h 10021"/>
                <a:gd name="connsiteX32" fmla="*/ 8069 w 10000"/>
                <a:gd name="connsiteY32" fmla="*/ 4847 h 10021"/>
                <a:gd name="connsiteX33" fmla="*/ 6950 w 10000"/>
                <a:gd name="connsiteY33" fmla="*/ 3327 h 10021"/>
                <a:gd name="connsiteX34" fmla="*/ 6962 w 10000"/>
                <a:gd name="connsiteY34" fmla="*/ 3326 h 10021"/>
                <a:gd name="connsiteX35" fmla="*/ 6645 w 10000"/>
                <a:gd name="connsiteY35" fmla="*/ 3251 h 10021"/>
                <a:gd name="connsiteX36" fmla="*/ 6519 w 10000"/>
                <a:gd name="connsiteY36" fmla="*/ 3024 h 10021"/>
                <a:gd name="connsiteX37" fmla="*/ 5949 w 10000"/>
                <a:gd name="connsiteY37" fmla="*/ 2494 h 10021"/>
                <a:gd name="connsiteX38" fmla="*/ 5015 w 10000"/>
                <a:gd name="connsiteY38" fmla="*/ 3249 h 10021"/>
                <a:gd name="connsiteX39" fmla="*/ 4898 w 10000"/>
                <a:gd name="connsiteY39" fmla="*/ 3196 h 10021"/>
                <a:gd name="connsiteX40" fmla="*/ 4754 w 10000"/>
                <a:gd name="connsiteY40" fmla="*/ 3143 h 10021"/>
                <a:gd name="connsiteX41" fmla="*/ 4637 w 10000"/>
                <a:gd name="connsiteY41" fmla="*/ 3355 h 10021"/>
                <a:gd name="connsiteX42" fmla="*/ 4464 w 10000"/>
                <a:gd name="connsiteY42" fmla="*/ 3514 h 10021"/>
                <a:gd name="connsiteX43" fmla="*/ 4435 w 10000"/>
                <a:gd name="connsiteY43" fmla="*/ 3672 h 10021"/>
                <a:gd name="connsiteX44" fmla="*/ 4579 w 10000"/>
                <a:gd name="connsiteY44" fmla="*/ 3883 h 10021"/>
                <a:gd name="connsiteX45" fmla="*/ 4637 w 10000"/>
                <a:gd name="connsiteY45" fmla="*/ 4042 h 10021"/>
                <a:gd name="connsiteX46" fmla="*/ 4783 w 10000"/>
                <a:gd name="connsiteY46" fmla="*/ 4042 h 10021"/>
                <a:gd name="connsiteX47" fmla="*/ 4841 w 10000"/>
                <a:gd name="connsiteY47" fmla="*/ 4042 h 10021"/>
                <a:gd name="connsiteX48" fmla="*/ 4927 w 10000"/>
                <a:gd name="connsiteY48" fmla="*/ 4254 h 10021"/>
                <a:gd name="connsiteX49" fmla="*/ 5073 w 10000"/>
                <a:gd name="connsiteY49" fmla="*/ 4624 h 10021"/>
                <a:gd name="connsiteX50" fmla="*/ 4898 w 10000"/>
                <a:gd name="connsiteY50" fmla="*/ 4412 h 10021"/>
                <a:gd name="connsiteX51" fmla="*/ 4812 w 10000"/>
                <a:gd name="connsiteY51" fmla="*/ 4148 h 10021"/>
                <a:gd name="connsiteX52" fmla="*/ 4725 w 10000"/>
                <a:gd name="connsiteY52" fmla="*/ 4360 h 10021"/>
                <a:gd name="connsiteX53" fmla="*/ 4608 w 10000"/>
                <a:gd name="connsiteY53" fmla="*/ 4678 h 10021"/>
                <a:gd name="connsiteX54" fmla="*/ 4608 w 10000"/>
                <a:gd name="connsiteY54" fmla="*/ 4466 h 10021"/>
                <a:gd name="connsiteX55" fmla="*/ 4435 w 10000"/>
                <a:gd name="connsiteY55" fmla="*/ 4360 h 10021"/>
                <a:gd name="connsiteX56" fmla="*/ 4406 w 10000"/>
                <a:gd name="connsiteY56" fmla="*/ 3989 h 10021"/>
                <a:gd name="connsiteX57" fmla="*/ 4261 w 10000"/>
                <a:gd name="connsiteY57" fmla="*/ 4042 h 10021"/>
                <a:gd name="connsiteX58" fmla="*/ 4319 w 10000"/>
                <a:gd name="connsiteY58" fmla="*/ 3619 h 10021"/>
                <a:gd name="connsiteX59" fmla="*/ 4232 w 10000"/>
                <a:gd name="connsiteY59" fmla="*/ 3619 h 10021"/>
                <a:gd name="connsiteX60" fmla="*/ 4319 w 10000"/>
                <a:gd name="connsiteY60" fmla="*/ 3090 h 10021"/>
                <a:gd name="connsiteX61" fmla="*/ 4464 w 10000"/>
                <a:gd name="connsiteY61" fmla="*/ 3090 h 10021"/>
                <a:gd name="connsiteX62" fmla="*/ 4522 w 10000"/>
                <a:gd name="connsiteY62" fmla="*/ 3407 h 10021"/>
                <a:gd name="connsiteX63" fmla="*/ 4551 w 10000"/>
                <a:gd name="connsiteY63" fmla="*/ 3196 h 10021"/>
                <a:gd name="connsiteX64" fmla="*/ 4493 w 10000"/>
                <a:gd name="connsiteY64" fmla="*/ 3037 h 10021"/>
                <a:gd name="connsiteX65" fmla="*/ 4348 w 10000"/>
                <a:gd name="connsiteY65" fmla="*/ 2931 h 10021"/>
                <a:gd name="connsiteX66" fmla="*/ 4377 w 10000"/>
                <a:gd name="connsiteY66" fmla="*/ 2508 h 10021"/>
                <a:gd name="connsiteX67" fmla="*/ 4319 w 10000"/>
                <a:gd name="connsiteY67" fmla="*/ 2296 h 10021"/>
                <a:gd name="connsiteX68" fmla="*/ 4289 w 10000"/>
                <a:gd name="connsiteY68" fmla="*/ 1662 h 10021"/>
                <a:gd name="connsiteX69" fmla="*/ 4348 w 10000"/>
                <a:gd name="connsiteY69" fmla="*/ 1662 h 10021"/>
                <a:gd name="connsiteX70" fmla="*/ 4261 w 10000"/>
                <a:gd name="connsiteY70" fmla="*/ 1555 h 10021"/>
                <a:gd name="connsiteX71" fmla="*/ 4000 w 10000"/>
                <a:gd name="connsiteY71" fmla="*/ 1767 h 10021"/>
                <a:gd name="connsiteX72" fmla="*/ 3942 w 10000"/>
                <a:gd name="connsiteY72" fmla="*/ 1344 h 10021"/>
                <a:gd name="connsiteX73" fmla="*/ 4145 w 10000"/>
                <a:gd name="connsiteY73" fmla="*/ 603 h 10021"/>
                <a:gd name="connsiteX74" fmla="*/ 3972 w 10000"/>
                <a:gd name="connsiteY74" fmla="*/ 339 h 10021"/>
                <a:gd name="connsiteX75" fmla="*/ 4557 w 10000"/>
                <a:gd name="connsiteY75" fmla="*/ 0 h 10021"/>
                <a:gd name="connsiteX76" fmla="*/ 3710 w 10000"/>
                <a:gd name="connsiteY76" fmla="*/ 21 h 10021"/>
                <a:gd name="connsiteX77" fmla="*/ 3624 w 10000"/>
                <a:gd name="connsiteY77" fmla="*/ 233 h 10021"/>
                <a:gd name="connsiteX78" fmla="*/ 3536 w 10000"/>
                <a:gd name="connsiteY78" fmla="*/ 656 h 10021"/>
                <a:gd name="connsiteX79" fmla="*/ 3420 w 10000"/>
                <a:gd name="connsiteY79" fmla="*/ 709 h 10021"/>
                <a:gd name="connsiteX80" fmla="*/ 3594 w 10000"/>
                <a:gd name="connsiteY80" fmla="*/ 921 h 10021"/>
                <a:gd name="connsiteX81" fmla="*/ 3624 w 10000"/>
                <a:gd name="connsiteY81" fmla="*/ 1185 h 10021"/>
                <a:gd name="connsiteX82" fmla="*/ 3536 w 10000"/>
                <a:gd name="connsiteY82" fmla="*/ 1344 h 10021"/>
                <a:gd name="connsiteX83" fmla="*/ 3624 w 10000"/>
                <a:gd name="connsiteY83" fmla="*/ 1820 h 10021"/>
                <a:gd name="connsiteX84" fmla="*/ 3565 w 10000"/>
                <a:gd name="connsiteY84" fmla="*/ 2244 h 10021"/>
                <a:gd name="connsiteX85" fmla="*/ 3130 w 10000"/>
                <a:gd name="connsiteY85" fmla="*/ 2560 h 10021"/>
                <a:gd name="connsiteX86" fmla="*/ 3101 w 10000"/>
                <a:gd name="connsiteY86" fmla="*/ 2402 h 10021"/>
                <a:gd name="connsiteX87" fmla="*/ 3073 w 10000"/>
                <a:gd name="connsiteY87" fmla="*/ 2614 h 10021"/>
                <a:gd name="connsiteX88" fmla="*/ 3188 w 10000"/>
                <a:gd name="connsiteY88" fmla="*/ 2825 h 10021"/>
                <a:gd name="connsiteX89" fmla="*/ 3478 w 10000"/>
                <a:gd name="connsiteY89" fmla="*/ 2614 h 10021"/>
                <a:gd name="connsiteX90" fmla="*/ 3594 w 10000"/>
                <a:gd name="connsiteY90" fmla="*/ 2773 h 10021"/>
                <a:gd name="connsiteX91" fmla="*/ 3392 w 10000"/>
                <a:gd name="connsiteY91" fmla="*/ 2825 h 10021"/>
                <a:gd name="connsiteX92" fmla="*/ 2466 w 10000"/>
                <a:gd name="connsiteY92" fmla="*/ 2644 h 10021"/>
                <a:gd name="connsiteX93" fmla="*/ 2656 w 10000"/>
                <a:gd name="connsiteY93" fmla="*/ 2493 h 10021"/>
                <a:gd name="connsiteX94" fmla="*/ 2086 w 10000"/>
                <a:gd name="connsiteY94" fmla="*/ 2946 h 10021"/>
                <a:gd name="connsiteX95" fmla="*/ 2023 w 10000"/>
                <a:gd name="connsiteY95" fmla="*/ 3324 h 10021"/>
                <a:gd name="connsiteX96" fmla="*/ 2023 w 10000"/>
                <a:gd name="connsiteY96" fmla="*/ 3324 h 10021"/>
                <a:gd name="connsiteX97" fmla="*/ 1884 w 10000"/>
                <a:gd name="connsiteY97" fmla="*/ 3566 h 10021"/>
                <a:gd name="connsiteX98" fmla="*/ 1652 w 10000"/>
                <a:gd name="connsiteY98" fmla="*/ 3566 h 10021"/>
                <a:gd name="connsiteX99" fmla="*/ 1478 w 10000"/>
                <a:gd name="connsiteY99" fmla="*/ 3778 h 10021"/>
                <a:gd name="connsiteX100" fmla="*/ 1247 w 10000"/>
                <a:gd name="connsiteY100" fmla="*/ 3778 h 10021"/>
                <a:gd name="connsiteX101" fmla="*/ 1072 w 10000"/>
                <a:gd name="connsiteY101" fmla="*/ 3989 h 10021"/>
                <a:gd name="connsiteX102" fmla="*/ 957 w 10000"/>
                <a:gd name="connsiteY102" fmla="*/ 3778 h 10021"/>
                <a:gd name="connsiteX103" fmla="*/ 667 w 10000"/>
                <a:gd name="connsiteY103" fmla="*/ 3725 h 10021"/>
                <a:gd name="connsiteX104" fmla="*/ 29 w 10000"/>
                <a:gd name="connsiteY104" fmla="*/ 3460 h 10021"/>
                <a:gd name="connsiteX105" fmla="*/ 0 w 10000"/>
                <a:gd name="connsiteY105" fmla="*/ 3937 h 10021"/>
                <a:gd name="connsiteX106" fmla="*/ 58 w 10000"/>
                <a:gd name="connsiteY106" fmla="*/ 4624 h 10021"/>
                <a:gd name="connsiteX107" fmla="*/ 116 w 10000"/>
                <a:gd name="connsiteY107" fmla="*/ 4994 h 10021"/>
                <a:gd name="connsiteX108" fmla="*/ 174 w 10000"/>
                <a:gd name="connsiteY108" fmla="*/ 5260 h 10021"/>
                <a:gd name="connsiteX109" fmla="*/ 232 w 10000"/>
                <a:gd name="connsiteY109" fmla="*/ 5630 h 10021"/>
                <a:gd name="connsiteX110" fmla="*/ 406 w 10000"/>
                <a:gd name="connsiteY110" fmla="*/ 5947 h 10021"/>
                <a:gd name="connsiteX111" fmla="*/ 638 w 10000"/>
                <a:gd name="connsiteY111" fmla="*/ 6476 h 10021"/>
                <a:gd name="connsiteX112" fmla="*/ 492 w 10000"/>
                <a:gd name="connsiteY112" fmla="*/ 6371 h 10021"/>
                <a:gd name="connsiteX113" fmla="*/ 840 w 10000"/>
                <a:gd name="connsiteY113" fmla="*/ 6846 h 10021"/>
                <a:gd name="connsiteX114" fmla="*/ 1043 w 10000"/>
                <a:gd name="connsiteY114" fmla="*/ 6794 h 10021"/>
                <a:gd name="connsiteX115" fmla="*/ 1015 w 10000"/>
                <a:gd name="connsiteY115" fmla="*/ 6476 h 10021"/>
                <a:gd name="connsiteX116" fmla="*/ 1188 w 10000"/>
                <a:gd name="connsiteY116" fmla="*/ 6529 h 10021"/>
                <a:gd name="connsiteX117" fmla="*/ 986 w 10000"/>
                <a:gd name="connsiteY117" fmla="*/ 5894 h 10021"/>
                <a:gd name="connsiteX118" fmla="*/ 1362 w 10000"/>
                <a:gd name="connsiteY118" fmla="*/ 5630 h 10021"/>
                <a:gd name="connsiteX119" fmla="*/ 1566 w 10000"/>
                <a:gd name="connsiteY119" fmla="*/ 5630 h 10021"/>
                <a:gd name="connsiteX120" fmla="*/ 1566 w 10000"/>
                <a:gd name="connsiteY120" fmla="*/ 5894 h 10021"/>
                <a:gd name="connsiteX121" fmla="*/ 1391 w 10000"/>
                <a:gd name="connsiteY121" fmla="*/ 6053 h 10021"/>
                <a:gd name="connsiteX122" fmla="*/ 1276 w 10000"/>
                <a:gd name="connsiteY122" fmla="*/ 6741 h 10021"/>
                <a:gd name="connsiteX123" fmla="*/ 1218 w 10000"/>
                <a:gd name="connsiteY123" fmla="*/ 7058 h 10021"/>
                <a:gd name="connsiteX124" fmla="*/ 1305 w 10000"/>
                <a:gd name="connsiteY124" fmla="*/ 7482 h 10021"/>
                <a:gd name="connsiteX125" fmla="*/ 1478 w 10000"/>
                <a:gd name="connsiteY125" fmla="*/ 7799 h 10021"/>
                <a:gd name="connsiteX126" fmla="*/ 2058 w 10000"/>
                <a:gd name="connsiteY126" fmla="*/ 8434 h 10021"/>
                <a:gd name="connsiteX127" fmla="*/ 2521 w 10000"/>
                <a:gd name="connsiteY127" fmla="*/ 8910 h 10021"/>
                <a:gd name="connsiteX128" fmla="*/ 2869 w 10000"/>
                <a:gd name="connsiteY128" fmla="*/ 9122 h 10021"/>
                <a:gd name="connsiteX129" fmla="*/ 3246 w 10000"/>
                <a:gd name="connsiteY129" fmla="*/ 9333 h 10021"/>
                <a:gd name="connsiteX130" fmla="*/ 3624 w 10000"/>
                <a:gd name="connsiteY130" fmla="*/ 9545 h 10021"/>
                <a:gd name="connsiteX131" fmla="*/ 3972 w 10000"/>
                <a:gd name="connsiteY131" fmla="*/ 9651 h 10021"/>
                <a:gd name="connsiteX132" fmla="*/ 4348 w 10000"/>
                <a:gd name="connsiteY132" fmla="*/ 9810 h 10021"/>
                <a:gd name="connsiteX133" fmla="*/ 4783 w 10000"/>
                <a:gd name="connsiteY133" fmla="*/ 9969 h 10021"/>
                <a:gd name="connsiteX134" fmla="*/ 5246 w 10000"/>
                <a:gd name="connsiteY134" fmla="*/ 10021 h 10021"/>
                <a:gd name="connsiteX135" fmla="*/ 5652 w 10000"/>
                <a:gd name="connsiteY135" fmla="*/ 10021 h 10021"/>
                <a:gd name="connsiteX136" fmla="*/ 6145 w 10000"/>
                <a:gd name="connsiteY136" fmla="*/ 9969 h 10021"/>
                <a:gd name="connsiteX137" fmla="*/ 6493 w 10000"/>
                <a:gd name="connsiteY137" fmla="*/ 9862 h 10021"/>
                <a:gd name="connsiteX138" fmla="*/ 6841 w 10000"/>
                <a:gd name="connsiteY138" fmla="*/ 9757 h 10021"/>
                <a:gd name="connsiteX139" fmla="*/ 7218 w 10000"/>
                <a:gd name="connsiteY139" fmla="*/ 9598 h 10021"/>
                <a:gd name="connsiteX140" fmla="*/ 7565 w 10000"/>
                <a:gd name="connsiteY140" fmla="*/ 9439 h 10021"/>
                <a:gd name="connsiteX141" fmla="*/ 7884 w 10000"/>
                <a:gd name="connsiteY141" fmla="*/ 9228 h 10021"/>
                <a:gd name="connsiteX142" fmla="*/ 8232 w 10000"/>
                <a:gd name="connsiteY142" fmla="*/ 9016 h 10021"/>
                <a:gd name="connsiteX143" fmla="*/ 8551 w 10000"/>
                <a:gd name="connsiteY143" fmla="*/ 8699 h 10021"/>
                <a:gd name="connsiteX0" fmla="*/ 8551 w 10000"/>
                <a:gd name="connsiteY0" fmla="*/ 8699 h 10021"/>
                <a:gd name="connsiteX1" fmla="*/ 8899 w 10000"/>
                <a:gd name="connsiteY1" fmla="*/ 8381 h 10021"/>
                <a:gd name="connsiteX2" fmla="*/ 9072 w 10000"/>
                <a:gd name="connsiteY2" fmla="*/ 7958 h 10021"/>
                <a:gd name="connsiteX3" fmla="*/ 9420 w 10000"/>
                <a:gd name="connsiteY3" fmla="*/ 7640 h 10021"/>
                <a:gd name="connsiteX4" fmla="*/ 9304 w 10000"/>
                <a:gd name="connsiteY4" fmla="*/ 7164 h 10021"/>
                <a:gd name="connsiteX5" fmla="*/ 9508 w 10000"/>
                <a:gd name="connsiteY5" fmla="*/ 6899 h 10021"/>
                <a:gd name="connsiteX6" fmla="*/ 9652 w 10000"/>
                <a:gd name="connsiteY6" fmla="*/ 6635 h 10021"/>
                <a:gd name="connsiteX7" fmla="*/ 9710 w 10000"/>
                <a:gd name="connsiteY7" fmla="*/ 7058 h 10021"/>
                <a:gd name="connsiteX8" fmla="*/ 9652 w 10000"/>
                <a:gd name="connsiteY8" fmla="*/ 7535 h 10021"/>
                <a:gd name="connsiteX9" fmla="*/ 9971 w 10000"/>
                <a:gd name="connsiteY9" fmla="*/ 7058 h 10021"/>
                <a:gd name="connsiteX10" fmla="*/ 10000 w 10000"/>
                <a:gd name="connsiteY10" fmla="*/ 6688 h 10021"/>
                <a:gd name="connsiteX11" fmla="*/ 9884 w 10000"/>
                <a:gd name="connsiteY11" fmla="*/ 6741 h 10021"/>
                <a:gd name="connsiteX12" fmla="*/ 9797 w 10000"/>
                <a:gd name="connsiteY12" fmla="*/ 6371 h 10021"/>
                <a:gd name="connsiteX13" fmla="*/ 9913 w 10000"/>
                <a:gd name="connsiteY13" fmla="*/ 5947 h 10021"/>
                <a:gd name="connsiteX14" fmla="*/ 9856 w 10000"/>
                <a:gd name="connsiteY14" fmla="*/ 5471 h 10021"/>
                <a:gd name="connsiteX15" fmla="*/ 9566 w 10000"/>
                <a:gd name="connsiteY15" fmla="*/ 5312 h 10021"/>
                <a:gd name="connsiteX16" fmla="*/ 9942 w 10000"/>
                <a:gd name="connsiteY16" fmla="*/ 4519 h 10021"/>
                <a:gd name="connsiteX17" fmla="*/ 9537 w 10000"/>
                <a:gd name="connsiteY17" fmla="*/ 4783 h 10021"/>
                <a:gd name="connsiteX18" fmla="*/ 9449 w 10000"/>
                <a:gd name="connsiteY18" fmla="*/ 5206 h 10021"/>
                <a:gd name="connsiteX19" fmla="*/ 9101 w 10000"/>
                <a:gd name="connsiteY19" fmla="*/ 5260 h 10021"/>
                <a:gd name="connsiteX20" fmla="*/ 9072 w 10000"/>
                <a:gd name="connsiteY20" fmla="*/ 5841 h 10021"/>
                <a:gd name="connsiteX21" fmla="*/ 9101 w 10000"/>
                <a:gd name="connsiteY21" fmla="*/ 5947 h 10021"/>
                <a:gd name="connsiteX22" fmla="*/ 8928 w 10000"/>
                <a:gd name="connsiteY22" fmla="*/ 6159 h 10021"/>
                <a:gd name="connsiteX23" fmla="*/ 8734 w 10000"/>
                <a:gd name="connsiteY23" fmla="*/ 5519 h 10021"/>
                <a:gd name="connsiteX24" fmla="*/ 8734 w 10000"/>
                <a:gd name="connsiteY24" fmla="*/ 5519 h 10021"/>
                <a:gd name="connsiteX25" fmla="*/ 8607 w 10000"/>
                <a:gd name="connsiteY25" fmla="*/ 5292 h 10021"/>
                <a:gd name="connsiteX26" fmla="*/ 8417 w 10000"/>
                <a:gd name="connsiteY26" fmla="*/ 5443 h 10021"/>
                <a:gd name="connsiteX27" fmla="*/ 8291 w 10000"/>
                <a:gd name="connsiteY27" fmla="*/ 5216 h 10021"/>
                <a:gd name="connsiteX28" fmla="*/ 8164 w 10000"/>
                <a:gd name="connsiteY28" fmla="*/ 4989 h 10021"/>
                <a:gd name="connsiteX29" fmla="*/ 8671 w 10000"/>
                <a:gd name="connsiteY29" fmla="*/ 4914 h 10021"/>
                <a:gd name="connsiteX30" fmla="*/ 8227 w 10000"/>
                <a:gd name="connsiteY30" fmla="*/ 4612 h 10021"/>
                <a:gd name="connsiteX31" fmla="*/ 8037 w 10000"/>
                <a:gd name="connsiteY31" fmla="*/ 4763 h 10021"/>
                <a:gd name="connsiteX32" fmla="*/ 8069 w 10000"/>
                <a:gd name="connsiteY32" fmla="*/ 4847 h 10021"/>
                <a:gd name="connsiteX33" fmla="*/ 6950 w 10000"/>
                <a:gd name="connsiteY33" fmla="*/ 3327 h 10021"/>
                <a:gd name="connsiteX34" fmla="*/ 6962 w 10000"/>
                <a:gd name="connsiteY34" fmla="*/ 3326 h 10021"/>
                <a:gd name="connsiteX35" fmla="*/ 6645 w 10000"/>
                <a:gd name="connsiteY35" fmla="*/ 3251 h 10021"/>
                <a:gd name="connsiteX36" fmla="*/ 6519 w 10000"/>
                <a:gd name="connsiteY36" fmla="*/ 3024 h 10021"/>
                <a:gd name="connsiteX37" fmla="*/ 5949 w 10000"/>
                <a:gd name="connsiteY37" fmla="*/ 2494 h 10021"/>
                <a:gd name="connsiteX38" fmla="*/ 5015 w 10000"/>
                <a:gd name="connsiteY38" fmla="*/ 3249 h 10021"/>
                <a:gd name="connsiteX39" fmla="*/ 4898 w 10000"/>
                <a:gd name="connsiteY39" fmla="*/ 3196 h 10021"/>
                <a:gd name="connsiteX40" fmla="*/ 4754 w 10000"/>
                <a:gd name="connsiteY40" fmla="*/ 3143 h 10021"/>
                <a:gd name="connsiteX41" fmla="*/ 4637 w 10000"/>
                <a:gd name="connsiteY41" fmla="*/ 3355 h 10021"/>
                <a:gd name="connsiteX42" fmla="*/ 4464 w 10000"/>
                <a:gd name="connsiteY42" fmla="*/ 3514 h 10021"/>
                <a:gd name="connsiteX43" fmla="*/ 4435 w 10000"/>
                <a:gd name="connsiteY43" fmla="*/ 3672 h 10021"/>
                <a:gd name="connsiteX44" fmla="*/ 4579 w 10000"/>
                <a:gd name="connsiteY44" fmla="*/ 3883 h 10021"/>
                <a:gd name="connsiteX45" fmla="*/ 4637 w 10000"/>
                <a:gd name="connsiteY45" fmla="*/ 4042 h 10021"/>
                <a:gd name="connsiteX46" fmla="*/ 4783 w 10000"/>
                <a:gd name="connsiteY46" fmla="*/ 4042 h 10021"/>
                <a:gd name="connsiteX47" fmla="*/ 4841 w 10000"/>
                <a:gd name="connsiteY47" fmla="*/ 4042 h 10021"/>
                <a:gd name="connsiteX48" fmla="*/ 4927 w 10000"/>
                <a:gd name="connsiteY48" fmla="*/ 4254 h 10021"/>
                <a:gd name="connsiteX49" fmla="*/ 5073 w 10000"/>
                <a:gd name="connsiteY49" fmla="*/ 4624 h 10021"/>
                <a:gd name="connsiteX50" fmla="*/ 4898 w 10000"/>
                <a:gd name="connsiteY50" fmla="*/ 4412 h 10021"/>
                <a:gd name="connsiteX51" fmla="*/ 4812 w 10000"/>
                <a:gd name="connsiteY51" fmla="*/ 4148 h 10021"/>
                <a:gd name="connsiteX52" fmla="*/ 4725 w 10000"/>
                <a:gd name="connsiteY52" fmla="*/ 4360 h 10021"/>
                <a:gd name="connsiteX53" fmla="*/ 4608 w 10000"/>
                <a:gd name="connsiteY53" fmla="*/ 4678 h 10021"/>
                <a:gd name="connsiteX54" fmla="*/ 4608 w 10000"/>
                <a:gd name="connsiteY54" fmla="*/ 4466 h 10021"/>
                <a:gd name="connsiteX55" fmla="*/ 4435 w 10000"/>
                <a:gd name="connsiteY55" fmla="*/ 4360 h 10021"/>
                <a:gd name="connsiteX56" fmla="*/ 4406 w 10000"/>
                <a:gd name="connsiteY56" fmla="*/ 3989 h 10021"/>
                <a:gd name="connsiteX57" fmla="*/ 4261 w 10000"/>
                <a:gd name="connsiteY57" fmla="*/ 4042 h 10021"/>
                <a:gd name="connsiteX58" fmla="*/ 4319 w 10000"/>
                <a:gd name="connsiteY58" fmla="*/ 3619 h 10021"/>
                <a:gd name="connsiteX59" fmla="*/ 4232 w 10000"/>
                <a:gd name="connsiteY59" fmla="*/ 3619 h 10021"/>
                <a:gd name="connsiteX60" fmla="*/ 4319 w 10000"/>
                <a:gd name="connsiteY60" fmla="*/ 3090 h 10021"/>
                <a:gd name="connsiteX61" fmla="*/ 4464 w 10000"/>
                <a:gd name="connsiteY61" fmla="*/ 3090 h 10021"/>
                <a:gd name="connsiteX62" fmla="*/ 4522 w 10000"/>
                <a:gd name="connsiteY62" fmla="*/ 3407 h 10021"/>
                <a:gd name="connsiteX63" fmla="*/ 4551 w 10000"/>
                <a:gd name="connsiteY63" fmla="*/ 3196 h 10021"/>
                <a:gd name="connsiteX64" fmla="*/ 4493 w 10000"/>
                <a:gd name="connsiteY64" fmla="*/ 3037 h 10021"/>
                <a:gd name="connsiteX65" fmla="*/ 4348 w 10000"/>
                <a:gd name="connsiteY65" fmla="*/ 2931 h 10021"/>
                <a:gd name="connsiteX66" fmla="*/ 4377 w 10000"/>
                <a:gd name="connsiteY66" fmla="*/ 2508 h 10021"/>
                <a:gd name="connsiteX67" fmla="*/ 4319 w 10000"/>
                <a:gd name="connsiteY67" fmla="*/ 2296 h 10021"/>
                <a:gd name="connsiteX68" fmla="*/ 4289 w 10000"/>
                <a:gd name="connsiteY68" fmla="*/ 1662 h 10021"/>
                <a:gd name="connsiteX69" fmla="*/ 4348 w 10000"/>
                <a:gd name="connsiteY69" fmla="*/ 1662 h 10021"/>
                <a:gd name="connsiteX70" fmla="*/ 4261 w 10000"/>
                <a:gd name="connsiteY70" fmla="*/ 1555 h 10021"/>
                <a:gd name="connsiteX71" fmla="*/ 4000 w 10000"/>
                <a:gd name="connsiteY71" fmla="*/ 1767 h 10021"/>
                <a:gd name="connsiteX72" fmla="*/ 3942 w 10000"/>
                <a:gd name="connsiteY72" fmla="*/ 1344 h 10021"/>
                <a:gd name="connsiteX73" fmla="*/ 4145 w 10000"/>
                <a:gd name="connsiteY73" fmla="*/ 603 h 10021"/>
                <a:gd name="connsiteX74" fmla="*/ 3972 w 10000"/>
                <a:gd name="connsiteY74" fmla="*/ 339 h 10021"/>
                <a:gd name="connsiteX75" fmla="*/ 4557 w 10000"/>
                <a:gd name="connsiteY75" fmla="*/ 0 h 10021"/>
                <a:gd name="connsiteX76" fmla="*/ 3710 w 10000"/>
                <a:gd name="connsiteY76" fmla="*/ 21 h 10021"/>
                <a:gd name="connsiteX77" fmla="*/ 3624 w 10000"/>
                <a:gd name="connsiteY77" fmla="*/ 233 h 10021"/>
                <a:gd name="connsiteX78" fmla="*/ 3536 w 10000"/>
                <a:gd name="connsiteY78" fmla="*/ 656 h 10021"/>
                <a:gd name="connsiteX79" fmla="*/ 3420 w 10000"/>
                <a:gd name="connsiteY79" fmla="*/ 709 h 10021"/>
                <a:gd name="connsiteX80" fmla="*/ 3594 w 10000"/>
                <a:gd name="connsiteY80" fmla="*/ 921 h 10021"/>
                <a:gd name="connsiteX81" fmla="*/ 3624 w 10000"/>
                <a:gd name="connsiteY81" fmla="*/ 1185 h 10021"/>
                <a:gd name="connsiteX82" fmla="*/ 3536 w 10000"/>
                <a:gd name="connsiteY82" fmla="*/ 1344 h 10021"/>
                <a:gd name="connsiteX83" fmla="*/ 3624 w 10000"/>
                <a:gd name="connsiteY83" fmla="*/ 1820 h 10021"/>
                <a:gd name="connsiteX84" fmla="*/ 3565 w 10000"/>
                <a:gd name="connsiteY84" fmla="*/ 2244 h 10021"/>
                <a:gd name="connsiteX85" fmla="*/ 3130 w 10000"/>
                <a:gd name="connsiteY85" fmla="*/ 2560 h 10021"/>
                <a:gd name="connsiteX86" fmla="*/ 3101 w 10000"/>
                <a:gd name="connsiteY86" fmla="*/ 2402 h 10021"/>
                <a:gd name="connsiteX87" fmla="*/ 3073 w 10000"/>
                <a:gd name="connsiteY87" fmla="*/ 2614 h 10021"/>
                <a:gd name="connsiteX88" fmla="*/ 3188 w 10000"/>
                <a:gd name="connsiteY88" fmla="*/ 2825 h 10021"/>
                <a:gd name="connsiteX89" fmla="*/ 3478 w 10000"/>
                <a:gd name="connsiteY89" fmla="*/ 2614 h 10021"/>
                <a:gd name="connsiteX90" fmla="*/ 3594 w 10000"/>
                <a:gd name="connsiteY90" fmla="*/ 2773 h 10021"/>
                <a:gd name="connsiteX91" fmla="*/ 3392 w 10000"/>
                <a:gd name="connsiteY91" fmla="*/ 2825 h 10021"/>
                <a:gd name="connsiteX92" fmla="*/ 2466 w 10000"/>
                <a:gd name="connsiteY92" fmla="*/ 2644 h 10021"/>
                <a:gd name="connsiteX93" fmla="*/ 2656 w 10000"/>
                <a:gd name="connsiteY93" fmla="*/ 2493 h 10021"/>
                <a:gd name="connsiteX94" fmla="*/ 2086 w 10000"/>
                <a:gd name="connsiteY94" fmla="*/ 2946 h 10021"/>
                <a:gd name="connsiteX95" fmla="*/ 2023 w 10000"/>
                <a:gd name="connsiteY95" fmla="*/ 3324 h 10021"/>
                <a:gd name="connsiteX96" fmla="*/ 2023 w 10000"/>
                <a:gd name="connsiteY96" fmla="*/ 3324 h 10021"/>
                <a:gd name="connsiteX97" fmla="*/ 1884 w 10000"/>
                <a:gd name="connsiteY97" fmla="*/ 3566 h 10021"/>
                <a:gd name="connsiteX98" fmla="*/ 1652 w 10000"/>
                <a:gd name="connsiteY98" fmla="*/ 3566 h 10021"/>
                <a:gd name="connsiteX99" fmla="*/ 1478 w 10000"/>
                <a:gd name="connsiteY99" fmla="*/ 3778 h 10021"/>
                <a:gd name="connsiteX100" fmla="*/ 1247 w 10000"/>
                <a:gd name="connsiteY100" fmla="*/ 3778 h 10021"/>
                <a:gd name="connsiteX101" fmla="*/ 1072 w 10000"/>
                <a:gd name="connsiteY101" fmla="*/ 3989 h 10021"/>
                <a:gd name="connsiteX102" fmla="*/ 957 w 10000"/>
                <a:gd name="connsiteY102" fmla="*/ 3778 h 10021"/>
                <a:gd name="connsiteX103" fmla="*/ 667 w 10000"/>
                <a:gd name="connsiteY103" fmla="*/ 3725 h 10021"/>
                <a:gd name="connsiteX104" fmla="*/ 0 w 10000"/>
                <a:gd name="connsiteY104" fmla="*/ 3937 h 10021"/>
                <a:gd name="connsiteX105" fmla="*/ 58 w 10000"/>
                <a:gd name="connsiteY105" fmla="*/ 4624 h 10021"/>
                <a:gd name="connsiteX106" fmla="*/ 116 w 10000"/>
                <a:gd name="connsiteY106" fmla="*/ 4994 h 10021"/>
                <a:gd name="connsiteX107" fmla="*/ 174 w 10000"/>
                <a:gd name="connsiteY107" fmla="*/ 5260 h 10021"/>
                <a:gd name="connsiteX108" fmla="*/ 232 w 10000"/>
                <a:gd name="connsiteY108" fmla="*/ 5630 h 10021"/>
                <a:gd name="connsiteX109" fmla="*/ 406 w 10000"/>
                <a:gd name="connsiteY109" fmla="*/ 5947 h 10021"/>
                <a:gd name="connsiteX110" fmla="*/ 638 w 10000"/>
                <a:gd name="connsiteY110" fmla="*/ 6476 h 10021"/>
                <a:gd name="connsiteX111" fmla="*/ 492 w 10000"/>
                <a:gd name="connsiteY111" fmla="*/ 6371 h 10021"/>
                <a:gd name="connsiteX112" fmla="*/ 840 w 10000"/>
                <a:gd name="connsiteY112" fmla="*/ 6846 h 10021"/>
                <a:gd name="connsiteX113" fmla="*/ 1043 w 10000"/>
                <a:gd name="connsiteY113" fmla="*/ 6794 h 10021"/>
                <a:gd name="connsiteX114" fmla="*/ 1015 w 10000"/>
                <a:gd name="connsiteY114" fmla="*/ 6476 h 10021"/>
                <a:gd name="connsiteX115" fmla="*/ 1188 w 10000"/>
                <a:gd name="connsiteY115" fmla="*/ 6529 h 10021"/>
                <a:gd name="connsiteX116" fmla="*/ 986 w 10000"/>
                <a:gd name="connsiteY116" fmla="*/ 5894 h 10021"/>
                <a:gd name="connsiteX117" fmla="*/ 1362 w 10000"/>
                <a:gd name="connsiteY117" fmla="*/ 5630 h 10021"/>
                <a:gd name="connsiteX118" fmla="*/ 1566 w 10000"/>
                <a:gd name="connsiteY118" fmla="*/ 5630 h 10021"/>
                <a:gd name="connsiteX119" fmla="*/ 1566 w 10000"/>
                <a:gd name="connsiteY119" fmla="*/ 5894 h 10021"/>
                <a:gd name="connsiteX120" fmla="*/ 1391 w 10000"/>
                <a:gd name="connsiteY120" fmla="*/ 6053 h 10021"/>
                <a:gd name="connsiteX121" fmla="*/ 1276 w 10000"/>
                <a:gd name="connsiteY121" fmla="*/ 6741 h 10021"/>
                <a:gd name="connsiteX122" fmla="*/ 1218 w 10000"/>
                <a:gd name="connsiteY122" fmla="*/ 7058 h 10021"/>
                <a:gd name="connsiteX123" fmla="*/ 1305 w 10000"/>
                <a:gd name="connsiteY123" fmla="*/ 7482 h 10021"/>
                <a:gd name="connsiteX124" fmla="*/ 1478 w 10000"/>
                <a:gd name="connsiteY124" fmla="*/ 7799 h 10021"/>
                <a:gd name="connsiteX125" fmla="*/ 2058 w 10000"/>
                <a:gd name="connsiteY125" fmla="*/ 8434 h 10021"/>
                <a:gd name="connsiteX126" fmla="*/ 2521 w 10000"/>
                <a:gd name="connsiteY126" fmla="*/ 8910 h 10021"/>
                <a:gd name="connsiteX127" fmla="*/ 2869 w 10000"/>
                <a:gd name="connsiteY127" fmla="*/ 9122 h 10021"/>
                <a:gd name="connsiteX128" fmla="*/ 3246 w 10000"/>
                <a:gd name="connsiteY128" fmla="*/ 9333 h 10021"/>
                <a:gd name="connsiteX129" fmla="*/ 3624 w 10000"/>
                <a:gd name="connsiteY129" fmla="*/ 9545 h 10021"/>
                <a:gd name="connsiteX130" fmla="*/ 3972 w 10000"/>
                <a:gd name="connsiteY130" fmla="*/ 9651 h 10021"/>
                <a:gd name="connsiteX131" fmla="*/ 4348 w 10000"/>
                <a:gd name="connsiteY131" fmla="*/ 9810 h 10021"/>
                <a:gd name="connsiteX132" fmla="*/ 4783 w 10000"/>
                <a:gd name="connsiteY132" fmla="*/ 9969 h 10021"/>
                <a:gd name="connsiteX133" fmla="*/ 5246 w 10000"/>
                <a:gd name="connsiteY133" fmla="*/ 10021 h 10021"/>
                <a:gd name="connsiteX134" fmla="*/ 5652 w 10000"/>
                <a:gd name="connsiteY134" fmla="*/ 10021 h 10021"/>
                <a:gd name="connsiteX135" fmla="*/ 6145 w 10000"/>
                <a:gd name="connsiteY135" fmla="*/ 9969 h 10021"/>
                <a:gd name="connsiteX136" fmla="*/ 6493 w 10000"/>
                <a:gd name="connsiteY136" fmla="*/ 9862 h 10021"/>
                <a:gd name="connsiteX137" fmla="*/ 6841 w 10000"/>
                <a:gd name="connsiteY137" fmla="*/ 9757 h 10021"/>
                <a:gd name="connsiteX138" fmla="*/ 7218 w 10000"/>
                <a:gd name="connsiteY138" fmla="*/ 9598 h 10021"/>
                <a:gd name="connsiteX139" fmla="*/ 7565 w 10000"/>
                <a:gd name="connsiteY139" fmla="*/ 9439 h 10021"/>
                <a:gd name="connsiteX140" fmla="*/ 7884 w 10000"/>
                <a:gd name="connsiteY140" fmla="*/ 9228 h 10021"/>
                <a:gd name="connsiteX141" fmla="*/ 8232 w 10000"/>
                <a:gd name="connsiteY141" fmla="*/ 9016 h 10021"/>
                <a:gd name="connsiteX142" fmla="*/ 8551 w 10000"/>
                <a:gd name="connsiteY142" fmla="*/ 8699 h 10021"/>
                <a:gd name="connsiteX0" fmla="*/ 8493 w 9942"/>
                <a:gd name="connsiteY0" fmla="*/ 8699 h 10021"/>
                <a:gd name="connsiteX1" fmla="*/ 8841 w 9942"/>
                <a:gd name="connsiteY1" fmla="*/ 8381 h 10021"/>
                <a:gd name="connsiteX2" fmla="*/ 9014 w 9942"/>
                <a:gd name="connsiteY2" fmla="*/ 7958 h 10021"/>
                <a:gd name="connsiteX3" fmla="*/ 9362 w 9942"/>
                <a:gd name="connsiteY3" fmla="*/ 7640 h 10021"/>
                <a:gd name="connsiteX4" fmla="*/ 9246 w 9942"/>
                <a:gd name="connsiteY4" fmla="*/ 7164 h 10021"/>
                <a:gd name="connsiteX5" fmla="*/ 9450 w 9942"/>
                <a:gd name="connsiteY5" fmla="*/ 6899 h 10021"/>
                <a:gd name="connsiteX6" fmla="*/ 9594 w 9942"/>
                <a:gd name="connsiteY6" fmla="*/ 6635 h 10021"/>
                <a:gd name="connsiteX7" fmla="*/ 9652 w 9942"/>
                <a:gd name="connsiteY7" fmla="*/ 7058 h 10021"/>
                <a:gd name="connsiteX8" fmla="*/ 9594 w 9942"/>
                <a:gd name="connsiteY8" fmla="*/ 7535 h 10021"/>
                <a:gd name="connsiteX9" fmla="*/ 9913 w 9942"/>
                <a:gd name="connsiteY9" fmla="*/ 7058 h 10021"/>
                <a:gd name="connsiteX10" fmla="*/ 9942 w 9942"/>
                <a:gd name="connsiteY10" fmla="*/ 6688 h 10021"/>
                <a:gd name="connsiteX11" fmla="*/ 9826 w 9942"/>
                <a:gd name="connsiteY11" fmla="*/ 6741 h 10021"/>
                <a:gd name="connsiteX12" fmla="*/ 9739 w 9942"/>
                <a:gd name="connsiteY12" fmla="*/ 6371 h 10021"/>
                <a:gd name="connsiteX13" fmla="*/ 9855 w 9942"/>
                <a:gd name="connsiteY13" fmla="*/ 5947 h 10021"/>
                <a:gd name="connsiteX14" fmla="*/ 9798 w 9942"/>
                <a:gd name="connsiteY14" fmla="*/ 5471 h 10021"/>
                <a:gd name="connsiteX15" fmla="*/ 9508 w 9942"/>
                <a:gd name="connsiteY15" fmla="*/ 5312 h 10021"/>
                <a:gd name="connsiteX16" fmla="*/ 9884 w 9942"/>
                <a:gd name="connsiteY16" fmla="*/ 4519 h 10021"/>
                <a:gd name="connsiteX17" fmla="*/ 9479 w 9942"/>
                <a:gd name="connsiteY17" fmla="*/ 4783 h 10021"/>
                <a:gd name="connsiteX18" fmla="*/ 9391 w 9942"/>
                <a:gd name="connsiteY18" fmla="*/ 5206 h 10021"/>
                <a:gd name="connsiteX19" fmla="*/ 9043 w 9942"/>
                <a:gd name="connsiteY19" fmla="*/ 5260 h 10021"/>
                <a:gd name="connsiteX20" fmla="*/ 9014 w 9942"/>
                <a:gd name="connsiteY20" fmla="*/ 5841 h 10021"/>
                <a:gd name="connsiteX21" fmla="*/ 9043 w 9942"/>
                <a:gd name="connsiteY21" fmla="*/ 5947 h 10021"/>
                <a:gd name="connsiteX22" fmla="*/ 8870 w 9942"/>
                <a:gd name="connsiteY22" fmla="*/ 6159 h 10021"/>
                <a:gd name="connsiteX23" fmla="*/ 8676 w 9942"/>
                <a:gd name="connsiteY23" fmla="*/ 5519 h 10021"/>
                <a:gd name="connsiteX24" fmla="*/ 8676 w 9942"/>
                <a:gd name="connsiteY24" fmla="*/ 5519 h 10021"/>
                <a:gd name="connsiteX25" fmla="*/ 8549 w 9942"/>
                <a:gd name="connsiteY25" fmla="*/ 5292 h 10021"/>
                <a:gd name="connsiteX26" fmla="*/ 8359 w 9942"/>
                <a:gd name="connsiteY26" fmla="*/ 5443 h 10021"/>
                <a:gd name="connsiteX27" fmla="*/ 8233 w 9942"/>
                <a:gd name="connsiteY27" fmla="*/ 5216 h 10021"/>
                <a:gd name="connsiteX28" fmla="*/ 8106 w 9942"/>
                <a:gd name="connsiteY28" fmla="*/ 4989 h 10021"/>
                <a:gd name="connsiteX29" fmla="*/ 8613 w 9942"/>
                <a:gd name="connsiteY29" fmla="*/ 4914 h 10021"/>
                <a:gd name="connsiteX30" fmla="*/ 8169 w 9942"/>
                <a:gd name="connsiteY30" fmla="*/ 4612 h 10021"/>
                <a:gd name="connsiteX31" fmla="*/ 7979 w 9942"/>
                <a:gd name="connsiteY31" fmla="*/ 4763 h 10021"/>
                <a:gd name="connsiteX32" fmla="*/ 8011 w 9942"/>
                <a:gd name="connsiteY32" fmla="*/ 4847 h 10021"/>
                <a:gd name="connsiteX33" fmla="*/ 6892 w 9942"/>
                <a:gd name="connsiteY33" fmla="*/ 3327 h 10021"/>
                <a:gd name="connsiteX34" fmla="*/ 6904 w 9942"/>
                <a:gd name="connsiteY34" fmla="*/ 3326 h 10021"/>
                <a:gd name="connsiteX35" fmla="*/ 6587 w 9942"/>
                <a:gd name="connsiteY35" fmla="*/ 3251 h 10021"/>
                <a:gd name="connsiteX36" fmla="*/ 6461 w 9942"/>
                <a:gd name="connsiteY36" fmla="*/ 3024 h 10021"/>
                <a:gd name="connsiteX37" fmla="*/ 5891 w 9942"/>
                <a:gd name="connsiteY37" fmla="*/ 2494 h 10021"/>
                <a:gd name="connsiteX38" fmla="*/ 4957 w 9942"/>
                <a:gd name="connsiteY38" fmla="*/ 3249 h 10021"/>
                <a:gd name="connsiteX39" fmla="*/ 4840 w 9942"/>
                <a:gd name="connsiteY39" fmla="*/ 3196 h 10021"/>
                <a:gd name="connsiteX40" fmla="*/ 4696 w 9942"/>
                <a:gd name="connsiteY40" fmla="*/ 3143 h 10021"/>
                <a:gd name="connsiteX41" fmla="*/ 4579 w 9942"/>
                <a:gd name="connsiteY41" fmla="*/ 3355 h 10021"/>
                <a:gd name="connsiteX42" fmla="*/ 4406 w 9942"/>
                <a:gd name="connsiteY42" fmla="*/ 3514 h 10021"/>
                <a:gd name="connsiteX43" fmla="*/ 4377 w 9942"/>
                <a:gd name="connsiteY43" fmla="*/ 3672 h 10021"/>
                <a:gd name="connsiteX44" fmla="*/ 4521 w 9942"/>
                <a:gd name="connsiteY44" fmla="*/ 3883 h 10021"/>
                <a:gd name="connsiteX45" fmla="*/ 4579 w 9942"/>
                <a:gd name="connsiteY45" fmla="*/ 4042 h 10021"/>
                <a:gd name="connsiteX46" fmla="*/ 4725 w 9942"/>
                <a:gd name="connsiteY46" fmla="*/ 4042 h 10021"/>
                <a:gd name="connsiteX47" fmla="*/ 4783 w 9942"/>
                <a:gd name="connsiteY47" fmla="*/ 4042 h 10021"/>
                <a:gd name="connsiteX48" fmla="*/ 4869 w 9942"/>
                <a:gd name="connsiteY48" fmla="*/ 4254 h 10021"/>
                <a:gd name="connsiteX49" fmla="*/ 5015 w 9942"/>
                <a:gd name="connsiteY49" fmla="*/ 4624 h 10021"/>
                <a:gd name="connsiteX50" fmla="*/ 4840 w 9942"/>
                <a:gd name="connsiteY50" fmla="*/ 4412 h 10021"/>
                <a:gd name="connsiteX51" fmla="*/ 4754 w 9942"/>
                <a:gd name="connsiteY51" fmla="*/ 4148 h 10021"/>
                <a:gd name="connsiteX52" fmla="*/ 4667 w 9942"/>
                <a:gd name="connsiteY52" fmla="*/ 4360 h 10021"/>
                <a:gd name="connsiteX53" fmla="*/ 4550 w 9942"/>
                <a:gd name="connsiteY53" fmla="*/ 4678 h 10021"/>
                <a:gd name="connsiteX54" fmla="*/ 4550 w 9942"/>
                <a:gd name="connsiteY54" fmla="*/ 4466 h 10021"/>
                <a:gd name="connsiteX55" fmla="*/ 4377 w 9942"/>
                <a:gd name="connsiteY55" fmla="*/ 4360 h 10021"/>
                <a:gd name="connsiteX56" fmla="*/ 4348 w 9942"/>
                <a:gd name="connsiteY56" fmla="*/ 3989 h 10021"/>
                <a:gd name="connsiteX57" fmla="*/ 4203 w 9942"/>
                <a:gd name="connsiteY57" fmla="*/ 4042 h 10021"/>
                <a:gd name="connsiteX58" fmla="*/ 4261 w 9942"/>
                <a:gd name="connsiteY58" fmla="*/ 3619 h 10021"/>
                <a:gd name="connsiteX59" fmla="*/ 4174 w 9942"/>
                <a:gd name="connsiteY59" fmla="*/ 3619 h 10021"/>
                <a:gd name="connsiteX60" fmla="*/ 4261 w 9942"/>
                <a:gd name="connsiteY60" fmla="*/ 3090 h 10021"/>
                <a:gd name="connsiteX61" fmla="*/ 4406 w 9942"/>
                <a:gd name="connsiteY61" fmla="*/ 3090 h 10021"/>
                <a:gd name="connsiteX62" fmla="*/ 4464 w 9942"/>
                <a:gd name="connsiteY62" fmla="*/ 3407 h 10021"/>
                <a:gd name="connsiteX63" fmla="*/ 4493 w 9942"/>
                <a:gd name="connsiteY63" fmla="*/ 3196 h 10021"/>
                <a:gd name="connsiteX64" fmla="*/ 4435 w 9942"/>
                <a:gd name="connsiteY64" fmla="*/ 3037 h 10021"/>
                <a:gd name="connsiteX65" fmla="*/ 4290 w 9942"/>
                <a:gd name="connsiteY65" fmla="*/ 2931 h 10021"/>
                <a:gd name="connsiteX66" fmla="*/ 4319 w 9942"/>
                <a:gd name="connsiteY66" fmla="*/ 2508 h 10021"/>
                <a:gd name="connsiteX67" fmla="*/ 4261 w 9942"/>
                <a:gd name="connsiteY67" fmla="*/ 2296 h 10021"/>
                <a:gd name="connsiteX68" fmla="*/ 4231 w 9942"/>
                <a:gd name="connsiteY68" fmla="*/ 1662 h 10021"/>
                <a:gd name="connsiteX69" fmla="*/ 4290 w 9942"/>
                <a:gd name="connsiteY69" fmla="*/ 1662 h 10021"/>
                <a:gd name="connsiteX70" fmla="*/ 4203 w 9942"/>
                <a:gd name="connsiteY70" fmla="*/ 1555 h 10021"/>
                <a:gd name="connsiteX71" fmla="*/ 3942 w 9942"/>
                <a:gd name="connsiteY71" fmla="*/ 1767 h 10021"/>
                <a:gd name="connsiteX72" fmla="*/ 3884 w 9942"/>
                <a:gd name="connsiteY72" fmla="*/ 1344 h 10021"/>
                <a:gd name="connsiteX73" fmla="*/ 4087 w 9942"/>
                <a:gd name="connsiteY73" fmla="*/ 603 h 10021"/>
                <a:gd name="connsiteX74" fmla="*/ 3914 w 9942"/>
                <a:gd name="connsiteY74" fmla="*/ 339 h 10021"/>
                <a:gd name="connsiteX75" fmla="*/ 4499 w 9942"/>
                <a:gd name="connsiteY75" fmla="*/ 0 h 10021"/>
                <a:gd name="connsiteX76" fmla="*/ 3652 w 9942"/>
                <a:gd name="connsiteY76" fmla="*/ 21 h 10021"/>
                <a:gd name="connsiteX77" fmla="*/ 3566 w 9942"/>
                <a:gd name="connsiteY77" fmla="*/ 233 h 10021"/>
                <a:gd name="connsiteX78" fmla="*/ 3478 w 9942"/>
                <a:gd name="connsiteY78" fmla="*/ 656 h 10021"/>
                <a:gd name="connsiteX79" fmla="*/ 3362 w 9942"/>
                <a:gd name="connsiteY79" fmla="*/ 709 h 10021"/>
                <a:gd name="connsiteX80" fmla="*/ 3536 w 9942"/>
                <a:gd name="connsiteY80" fmla="*/ 921 h 10021"/>
                <a:gd name="connsiteX81" fmla="*/ 3566 w 9942"/>
                <a:gd name="connsiteY81" fmla="*/ 1185 h 10021"/>
                <a:gd name="connsiteX82" fmla="*/ 3478 w 9942"/>
                <a:gd name="connsiteY82" fmla="*/ 1344 h 10021"/>
                <a:gd name="connsiteX83" fmla="*/ 3566 w 9942"/>
                <a:gd name="connsiteY83" fmla="*/ 1820 h 10021"/>
                <a:gd name="connsiteX84" fmla="*/ 3507 w 9942"/>
                <a:gd name="connsiteY84" fmla="*/ 2244 h 10021"/>
                <a:gd name="connsiteX85" fmla="*/ 3072 w 9942"/>
                <a:gd name="connsiteY85" fmla="*/ 2560 h 10021"/>
                <a:gd name="connsiteX86" fmla="*/ 3043 w 9942"/>
                <a:gd name="connsiteY86" fmla="*/ 2402 h 10021"/>
                <a:gd name="connsiteX87" fmla="*/ 3015 w 9942"/>
                <a:gd name="connsiteY87" fmla="*/ 2614 h 10021"/>
                <a:gd name="connsiteX88" fmla="*/ 3130 w 9942"/>
                <a:gd name="connsiteY88" fmla="*/ 2825 h 10021"/>
                <a:gd name="connsiteX89" fmla="*/ 3420 w 9942"/>
                <a:gd name="connsiteY89" fmla="*/ 2614 h 10021"/>
                <a:gd name="connsiteX90" fmla="*/ 3536 w 9942"/>
                <a:gd name="connsiteY90" fmla="*/ 2773 h 10021"/>
                <a:gd name="connsiteX91" fmla="*/ 3334 w 9942"/>
                <a:gd name="connsiteY91" fmla="*/ 2825 h 10021"/>
                <a:gd name="connsiteX92" fmla="*/ 2408 w 9942"/>
                <a:gd name="connsiteY92" fmla="*/ 2644 h 10021"/>
                <a:gd name="connsiteX93" fmla="*/ 2598 w 9942"/>
                <a:gd name="connsiteY93" fmla="*/ 2493 h 10021"/>
                <a:gd name="connsiteX94" fmla="*/ 2028 w 9942"/>
                <a:gd name="connsiteY94" fmla="*/ 2946 h 10021"/>
                <a:gd name="connsiteX95" fmla="*/ 1965 w 9942"/>
                <a:gd name="connsiteY95" fmla="*/ 3324 h 10021"/>
                <a:gd name="connsiteX96" fmla="*/ 1965 w 9942"/>
                <a:gd name="connsiteY96" fmla="*/ 3324 h 10021"/>
                <a:gd name="connsiteX97" fmla="*/ 1826 w 9942"/>
                <a:gd name="connsiteY97" fmla="*/ 3566 h 10021"/>
                <a:gd name="connsiteX98" fmla="*/ 1594 w 9942"/>
                <a:gd name="connsiteY98" fmla="*/ 3566 h 10021"/>
                <a:gd name="connsiteX99" fmla="*/ 1420 w 9942"/>
                <a:gd name="connsiteY99" fmla="*/ 3778 h 10021"/>
                <a:gd name="connsiteX100" fmla="*/ 1189 w 9942"/>
                <a:gd name="connsiteY100" fmla="*/ 3778 h 10021"/>
                <a:gd name="connsiteX101" fmla="*/ 1014 w 9942"/>
                <a:gd name="connsiteY101" fmla="*/ 3989 h 10021"/>
                <a:gd name="connsiteX102" fmla="*/ 899 w 9942"/>
                <a:gd name="connsiteY102" fmla="*/ 3778 h 10021"/>
                <a:gd name="connsiteX103" fmla="*/ 609 w 9942"/>
                <a:gd name="connsiteY103" fmla="*/ 3725 h 10021"/>
                <a:gd name="connsiteX104" fmla="*/ 0 w 9942"/>
                <a:gd name="connsiteY104" fmla="*/ 4624 h 10021"/>
                <a:gd name="connsiteX105" fmla="*/ 58 w 9942"/>
                <a:gd name="connsiteY105" fmla="*/ 4994 h 10021"/>
                <a:gd name="connsiteX106" fmla="*/ 116 w 9942"/>
                <a:gd name="connsiteY106" fmla="*/ 5260 h 10021"/>
                <a:gd name="connsiteX107" fmla="*/ 174 w 9942"/>
                <a:gd name="connsiteY107" fmla="*/ 5630 h 10021"/>
                <a:gd name="connsiteX108" fmla="*/ 348 w 9942"/>
                <a:gd name="connsiteY108" fmla="*/ 5947 h 10021"/>
                <a:gd name="connsiteX109" fmla="*/ 580 w 9942"/>
                <a:gd name="connsiteY109" fmla="*/ 6476 h 10021"/>
                <a:gd name="connsiteX110" fmla="*/ 434 w 9942"/>
                <a:gd name="connsiteY110" fmla="*/ 6371 h 10021"/>
                <a:gd name="connsiteX111" fmla="*/ 782 w 9942"/>
                <a:gd name="connsiteY111" fmla="*/ 6846 h 10021"/>
                <a:gd name="connsiteX112" fmla="*/ 985 w 9942"/>
                <a:gd name="connsiteY112" fmla="*/ 6794 h 10021"/>
                <a:gd name="connsiteX113" fmla="*/ 957 w 9942"/>
                <a:gd name="connsiteY113" fmla="*/ 6476 h 10021"/>
                <a:gd name="connsiteX114" fmla="*/ 1130 w 9942"/>
                <a:gd name="connsiteY114" fmla="*/ 6529 h 10021"/>
                <a:gd name="connsiteX115" fmla="*/ 928 w 9942"/>
                <a:gd name="connsiteY115" fmla="*/ 5894 h 10021"/>
                <a:gd name="connsiteX116" fmla="*/ 1304 w 9942"/>
                <a:gd name="connsiteY116" fmla="*/ 5630 h 10021"/>
                <a:gd name="connsiteX117" fmla="*/ 1508 w 9942"/>
                <a:gd name="connsiteY117" fmla="*/ 5630 h 10021"/>
                <a:gd name="connsiteX118" fmla="*/ 1508 w 9942"/>
                <a:gd name="connsiteY118" fmla="*/ 5894 h 10021"/>
                <a:gd name="connsiteX119" fmla="*/ 1333 w 9942"/>
                <a:gd name="connsiteY119" fmla="*/ 6053 h 10021"/>
                <a:gd name="connsiteX120" fmla="*/ 1218 w 9942"/>
                <a:gd name="connsiteY120" fmla="*/ 6741 h 10021"/>
                <a:gd name="connsiteX121" fmla="*/ 1160 w 9942"/>
                <a:gd name="connsiteY121" fmla="*/ 7058 h 10021"/>
                <a:gd name="connsiteX122" fmla="*/ 1247 w 9942"/>
                <a:gd name="connsiteY122" fmla="*/ 7482 h 10021"/>
                <a:gd name="connsiteX123" fmla="*/ 1420 w 9942"/>
                <a:gd name="connsiteY123" fmla="*/ 7799 h 10021"/>
                <a:gd name="connsiteX124" fmla="*/ 2000 w 9942"/>
                <a:gd name="connsiteY124" fmla="*/ 8434 h 10021"/>
                <a:gd name="connsiteX125" fmla="*/ 2463 w 9942"/>
                <a:gd name="connsiteY125" fmla="*/ 8910 h 10021"/>
                <a:gd name="connsiteX126" fmla="*/ 2811 w 9942"/>
                <a:gd name="connsiteY126" fmla="*/ 9122 h 10021"/>
                <a:gd name="connsiteX127" fmla="*/ 3188 w 9942"/>
                <a:gd name="connsiteY127" fmla="*/ 9333 h 10021"/>
                <a:gd name="connsiteX128" fmla="*/ 3566 w 9942"/>
                <a:gd name="connsiteY128" fmla="*/ 9545 h 10021"/>
                <a:gd name="connsiteX129" fmla="*/ 3914 w 9942"/>
                <a:gd name="connsiteY129" fmla="*/ 9651 h 10021"/>
                <a:gd name="connsiteX130" fmla="*/ 4290 w 9942"/>
                <a:gd name="connsiteY130" fmla="*/ 9810 h 10021"/>
                <a:gd name="connsiteX131" fmla="*/ 4725 w 9942"/>
                <a:gd name="connsiteY131" fmla="*/ 9969 h 10021"/>
                <a:gd name="connsiteX132" fmla="*/ 5188 w 9942"/>
                <a:gd name="connsiteY132" fmla="*/ 10021 h 10021"/>
                <a:gd name="connsiteX133" fmla="*/ 5594 w 9942"/>
                <a:gd name="connsiteY133" fmla="*/ 10021 h 10021"/>
                <a:gd name="connsiteX134" fmla="*/ 6087 w 9942"/>
                <a:gd name="connsiteY134" fmla="*/ 9969 h 10021"/>
                <a:gd name="connsiteX135" fmla="*/ 6435 w 9942"/>
                <a:gd name="connsiteY135" fmla="*/ 9862 h 10021"/>
                <a:gd name="connsiteX136" fmla="*/ 6783 w 9942"/>
                <a:gd name="connsiteY136" fmla="*/ 9757 h 10021"/>
                <a:gd name="connsiteX137" fmla="*/ 7160 w 9942"/>
                <a:gd name="connsiteY137" fmla="*/ 9598 h 10021"/>
                <a:gd name="connsiteX138" fmla="*/ 7507 w 9942"/>
                <a:gd name="connsiteY138" fmla="*/ 9439 h 10021"/>
                <a:gd name="connsiteX139" fmla="*/ 7826 w 9942"/>
                <a:gd name="connsiteY139" fmla="*/ 9228 h 10021"/>
                <a:gd name="connsiteX140" fmla="*/ 8174 w 9942"/>
                <a:gd name="connsiteY140" fmla="*/ 9016 h 10021"/>
                <a:gd name="connsiteX141" fmla="*/ 8493 w 9942"/>
                <a:gd name="connsiteY141" fmla="*/ 8699 h 10021"/>
                <a:gd name="connsiteX0" fmla="*/ 8485 w 9942"/>
                <a:gd name="connsiteY0" fmla="*/ 8681 h 10000"/>
                <a:gd name="connsiteX1" fmla="*/ 8835 w 9942"/>
                <a:gd name="connsiteY1" fmla="*/ 8363 h 10000"/>
                <a:gd name="connsiteX2" fmla="*/ 9009 w 9942"/>
                <a:gd name="connsiteY2" fmla="*/ 7941 h 10000"/>
                <a:gd name="connsiteX3" fmla="*/ 9359 w 9942"/>
                <a:gd name="connsiteY3" fmla="*/ 7624 h 10000"/>
                <a:gd name="connsiteX4" fmla="*/ 9242 w 9942"/>
                <a:gd name="connsiteY4" fmla="*/ 7149 h 10000"/>
                <a:gd name="connsiteX5" fmla="*/ 9447 w 9942"/>
                <a:gd name="connsiteY5" fmla="*/ 6885 h 10000"/>
                <a:gd name="connsiteX6" fmla="*/ 9592 w 9942"/>
                <a:gd name="connsiteY6" fmla="*/ 6621 h 10000"/>
                <a:gd name="connsiteX7" fmla="*/ 9650 w 9942"/>
                <a:gd name="connsiteY7" fmla="*/ 7043 h 10000"/>
                <a:gd name="connsiteX8" fmla="*/ 9592 w 9942"/>
                <a:gd name="connsiteY8" fmla="*/ 7519 h 10000"/>
                <a:gd name="connsiteX9" fmla="*/ 9913 w 9942"/>
                <a:gd name="connsiteY9" fmla="*/ 7043 h 10000"/>
                <a:gd name="connsiteX10" fmla="*/ 9942 w 9942"/>
                <a:gd name="connsiteY10" fmla="*/ 6674 h 10000"/>
                <a:gd name="connsiteX11" fmla="*/ 9825 w 9942"/>
                <a:gd name="connsiteY11" fmla="*/ 6727 h 10000"/>
                <a:gd name="connsiteX12" fmla="*/ 9738 w 9942"/>
                <a:gd name="connsiteY12" fmla="*/ 6358 h 10000"/>
                <a:gd name="connsiteX13" fmla="*/ 9854 w 9942"/>
                <a:gd name="connsiteY13" fmla="*/ 5935 h 10000"/>
                <a:gd name="connsiteX14" fmla="*/ 9797 w 9942"/>
                <a:gd name="connsiteY14" fmla="*/ 5460 h 10000"/>
                <a:gd name="connsiteX15" fmla="*/ 9505 w 9942"/>
                <a:gd name="connsiteY15" fmla="*/ 5301 h 10000"/>
                <a:gd name="connsiteX16" fmla="*/ 9884 w 9942"/>
                <a:gd name="connsiteY16" fmla="*/ 4510 h 10000"/>
                <a:gd name="connsiteX17" fmla="*/ 9476 w 9942"/>
                <a:gd name="connsiteY17" fmla="*/ 4773 h 10000"/>
                <a:gd name="connsiteX18" fmla="*/ 9388 w 9942"/>
                <a:gd name="connsiteY18" fmla="*/ 5195 h 10000"/>
                <a:gd name="connsiteX19" fmla="*/ 9038 w 9942"/>
                <a:gd name="connsiteY19" fmla="*/ 5249 h 10000"/>
                <a:gd name="connsiteX20" fmla="*/ 9009 w 9942"/>
                <a:gd name="connsiteY20" fmla="*/ 5829 h 10000"/>
                <a:gd name="connsiteX21" fmla="*/ 9038 w 9942"/>
                <a:gd name="connsiteY21" fmla="*/ 5935 h 10000"/>
                <a:gd name="connsiteX22" fmla="*/ 8864 w 9942"/>
                <a:gd name="connsiteY22" fmla="*/ 6146 h 10000"/>
                <a:gd name="connsiteX23" fmla="*/ 8669 w 9942"/>
                <a:gd name="connsiteY23" fmla="*/ 5507 h 10000"/>
                <a:gd name="connsiteX24" fmla="*/ 8669 w 9942"/>
                <a:gd name="connsiteY24" fmla="*/ 5507 h 10000"/>
                <a:gd name="connsiteX25" fmla="*/ 8541 w 9942"/>
                <a:gd name="connsiteY25" fmla="*/ 5281 h 10000"/>
                <a:gd name="connsiteX26" fmla="*/ 8350 w 9942"/>
                <a:gd name="connsiteY26" fmla="*/ 5432 h 10000"/>
                <a:gd name="connsiteX27" fmla="*/ 8223 w 9942"/>
                <a:gd name="connsiteY27" fmla="*/ 5205 h 10000"/>
                <a:gd name="connsiteX28" fmla="*/ 8095 w 9942"/>
                <a:gd name="connsiteY28" fmla="*/ 4979 h 10000"/>
                <a:gd name="connsiteX29" fmla="*/ 8605 w 9942"/>
                <a:gd name="connsiteY29" fmla="*/ 4904 h 10000"/>
                <a:gd name="connsiteX30" fmla="*/ 8159 w 9942"/>
                <a:gd name="connsiteY30" fmla="*/ 4602 h 10000"/>
                <a:gd name="connsiteX31" fmla="*/ 7968 w 9942"/>
                <a:gd name="connsiteY31" fmla="*/ 4753 h 10000"/>
                <a:gd name="connsiteX32" fmla="*/ 8000 w 9942"/>
                <a:gd name="connsiteY32" fmla="*/ 4837 h 10000"/>
                <a:gd name="connsiteX33" fmla="*/ 6874 w 9942"/>
                <a:gd name="connsiteY33" fmla="*/ 3320 h 10000"/>
                <a:gd name="connsiteX34" fmla="*/ 6886 w 9942"/>
                <a:gd name="connsiteY34" fmla="*/ 3319 h 10000"/>
                <a:gd name="connsiteX35" fmla="*/ 6567 w 9942"/>
                <a:gd name="connsiteY35" fmla="*/ 3244 h 10000"/>
                <a:gd name="connsiteX36" fmla="*/ 6441 w 9942"/>
                <a:gd name="connsiteY36" fmla="*/ 3018 h 10000"/>
                <a:gd name="connsiteX37" fmla="*/ 5867 w 9942"/>
                <a:gd name="connsiteY37" fmla="*/ 2489 h 10000"/>
                <a:gd name="connsiteX38" fmla="*/ 4928 w 9942"/>
                <a:gd name="connsiteY38" fmla="*/ 3242 h 10000"/>
                <a:gd name="connsiteX39" fmla="*/ 4810 w 9942"/>
                <a:gd name="connsiteY39" fmla="*/ 3189 h 10000"/>
                <a:gd name="connsiteX40" fmla="*/ 4665 w 9942"/>
                <a:gd name="connsiteY40" fmla="*/ 3136 h 10000"/>
                <a:gd name="connsiteX41" fmla="*/ 4548 w 9942"/>
                <a:gd name="connsiteY41" fmla="*/ 3348 h 10000"/>
                <a:gd name="connsiteX42" fmla="*/ 4374 w 9942"/>
                <a:gd name="connsiteY42" fmla="*/ 3507 h 10000"/>
                <a:gd name="connsiteX43" fmla="*/ 4345 w 9942"/>
                <a:gd name="connsiteY43" fmla="*/ 3664 h 10000"/>
                <a:gd name="connsiteX44" fmla="*/ 4489 w 9942"/>
                <a:gd name="connsiteY44" fmla="*/ 3875 h 10000"/>
                <a:gd name="connsiteX45" fmla="*/ 4548 w 9942"/>
                <a:gd name="connsiteY45" fmla="*/ 4034 h 10000"/>
                <a:gd name="connsiteX46" fmla="*/ 4695 w 9942"/>
                <a:gd name="connsiteY46" fmla="*/ 4034 h 10000"/>
                <a:gd name="connsiteX47" fmla="*/ 4753 w 9942"/>
                <a:gd name="connsiteY47" fmla="*/ 4034 h 10000"/>
                <a:gd name="connsiteX48" fmla="*/ 4839 w 9942"/>
                <a:gd name="connsiteY48" fmla="*/ 4245 h 10000"/>
                <a:gd name="connsiteX49" fmla="*/ 4986 w 9942"/>
                <a:gd name="connsiteY49" fmla="*/ 4614 h 10000"/>
                <a:gd name="connsiteX50" fmla="*/ 4810 w 9942"/>
                <a:gd name="connsiteY50" fmla="*/ 4403 h 10000"/>
                <a:gd name="connsiteX51" fmla="*/ 4724 w 9942"/>
                <a:gd name="connsiteY51" fmla="*/ 4139 h 10000"/>
                <a:gd name="connsiteX52" fmla="*/ 4636 w 9942"/>
                <a:gd name="connsiteY52" fmla="*/ 4351 h 10000"/>
                <a:gd name="connsiteX53" fmla="*/ 4519 w 9942"/>
                <a:gd name="connsiteY53" fmla="*/ 4668 h 10000"/>
                <a:gd name="connsiteX54" fmla="*/ 4519 w 9942"/>
                <a:gd name="connsiteY54" fmla="*/ 4457 h 10000"/>
                <a:gd name="connsiteX55" fmla="*/ 4345 w 9942"/>
                <a:gd name="connsiteY55" fmla="*/ 4351 h 10000"/>
                <a:gd name="connsiteX56" fmla="*/ 4315 w 9942"/>
                <a:gd name="connsiteY56" fmla="*/ 3981 h 10000"/>
                <a:gd name="connsiteX57" fmla="*/ 4170 w 9942"/>
                <a:gd name="connsiteY57" fmla="*/ 4034 h 10000"/>
                <a:gd name="connsiteX58" fmla="*/ 4228 w 9942"/>
                <a:gd name="connsiteY58" fmla="*/ 3611 h 10000"/>
                <a:gd name="connsiteX59" fmla="*/ 4140 w 9942"/>
                <a:gd name="connsiteY59" fmla="*/ 3611 h 10000"/>
                <a:gd name="connsiteX60" fmla="*/ 4228 w 9942"/>
                <a:gd name="connsiteY60" fmla="*/ 3084 h 10000"/>
                <a:gd name="connsiteX61" fmla="*/ 4374 w 9942"/>
                <a:gd name="connsiteY61" fmla="*/ 3084 h 10000"/>
                <a:gd name="connsiteX62" fmla="*/ 4432 w 9942"/>
                <a:gd name="connsiteY62" fmla="*/ 3400 h 10000"/>
                <a:gd name="connsiteX63" fmla="*/ 4461 w 9942"/>
                <a:gd name="connsiteY63" fmla="*/ 3189 h 10000"/>
                <a:gd name="connsiteX64" fmla="*/ 4403 w 9942"/>
                <a:gd name="connsiteY64" fmla="*/ 3031 h 10000"/>
                <a:gd name="connsiteX65" fmla="*/ 4257 w 9942"/>
                <a:gd name="connsiteY65" fmla="*/ 2925 h 10000"/>
                <a:gd name="connsiteX66" fmla="*/ 4286 w 9942"/>
                <a:gd name="connsiteY66" fmla="*/ 2503 h 10000"/>
                <a:gd name="connsiteX67" fmla="*/ 4228 w 9942"/>
                <a:gd name="connsiteY67" fmla="*/ 2291 h 10000"/>
                <a:gd name="connsiteX68" fmla="*/ 4198 w 9942"/>
                <a:gd name="connsiteY68" fmla="*/ 1659 h 10000"/>
                <a:gd name="connsiteX69" fmla="*/ 4257 w 9942"/>
                <a:gd name="connsiteY69" fmla="*/ 1659 h 10000"/>
                <a:gd name="connsiteX70" fmla="*/ 4170 w 9942"/>
                <a:gd name="connsiteY70" fmla="*/ 1552 h 10000"/>
                <a:gd name="connsiteX71" fmla="*/ 3907 w 9942"/>
                <a:gd name="connsiteY71" fmla="*/ 1763 h 10000"/>
                <a:gd name="connsiteX72" fmla="*/ 3849 w 9942"/>
                <a:gd name="connsiteY72" fmla="*/ 1341 h 10000"/>
                <a:gd name="connsiteX73" fmla="*/ 4053 w 9942"/>
                <a:gd name="connsiteY73" fmla="*/ 602 h 10000"/>
                <a:gd name="connsiteX74" fmla="*/ 3879 w 9942"/>
                <a:gd name="connsiteY74" fmla="*/ 338 h 10000"/>
                <a:gd name="connsiteX75" fmla="*/ 4467 w 9942"/>
                <a:gd name="connsiteY75" fmla="*/ 0 h 10000"/>
                <a:gd name="connsiteX76" fmla="*/ 3615 w 9942"/>
                <a:gd name="connsiteY76" fmla="*/ 21 h 10000"/>
                <a:gd name="connsiteX77" fmla="*/ 3529 w 9942"/>
                <a:gd name="connsiteY77" fmla="*/ 233 h 10000"/>
                <a:gd name="connsiteX78" fmla="*/ 3440 w 9942"/>
                <a:gd name="connsiteY78" fmla="*/ 655 h 10000"/>
                <a:gd name="connsiteX79" fmla="*/ 3324 w 9942"/>
                <a:gd name="connsiteY79" fmla="*/ 708 h 10000"/>
                <a:gd name="connsiteX80" fmla="*/ 3499 w 9942"/>
                <a:gd name="connsiteY80" fmla="*/ 919 h 10000"/>
                <a:gd name="connsiteX81" fmla="*/ 3529 w 9942"/>
                <a:gd name="connsiteY81" fmla="*/ 1183 h 10000"/>
                <a:gd name="connsiteX82" fmla="*/ 3440 w 9942"/>
                <a:gd name="connsiteY82" fmla="*/ 1341 h 10000"/>
                <a:gd name="connsiteX83" fmla="*/ 3529 w 9942"/>
                <a:gd name="connsiteY83" fmla="*/ 1816 h 10000"/>
                <a:gd name="connsiteX84" fmla="*/ 3469 w 9942"/>
                <a:gd name="connsiteY84" fmla="*/ 2239 h 10000"/>
                <a:gd name="connsiteX85" fmla="*/ 3032 w 9942"/>
                <a:gd name="connsiteY85" fmla="*/ 2555 h 10000"/>
                <a:gd name="connsiteX86" fmla="*/ 3003 w 9942"/>
                <a:gd name="connsiteY86" fmla="*/ 2397 h 10000"/>
                <a:gd name="connsiteX87" fmla="*/ 2975 w 9942"/>
                <a:gd name="connsiteY87" fmla="*/ 2609 h 10000"/>
                <a:gd name="connsiteX88" fmla="*/ 3090 w 9942"/>
                <a:gd name="connsiteY88" fmla="*/ 2819 h 10000"/>
                <a:gd name="connsiteX89" fmla="*/ 3382 w 9942"/>
                <a:gd name="connsiteY89" fmla="*/ 2609 h 10000"/>
                <a:gd name="connsiteX90" fmla="*/ 3499 w 9942"/>
                <a:gd name="connsiteY90" fmla="*/ 2767 h 10000"/>
                <a:gd name="connsiteX91" fmla="*/ 3295 w 9942"/>
                <a:gd name="connsiteY91" fmla="*/ 2819 h 10000"/>
                <a:gd name="connsiteX92" fmla="*/ 2364 w 9942"/>
                <a:gd name="connsiteY92" fmla="*/ 2638 h 10000"/>
                <a:gd name="connsiteX93" fmla="*/ 2555 w 9942"/>
                <a:gd name="connsiteY93" fmla="*/ 2488 h 10000"/>
                <a:gd name="connsiteX94" fmla="*/ 1982 w 9942"/>
                <a:gd name="connsiteY94" fmla="*/ 2940 h 10000"/>
                <a:gd name="connsiteX95" fmla="*/ 1918 w 9942"/>
                <a:gd name="connsiteY95" fmla="*/ 3317 h 10000"/>
                <a:gd name="connsiteX96" fmla="*/ 1918 w 9942"/>
                <a:gd name="connsiteY96" fmla="*/ 3317 h 10000"/>
                <a:gd name="connsiteX97" fmla="*/ 1779 w 9942"/>
                <a:gd name="connsiteY97" fmla="*/ 3559 h 10000"/>
                <a:gd name="connsiteX98" fmla="*/ 1545 w 9942"/>
                <a:gd name="connsiteY98" fmla="*/ 3559 h 10000"/>
                <a:gd name="connsiteX99" fmla="*/ 1370 w 9942"/>
                <a:gd name="connsiteY99" fmla="*/ 3770 h 10000"/>
                <a:gd name="connsiteX100" fmla="*/ 1138 w 9942"/>
                <a:gd name="connsiteY100" fmla="*/ 3770 h 10000"/>
                <a:gd name="connsiteX101" fmla="*/ 962 w 9942"/>
                <a:gd name="connsiteY101" fmla="*/ 3981 h 10000"/>
                <a:gd name="connsiteX102" fmla="*/ 846 w 9942"/>
                <a:gd name="connsiteY102" fmla="*/ 3770 h 10000"/>
                <a:gd name="connsiteX103" fmla="*/ 555 w 9942"/>
                <a:gd name="connsiteY103" fmla="*/ 3717 h 10000"/>
                <a:gd name="connsiteX104" fmla="*/ 0 w 9942"/>
                <a:gd name="connsiteY104" fmla="*/ 4984 h 10000"/>
                <a:gd name="connsiteX105" fmla="*/ 59 w 9942"/>
                <a:gd name="connsiteY105" fmla="*/ 5249 h 10000"/>
                <a:gd name="connsiteX106" fmla="*/ 117 w 9942"/>
                <a:gd name="connsiteY106" fmla="*/ 5618 h 10000"/>
                <a:gd name="connsiteX107" fmla="*/ 292 w 9942"/>
                <a:gd name="connsiteY107" fmla="*/ 5935 h 10000"/>
                <a:gd name="connsiteX108" fmla="*/ 525 w 9942"/>
                <a:gd name="connsiteY108" fmla="*/ 6462 h 10000"/>
                <a:gd name="connsiteX109" fmla="*/ 379 w 9942"/>
                <a:gd name="connsiteY109" fmla="*/ 6358 h 10000"/>
                <a:gd name="connsiteX110" fmla="*/ 729 w 9942"/>
                <a:gd name="connsiteY110" fmla="*/ 6832 h 10000"/>
                <a:gd name="connsiteX111" fmla="*/ 933 w 9942"/>
                <a:gd name="connsiteY111" fmla="*/ 6780 h 10000"/>
                <a:gd name="connsiteX112" fmla="*/ 905 w 9942"/>
                <a:gd name="connsiteY112" fmla="*/ 6462 h 10000"/>
                <a:gd name="connsiteX113" fmla="*/ 1079 w 9942"/>
                <a:gd name="connsiteY113" fmla="*/ 6515 h 10000"/>
                <a:gd name="connsiteX114" fmla="*/ 875 w 9942"/>
                <a:gd name="connsiteY114" fmla="*/ 5882 h 10000"/>
                <a:gd name="connsiteX115" fmla="*/ 1254 w 9942"/>
                <a:gd name="connsiteY115" fmla="*/ 5618 h 10000"/>
                <a:gd name="connsiteX116" fmla="*/ 1459 w 9942"/>
                <a:gd name="connsiteY116" fmla="*/ 5618 h 10000"/>
                <a:gd name="connsiteX117" fmla="*/ 1459 w 9942"/>
                <a:gd name="connsiteY117" fmla="*/ 5882 h 10000"/>
                <a:gd name="connsiteX118" fmla="*/ 1283 w 9942"/>
                <a:gd name="connsiteY118" fmla="*/ 6040 h 10000"/>
                <a:gd name="connsiteX119" fmla="*/ 1167 w 9942"/>
                <a:gd name="connsiteY119" fmla="*/ 6727 h 10000"/>
                <a:gd name="connsiteX120" fmla="*/ 1109 w 9942"/>
                <a:gd name="connsiteY120" fmla="*/ 7043 h 10000"/>
                <a:gd name="connsiteX121" fmla="*/ 1196 w 9942"/>
                <a:gd name="connsiteY121" fmla="*/ 7466 h 10000"/>
                <a:gd name="connsiteX122" fmla="*/ 1370 w 9942"/>
                <a:gd name="connsiteY122" fmla="*/ 7783 h 10000"/>
                <a:gd name="connsiteX123" fmla="*/ 1954 w 9942"/>
                <a:gd name="connsiteY123" fmla="*/ 8416 h 10000"/>
                <a:gd name="connsiteX124" fmla="*/ 2419 w 9942"/>
                <a:gd name="connsiteY124" fmla="*/ 8891 h 10000"/>
                <a:gd name="connsiteX125" fmla="*/ 2769 w 9942"/>
                <a:gd name="connsiteY125" fmla="*/ 9103 h 10000"/>
                <a:gd name="connsiteX126" fmla="*/ 3149 w 9942"/>
                <a:gd name="connsiteY126" fmla="*/ 9313 h 10000"/>
                <a:gd name="connsiteX127" fmla="*/ 3529 w 9942"/>
                <a:gd name="connsiteY127" fmla="*/ 9525 h 10000"/>
                <a:gd name="connsiteX128" fmla="*/ 3879 w 9942"/>
                <a:gd name="connsiteY128" fmla="*/ 9631 h 10000"/>
                <a:gd name="connsiteX129" fmla="*/ 4257 w 9942"/>
                <a:gd name="connsiteY129" fmla="*/ 9789 h 10000"/>
                <a:gd name="connsiteX130" fmla="*/ 4695 w 9942"/>
                <a:gd name="connsiteY130" fmla="*/ 9948 h 10000"/>
                <a:gd name="connsiteX131" fmla="*/ 5160 w 9942"/>
                <a:gd name="connsiteY131" fmla="*/ 10000 h 10000"/>
                <a:gd name="connsiteX132" fmla="*/ 5569 w 9942"/>
                <a:gd name="connsiteY132" fmla="*/ 10000 h 10000"/>
                <a:gd name="connsiteX133" fmla="*/ 6065 w 9942"/>
                <a:gd name="connsiteY133" fmla="*/ 9948 h 10000"/>
                <a:gd name="connsiteX134" fmla="*/ 6415 w 9942"/>
                <a:gd name="connsiteY134" fmla="*/ 9841 h 10000"/>
                <a:gd name="connsiteX135" fmla="*/ 6765 w 9942"/>
                <a:gd name="connsiteY135" fmla="*/ 9737 h 10000"/>
                <a:gd name="connsiteX136" fmla="*/ 7144 w 9942"/>
                <a:gd name="connsiteY136" fmla="*/ 9578 h 10000"/>
                <a:gd name="connsiteX137" fmla="*/ 7493 w 9942"/>
                <a:gd name="connsiteY137" fmla="*/ 9419 h 10000"/>
                <a:gd name="connsiteX138" fmla="*/ 7814 w 9942"/>
                <a:gd name="connsiteY138" fmla="*/ 9209 h 10000"/>
                <a:gd name="connsiteX139" fmla="*/ 8164 w 9942"/>
                <a:gd name="connsiteY139" fmla="*/ 8997 h 10000"/>
                <a:gd name="connsiteX140" fmla="*/ 8485 w 9942"/>
                <a:gd name="connsiteY140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560 w 10000"/>
                <a:gd name="connsiteY15" fmla="*/ 5301 h 10000"/>
                <a:gd name="connsiteX16" fmla="*/ 9942 w 10000"/>
                <a:gd name="connsiteY16" fmla="*/ 4510 h 10000"/>
                <a:gd name="connsiteX17" fmla="*/ 9531 w 10000"/>
                <a:gd name="connsiteY17" fmla="*/ 4773 h 10000"/>
                <a:gd name="connsiteX18" fmla="*/ 9443 w 10000"/>
                <a:gd name="connsiteY18" fmla="*/ 5195 h 10000"/>
                <a:gd name="connsiteX19" fmla="*/ 9091 w 10000"/>
                <a:gd name="connsiteY19" fmla="*/ 5249 h 10000"/>
                <a:gd name="connsiteX20" fmla="*/ 9062 w 10000"/>
                <a:gd name="connsiteY20" fmla="*/ 5829 h 10000"/>
                <a:gd name="connsiteX21" fmla="*/ 9091 w 10000"/>
                <a:gd name="connsiteY21" fmla="*/ 5935 h 10000"/>
                <a:gd name="connsiteX22" fmla="*/ 8916 w 10000"/>
                <a:gd name="connsiteY22" fmla="*/ 6146 h 10000"/>
                <a:gd name="connsiteX23" fmla="*/ 8720 w 10000"/>
                <a:gd name="connsiteY23" fmla="*/ 5507 h 10000"/>
                <a:gd name="connsiteX24" fmla="*/ 8720 w 10000"/>
                <a:gd name="connsiteY24" fmla="*/ 5507 h 10000"/>
                <a:gd name="connsiteX25" fmla="*/ 8591 w 10000"/>
                <a:gd name="connsiteY25" fmla="*/ 5281 h 10000"/>
                <a:gd name="connsiteX26" fmla="*/ 8399 w 10000"/>
                <a:gd name="connsiteY26" fmla="*/ 5432 h 10000"/>
                <a:gd name="connsiteX27" fmla="*/ 8271 w 10000"/>
                <a:gd name="connsiteY27" fmla="*/ 5205 h 10000"/>
                <a:gd name="connsiteX28" fmla="*/ 8142 w 10000"/>
                <a:gd name="connsiteY28" fmla="*/ 4979 h 10000"/>
                <a:gd name="connsiteX29" fmla="*/ 8655 w 10000"/>
                <a:gd name="connsiteY29" fmla="*/ 4904 h 10000"/>
                <a:gd name="connsiteX30" fmla="*/ 8207 w 10000"/>
                <a:gd name="connsiteY30" fmla="*/ 4602 h 10000"/>
                <a:gd name="connsiteX31" fmla="*/ 8014 w 10000"/>
                <a:gd name="connsiteY31" fmla="*/ 4753 h 10000"/>
                <a:gd name="connsiteX32" fmla="*/ 8047 w 10000"/>
                <a:gd name="connsiteY32" fmla="*/ 4837 h 10000"/>
                <a:gd name="connsiteX33" fmla="*/ 6914 w 10000"/>
                <a:gd name="connsiteY33" fmla="*/ 3320 h 10000"/>
                <a:gd name="connsiteX34" fmla="*/ 6926 w 10000"/>
                <a:gd name="connsiteY34" fmla="*/ 3319 h 10000"/>
                <a:gd name="connsiteX35" fmla="*/ 6605 w 10000"/>
                <a:gd name="connsiteY35" fmla="*/ 3244 h 10000"/>
                <a:gd name="connsiteX36" fmla="*/ 6479 w 10000"/>
                <a:gd name="connsiteY36" fmla="*/ 3018 h 10000"/>
                <a:gd name="connsiteX37" fmla="*/ 4957 w 10000"/>
                <a:gd name="connsiteY37" fmla="*/ 3242 h 10000"/>
                <a:gd name="connsiteX38" fmla="*/ 4838 w 10000"/>
                <a:gd name="connsiteY38" fmla="*/ 3189 h 10000"/>
                <a:gd name="connsiteX39" fmla="*/ 4692 w 10000"/>
                <a:gd name="connsiteY39" fmla="*/ 3136 h 10000"/>
                <a:gd name="connsiteX40" fmla="*/ 4575 w 10000"/>
                <a:gd name="connsiteY40" fmla="*/ 3348 h 10000"/>
                <a:gd name="connsiteX41" fmla="*/ 4400 w 10000"/>
                <a:gd name="connsiteY41" fmla="*/ 3507 h 10000"/>
                <a:gd name="connsiteX42" fmla="*/ 4370 w 10000"/>
                <a:gd name="connsiteY42" fmla="*/ 3664 h 10000"/>
                <a:gd name="connsiteX43" fmla="*/ 4515 w 10000"/>
                <a:gd name="connsiteY43" fmla="*/ 3875 h 10000"/>
                <a:gd name="connsiteX44" fmla="*/ 4575 w 10000"/>
                <a:gd name="connsiteY44" fmla="*/ 4034 h 10000"/>
                <a:gd name="connsiteX45" fmla="*/ 4722 w 10000"/>
                <a:gd name="connsiteY45" fmla="*/ 4034 h 10000"/>
                <a:gd name="connsiteX46" fmla="*/ 4781 w 10000"/>
                <a:gd name="connsiteY46" fmla="*/ 4034 h 10000"/>
                <a:gd name="connsiteX47" fmla="*/ 4867 w 10000"/>
                <a:gd name="connsiteY47" fmla="*/ 4245 h 10000"/>
                <a:gd name="connsiteX48" fmla="*/ 5015 w 10000"/>
                <a:gd name="connsiteY48" fmla="*/ 4614 h 10000"/>
                <a:gd name="connsiteX49" fmla="*/ 4838 w 10000"/>
                <a:gd name="connsiteY49" fmla="*/ 4403 h 10000"/>
                <a:gd name="connsiteX50" fmla="*/ 4752 w 10000"/>
                <a:gd name="connsiteY50" fmla="*/ 4139 h 10000"/>
                <a:gd name="connsiteX51" fmla="*/ 4663 w 10000"/>
                <a:gd name="connsiteY51" fmla="*/ 4351 h 10000"/>
                <a:gd name="connsiteX52" fmla="*/ 4545 w 10000"/>
                <a:gd name="connsiteY52" fmla="*/ 4668 h 10000"/>
                <a:gd name="connsiteX53" fmla="*/ 4545 w 10000"/>
                <a:gd name="connsiteY53" fmla="*/ 4457 h 10000"/>
                <a:gd name="connsiteX54" fmla="*/ 4370 w 10000"/>
                <a:gd name="connsiteY54" fmla="*/ 4351 h 10000"/>
                <a:gd name="connsiteX55" fmla="*/ 4340 w 10000"/>
                <a:gd name="connsiteY55" fmla="*/ 3981 h 10000"/>
                <a:gd name="connsiteX56" fmla="*/ 4194 w 10000"/>
                <a:gd name="connsiteY56" fmla="*/ 4034 h 10000"/>
                <a:gd name="connsiteX57" fmla="*/ 4253 w 10000"/>
                <a:gd name="connsiteY57" fmla="*/ 3611 h 10000"/>
                <a:gd name="connsiteX58" fmla="*/ 4164 w 10000"/>
                <a:gd name="connsiteY58" fmla="*/ 3611 h 10000"/>
                <a:gd name="connsiteX59" fmla="*/ 4253 w 10000"/>
                <a:gd name="connsiteY59" fmla="*/ 3084 h 10000"/>
                <a:gd name="connsiteX60" fmla="*/ 4400 w 10000"/>
                <a:gd name="connsiteY60" fmla="*/ 3084 h 10000"/>
                <a:gd name="connsiteX61" fmla="*/ 4458 w 10000"/>
                <a:gd name="connsiteY61" fmla="*/ 3400 h 10000"/>
                <a:gd name="connsiteX62" fmla="*/ 4487 w 10000"/>
                <a:gd name="connsiteY62" fmla="*/ 3189 h 10000"/>
                <a:gd name="connsiteX63" fmla="*/ 4429 w 10000"/>
                <a:gd name="connsiteY63" fmla="*/ 3031 h 10000"/>
                <a:gd name="connsiteX64" fmla="*/ 4282 w 10000"/>
                <a:gd name="connsiteY64" fmla="*/ 2925 h 10000"/>
                <a:gd name="connsiteX65" fmla="*/ 4311 w 10000"/>
                <a:gd name="connsiteY65" fmla="*/ 2503 h 10000"/>
                <a:gd name="connsiteX66" fmla="*/ 4253 w 10000"/>
                <a:gd name="connsiteY66" fmla="*/ 2291 h 10000"/>
                <a:gd name="connsiteX67" fmla="*/ 4222 w 10000"/>
                <a:gd name="connsiteY67" fmla="*/ 1659 h 10000"/>
                <a:gd name="connsiteX68" fmla="*/ 4282 w 10000"/>
                <a:gd name="connsiteY68" fmla="*/ 1659 h 10000"/>
                <a:gd name="connsiteX69" fmla="*/ 4194 w 10000"/>
                <a:gd name="connsiteY69" fmla="*/ 1552 h 10000"/>
                <a:gd name="connsiteX70" fmla="*/ 3930 w 10000"/>
                <a:gd name="connsiteY70" fmla="*/ 1763 h 10000"/>
                <a:gd name="connsiteX71" fmla="*/ 3871 w 10000"/>
                <a:gd name="connsiteY71" fmla="*/ 1341 h 10000"/>
                <a:gd name="connsiteX72" fmla="*/ 4077 w 10000"/>
                <a:gd name="connsiteY72" fmla="*/ 602 h 10000"/>
                <a:gd name="connsiteX73" fmla="*/ 3902 w 10000"/>
                <a:gd name="connsiteY73" fmla="*/ 338 h 10000"/>
                <a:gd name="connsiteX74" fmla="*/ 4493 w 10000"/>
                <a:gd name="connsiteY74" fmla="*/ 0 h 10000"/>
                <a:gd name="connsiteX75" fmla="*/ 3636 w 10000"/>
                <a:gd name="connsiteY75" fmla="*/ 21 h 10000"/>
                <a:gd name="connsiteX76" fmla="*/ 3550 w 10000"/>
                <a:gd name="connsiteY76" fmla="*/ 233 h 10000"/>
                <a:gd name="connsiteX77" fmla="*/ 3460 w 10000"/>
                <a:gd name="connsiteY77" fmla="*/ 655 h 10000"/>
                <a:gd name="connsiteX78" fmla="*/ 3343 w 10000"/>
                <a:gd name="connsiteY78" fmla="*/ 708 h 10000"/>
                <a:gd name="connsiteX79" fmla="*/ 3519 w 10000"/>
                <a:gd name="connsiteY79" fmla="*/ 919 h 10000"/>
                <a:gd name="connsiteX80" fmla="*/ 3550 w 10000"/>
                <a:gd name="connsiteY80" fmla="*/ 1183 h 10000"/>
                <a:gd name="connsiteX81" fmla="*/ 3460 w 10000"/>
                <a:gd name="connsiteY81" fmla="*/ 1341 h 10000"/>
                <a:gd name="connsiteX82" fmla="*/ 3550 w 10000"/>
                <a:gd name="connsiteY82" fmla="*/ 1816 h 10000"/>
                <a:gd name="connsiteX83" fmla="*/ 3489 w 10000"/>
                <a:gd name="connsiteY83" fmla="*/ 2239 h 10000"/>
                <a:gd name="connsiteX84" fmla="*/ 3050 w 10000"/>
                <a:gd name="connsiteY84" fmla="*/ 2555 h 10000"/>
                <a:gd name="connsiteX85" fmla="*/ 3021 w 10000"/>
                <a:gd name="connsiteY85" fmla="*/ 2397 h 10000"/>
                <a:gd name="connsiteX86" fmla="*/ 2992 w 10000"/>
                <a:gd name="connsiteY86" fmla="*/ 2609 h 10000"/>
                <a:gd name="connsiteX87" fmla="*/ 3108 w 10000"/>
                <a:gd name="connsiteY87" fmla="*/ 2819 h 10000"/>
                <a:gd name="connsiteX88" fmla="*/ 3402 w 10000"/>
                <a:gd name="connsiteY88" fmla="*/ 2609 h 10000"/>
                <a:gd name="connsiteX89" fmla="*/ 3519 w 10000"/>
                <a:gd name="connsiteY89" fmla="*/ 2767 h 10000"/>
                <a:gd name="connsiteX90" fmla="*/ 3314 w 10000"/>
                <a:gd name="connsiteY90" fmla="*/ 2819 h 10000"/>
                <a:gd name="connsiteX91" fmla="*/ 2378 w 10000"/>
                <a:gd name="connsiteY91" fmla="*/ 2638 h 10000"/>
                <a:gd name="connsiteX92" fmla="*/ 2570 w 10000"/>
                <a:gd name="connsiteY92" fmla="*/ 2488 h 10000"/>
                <a:gd name="connsiteX93" fmla="*/ 1994 w 10000"/>
                <a:gd name="connsiteY93" fmla="*/ 2940 h 10000"/>
                <a:gd name="connsiteX94" fmla="*/ 1929 w 10000"/>
                <a:gd name="connsiteY94" fmla="*/ 3317 h 10000"/>
                <a:gd name="connsiteX95" fmla="*/ 1929 w 10000"/>
                <a:gd name="connsiteY95" fmla="*/ 3317 h 10000"/>
                <a:gd name="connsiteX96" fmla="*/ 1789 w 10000"/>
                <a:gd name="connsiteY96" fmla="*/ 3559 h 10000"/>
                <a:gd name="connsiteX97" fmla="*/ 1554 w 10000"/>
                <a:gd name="connsiteY97" fmla="*/ 3559 h 10000"/>
                <a:gd name="connsiteX98" fmla="*/ 1378 w 10000"/>
                <a:gd name="connsiteY98" fmla="*/ 3770 h 10000"/>
                <a:gd name="connsiteX99" fmla="*/ 1145 w 10000"/>
                <a:gd name="connsiteY99" fmla="*/ 3770 h 10000"/>
                <a:gd name="connsiteX100" fmla="*/ 968 w 10000"/>
                <a:gd name="connsiteY100" fmla="*/ 3981 h 10000"/>
                <a:gd name="connsiteX101" fmla="*/ 851 w 10000"/>
                <a:gd name="connsiteY101" fmla="*/ 3770 h 10000"/>
                <a:gd name="connsiteX102" fmla="*/ 558 w 10000"/>
                <a:gd name="connsiteY102" fmla="*/ 3717 h 10000"/>
                <a:gd name="connsiteX103" fmla="*/ 0 w 10000"/>
                <a:gd name="connsiteY103" fmla="*/ 4984 h 10000"/>
                <a:gd name="connsiteX104" fmla="*/ 59 w 10000"/>
                <a:gd name="connsiteY104" fmla="*/ 5249 h 10000"/>
                <a:gd name="connsiteX105" fmla="*/ 118 w 10000"/>
                <a:gd name="connsiteY105" fmla="*/ 5618 h 10000"/>
                <a:gd name="connsiteX106" fmla="*/ 294 w 10000"/>
                <a:gd name="connsiteY106" fmla="*/ 5935 h 10000"/>
                <a:gd name="connsiteX107" fmla="*/ 528 w 10000"/>
                <a:gd name="connsiteY107" fmla="*/ 6462 h 10000"/>
                <a:gd name="connsiteX108" fmla="*/ 381 w 10000"/>
                <a:gd name="connsiteY108" fmla="*/ 6358 h 10000"/>
                <a:gd name="connsiteX109" fmla="*/ 733 w 10000"/>
                <a:gd name="connsiteY109" fmla="*/ 6832 h 10000"/>
                <a:gd name="connsiteX110" fmla="*/ 938 w 10000"/>
                <a:gd name="connsiteY110" fmla="*/ 6780 h 10000"/>
                <a:gd name="connsiteX111" fmla="*/ 910 w 10000"/>
                <a:gd name="connsiteY111" fmla="*/ 6462 h 10000"/>
                <a:gd name="connsiteX112" fmla="*/ 1085 w 10000"/>
                <a:gd name="connsiteY112" fmla="*/ 6515 h 10000"/>
                <a:gd name="connsiteX113" fmla="*/ 880 w 10000"/>
                <a:gd name="connsiteY113" fmla="*/ 5882 h 10000"/>
                <a:gd name="connsiteX114" fmla="*/ 1261 w 10000"/>
                <a:gd name="connsiteY114" fmla="*/ 5618 h 10000"/>
                <a:gd name="connsiteX115" fmla="*/ 1468 w 10000"/>
                <a:gd name="connsiteY115" fmla="*/ 5618 h 10000"/>
                <a:gd name="connsiteX116" fmla="*/ 1468 w 10000"/>
                <a:gd name="connsiteY116" fmla="*/ 5882 h 10000"/>
                <a:gd name="connsiteX117" fmla="*/ 1290 w 10000"/>
                <a:gd name="connsiteY117" fmla="*/ 6040 h 10000"/>
                <a:gd name="connsiteX118" fmla="*/ 1174 w 10000"/>
                <a:gd name="connsiteY118" fmla="*/ 6727 h 10000"/>
                <a:gd name="connsiteX119" fmla="*/ 1115 w 10000"/>
                <a:gd name="connsiteY119" fmla="*/ 7043 h 10000"/>
                <a:gd name="connsiteX120" fmla="*/ 1203 w 10000"/>
                <a:gd name="connsiteY120" fmla="*/ 7466 h 10000"/>
                <a:gd name="connsiteX121" fmla="*/ 1378 w 10000"/>
                <a:gd name="connsiteY121" fmla="*/ 7783 h 10000"/>
                <a:gd name="connsiteX122" fmla="*/ 1965 w 10000"/>
                <a:gd name="connsiteY122" fmla="*/ 8416 h 10000"/>
                <a:gd name="connsiteX123" fmla="*/ 2433 w 10000"/>
                <a:gd name="connsiteY123" fmla="*/ 8891 h 10000"/>
                <a:gd name="connsiteX124" fmla="*/ 2785 w 10000"/>
                <a:gd name="connsiteY124" fmla="*/ 9103 h 10000"/>
                <a:gd name="connsiteX125" fmla="*/ 3167 w 10000"/>
                <a:gd name="connsiteY125" fmla="*/ 9313 h 10000"/>
                <a:gd name="connsiteX126" fmla="*/ 3550 w 10000"/>
                <a:gd name="connsiteY126" fmla="*/ 9525 h 10000"/>
                <a:gd name="connsiteX127" fmla="*/ 3902 w 10000"/>
                <a:gd name="connsiteY127" fmla="*/ 9631 h 10000"/>
                <a:gd name="connsiteX128" fmla="*/ 4282 w 10000"/>
                <a:gd name="connsiteY128" fmla="*/ 9789 h 10000"/>
                <a:gd name="connsiteX129" fmla="*/ 4722 w 10000"/>
                <a:gd name="connsiteY129" fmla="*/ 9948 h 10000"/>
                <a:gd name="connsiteX130" fmla="*/ 5190 w 10000"/>
                <a:gd name="connsiteY130" fmla="*/ 10000 h 10000"/>
                <a:gd name="connsiteX131" fmla="*/ 5601 w 10000"/>
                <a:gd name="connsiteY131" fmla="*/ 10000 h 10000"/>
                <a:gd name="connsiteX132" fmla="*/ 6100 w 10000"/>
                <a:gd name="connsiteY132" fmla="*/ 9948 h 10000"/>
                <a:gd name="connsiteX133" fmla="*/ 6452 w 10000"/>
                <a:gd name="connsiteY133" fmla="*/ 9841 h 10000"/>
                <a:gd name="connsiteX134" fmla="*/ 6804 w 10000"/>
                <a:gd name="connsiteY134" fmla="*/ 9737 h 10000"/>
                <a:gd name="connsiteX135" fmla="*/ 7186 w 10000"/>
                <a:gd name="connsiteY135" fmla="*/ 9578 h 10000"/>
                <a:gd name="connsiteX136" fmla="*/ 7537 w 10000"/>
                <a:gd name="connsiteY136" fmla="*/ 9419 h 10000"/>
                <a:gd name="connsiteX137" fmla="*/ 7860 w 10000"/>
                <a:gd name="connsiteY137" fmla="*/ 9209 h 10000"/>
                <a:gd name="connsiteX138" fmla="*/ 8212 w 10000"/>
                <a:gd name="connsiteY138" fmla="*/ 8997 h 10000"/>
                <a:gd name="connsiteX139" fmla="*/ 8535 w 10000"/>
                <a:gd name="connsiteY139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560 w 10000"/>
                <a:gd name="connsiteY15" fmla="*/ 5301 h 10000"/>
                <a:gd name="connsiteX16" fmla="*/ 9942 w 10000"/>
                <a:gd name="connsiteY16" fmla="*/ 4510 h 10000"/>
                <a:gd name="connsiteX17" fmla="*/ 9531 w 10000"/>
                <a:gd name="connsiteY17" fmla="*/ 4773 h 10000"/>
                <a:gd name="connsiteX18" fmla="*/ 9443 w 10000"/>
                <a:gd name="connsiteY18" fmla="*/ 5195 h 10000"/>
                <a:gd name="connsiteX19" fmla="*/ 9091 w 10000"/>
                <a:gd name="connsiteY19" fmla="*/ 5249 h 10000"/>
                <a:gd name="connsiteX20" fmla="*/ 9062 w 10000"/>
                <a:gd name="connsiteY20" fmla="*/ 5829 h 10000"/>
                <a:gd name="connsiteX21" fmla="*/ 9091 w 10000"/>
                <a:gd name="connsiteY21" fmla="*/ 5935 h 10000"/>
                <a:gd name="connsiteX22" fmla="*/ 8916 w 10000"/>
                <a:gd name="connsiteY22" fmla="*/ 6146 h 10000"/>
                <a:gd name="connsiteX23" fmla="*/ 8720 w 10000"/>
                <a:gd name="connsiteY23" fmla="*/ 5507 h 10000"/>
                <a:gd name="connsiteX24" fmla="*/ 8720 w 10000"/>
                <a:gd name="connsiteY24" fmla="*/ 5507 h 10000"/>
                <a:gd name="connsiteX25" fmla="*/ 8591 w 10000"/>
                <a:gd name="connsiteY25" fmla="*/ 5281 h 10000"/>
                <a:gd name="connsiteX26" fmla="*/ 8399 w 10000"/>
                <a:gd name="connsiteY26" fmla="*/ 5432 h 10000"/>
                <a:gd name="connsiteX27" fmla="*/ 8271 w 10000"/>
                <a:gd name="connsiteY27" fmla="*/ 5205 h 10000"/>
                <a:gd name="connsiteX28" fmla="*/ 8142 w 10000"/>
                <a:gd name="connsiteY28" fmla="*/ 4979 h 10000"/>
                <a:gd name="connsiteX29" fmla="*/ 8655 w 10000"/>
                <a:gd name="connsiteY29" fmla="*/ 4904 h 10000"/>
                <a:gd name="connsiteX30" fmla="*/ 8207 w 10000"/>
                <a:gd name="connsiteY30" fmla="*/ 4602 h 10000"/>
                <a:gd name="connsiteX31" fmla="*/ 8014 w 10000"/>
                <a:gd name="connsiteY31" fmla="*/ 4753 h 10000"/>
                <a:gd name="connsiteX32" fmla="*/ 8047 w 10000"/>
                <a:gd name="connsiteY32" fmla="*/ 4837 h 10000"/>
                <a:gd name="connsiteX33" fmla="*/ 6914 w 10000"/>
                <a:gd name="connsiteY33" fmla="*/ 3320 h 10000"/>
                <a:gd name="connsiteX34" fmla="*/ 6926 w 10000"/>
                <a:gd name="connsiteY34" fmla="*/ 3319 h 10000"/>
                <a:gd name="connsiteX35" fmla="*/ 6605 w 10000"/>
                <a:gd name="connsiteY35" fmla="*/ 3244 h 10000"/>
                <a:gd name="connsiteX36" fmla="*/ 6479 w 10000"/>
                <a:gd name="connsiteY36" fmla="*/ 3018 h 10000"/>
                <a:gd name="connsiteX37" fmla="*/ 4957 w 10000"/>
                <a:gd name="connsiteY37" fmla="*/ 3242 h 10000"/>
                <a:gd name="connsiteX38" fmla="*/ 4838 w 10000"/>
                <a:gd name="connsiteY38" fmla="*/ 3189 h 10000"/>
                <a:gd name="connsiteX39" fmla="*/ 4692 w 10000"/>
                <a:gd name="connsiteY39" fmla="*/ 3136 h 10000"/>
                <a:gd name="connsiteX40" fmla="*/ 4575 w 10000"/>
                <a:gd name="connsiteY40" fmla="*/ 3348 h 10000"/>
                <a:gd name="connsiteX41" fmla="*/ 4400 w 10000"/>
                <a:gd name="connsiteY41" fmla="*/ 3507 h 10000"/>
                <a:gd name="connsiteX42" fmla="*/ 4370 w 10000"/>
                <a:gd name="connsiteY42" fmla="*/ 3664 h 10000"/>
                <a:gd name="connsiteX43" fmla="*/ 4515 w 10000"/>
                <a:gd name="connsiteY43" fmla="*/ 3875 h 10000"/>
                <a:gd name="connsiteX44" fmla="*/ 4575 w 10000"/>
                <a:gd name="connsiteY44" fmla="*/ 4034 h 10000"/>
                <a:gd name="connsiteX45" fmla="*/ 4722 w 10000"/>
                <a:gd name="connsiteY45" fmla="*/ 4034 h 10000"/>
                <a:gd name="connsiteX46" fmla="*/ 4781 w 10000"/>
                <a:gd name="connsiteY46" fmla="*/ 4034 h 10000"/>
                <a:gd name="connsiteX47" fmla="*/ 4867 w 10000"/>
                <a:gd name="connsiteY47" fmla="*/ 4245 h 10000"/>
                <a:gd name="connsiteX48" fmla="*/ 5015 w 10000"/>
                <a:gd name="connsiteY48" fmla="*/ 4614 h 10000"/>
                <a:gd name="connsiteX49" fmla="*/ 4838 w 10000"/>
                <a:gd name="connsiteY49" fmla="*/ 4403 h 10000"/>
                <a:gd name="connsiteX50" fmla="*/ 4752 w 10000"/>
                <a:gd name="connsiteY50" fmla="*/ 4139 h 10000"/>
                <a:gd name="connsiteX51" fmla="*/ 4663 w 10000"/>
                <a:gd name="connsiteY51" fmla="*/ 4351 h 10000"/>
                <a:gd name="connsiteX52" fmla="*/ 4545 w 10000"/>
                <a:gd name="connsiteY52" fmla="*/ 4668 h 10000"/>
                <a:gd name="connsiteX53" fmla="*/ 4545 w 10000"/>
                <a:gd name="connsiteY53" fmla="*/ 4457 h 10000"/>
                <a:gd name="connsiteX54" fmla="*/ 4370 w 10000"/>
                <a:gd name="connsiteY54" fmla="*/ 4351 h 10000"/>
                <a:gd name="connsiteX55" fmla="*/ 4340 w 10000"/>
                <a:gd name="connsiteY55" fmla="*/ 3981 h 10000"/>
                <a:gd name="connsiteX56" fmla="*/ 4253 w 10000"/>
                <a:gd name="connsiteY56" fmla="*/ 3611 h 10000"/>
                <a:gd name="connsiteX57" fmla="*/ 4164 w 10000"/>
                <a:gd name="connsiteY57" fmla="*/ 3611 h 10000"/>
                <a:gd name="connsiteX58" fmla="*/ 4253 w 10000"/>
                <a:gd name="connsiteY58" fmla="*/ 3084 h 10000"/>
                <a:gd name="connsiteX59" fmla="*/ 4400 w 10000"/>
                <a:gd name="connsiteY59" fmla="*/ 3084 h 10000"/>
                <a:gd name="connsiteX60" fmla="*/ 4458 w 10000"/>
                <a:gd name="connsiteY60" fmla="*/ 3400 h 10000"/>
                <a:gd name="connsiteX61" fmla="*/ 4487 w 10000"/>
                <a:gd name="connsiteY61" fmla="*/ 3189 h 10000"/>
                <a:gd name="connsiteX62" fmla="*/ 4429 w 10000"/>
                <a:gd name="connsiteY62" fmla="*/ 3031 h 10000"/>
                <a:gd name="connsiteX63" fmla="*/ 4282 w 10000"/>
                <a:gd name="connsiteY63" fmla="*/ 2925 h 10000"/>
                <a:gd name="connsiteX64" fmla="*/ 4311 w 10000"/>
                <a:gd name="connsiteY64" fmla="*/ 2503 h 10000"/>
                <a:gd name="connsiteX65" fmla="*/ 4253 w 10000"/>
                <a:gd name="connsiteY65" fmla="*/ 2291 h 10000"/>
                <a:gd name="connsiteX66" fmla="*/ 4222 w 10000"/>
                <a:gd name="connsiteY66" fmla="*/ 1659 h 10000"/>
                <a:gd name="connsiteX67" fmla="*/ 4282 w 10000"/>
                <a:gd name="connsiteY67" fmla="*/ 1659 h 10000"/>
                <a:gd name="connsiteX68" fmla="*/ 4194 w 10000"/>
                <a:gd name="connsiteY68" fmla="*/ 1552 h 10000"/>
                <a:gd name="connsiteX69" fmla="*/ 3930 w 10000"/>
                <a:gd name="connsiteY69" fmla="*/ 1763 h 10000"/>
                <a:gd name="connsiteX70" fmla="*/ 3871 w 10000"/>
                <a:gd name="connsiteY70" fmla="*/ 1341 h 10000"/>
                <a:gd name="connsiteX71" fmla="*/ 4077 w 10000"/>
                <a:gd name="connsiteY71" fmla="*/ 602 h 10000"/>
                <a:gd name="connsiteX72" fmla="*/ 3902 w 10000"/>
                <a:gd name="connsiteY72" fmla="*/ 338 h 10000"/>
                <a:gd name="connsiteX73" fmla="*/ 4493 w 10000"/>
                <a:gd name="connsiteY73" fmla="*/ 0 h 10000"/>
                <a:gd name="connsiteX74" fmla="*/ 3636 w 10000"/>
                <a:gd name="connsiteY74" fmla="*/ 21 h 10000"/>
                <a:gd name="connsiteX75" fmla="*/ 3550 w 10000"/>
                <a:gd name="connsiteY75" fmla="*/ 233 h 10000"/>
                <a:gd name="connsiteX76" fmla="*/ 3460 w 10000"/>
                <a:gd name="connsiteY76" fmla="*/ 655 h 10000"/>
                <a:gd name="connsiteX77" fmla="*/ 3343 w 10000"/>
                <a:gd name="connsiteY77" fmla="*/ 708 h 10000"/>
                <a:gd name="connsiteX78" fmla="*/ 3519 w 10000"/>
                <a:gd name="connsiteY78" fmla="*/ 919 h 10000"/>
                <a:gd name="connsiteX79" fmla="*/ 3550 w 10000"/>
                <a:gd name="connsiteY79" fmla="*/ 1183 h 10000"/>
                <a:gd name="connsiteX80" fmla="*/ 3460 w 10000"/>
                <a:gd name="connsiteY80" fmla="*/ 1341 h 10000"/>
                <a:gd name="connsiteX81" fmla="*/ 3550 w 10000"/>
                <a:gd name="connsiteY81" fmla="*/ 1816 h 10000"/>
                <a:gd name="connsiteX82" fmla="*/ 3489 w 10000"/>
                <a:gd name="connsiteY82" fmla="*/ 2239 h 10000"/>
                <a:gd name="connsiteX83" fmla="*/ 3050 w 10000"/>
                <a:gd name="connsiteY83" fmla="*/ 2555 h 10000"/>
                <a:gd name="connsiteX84" fmla="*/ 3021 w 10000"/>
                <a:gd name="connsiteY84" fmla="*/ 2397 h 10000"/>
                <a:gd name="connsiteX85" fmla="*/ 2992 w 10000"/>
                <a:gd name="connsiteY85" fmla="*/ 2609 h 10000"/>
                <a:gd name="connsiteX86" fmla="*/ 3108 w 10000"/>
                <a:gd name="connsiteY86" fmla="*/ 2819 h 10000"/>
                <a:gd name="connsiteX87" fmla="*/ 3402 w 10000"/>
                <a:gd name="connsiteY87" fmla="*/ 2609 h 10000"/>
                <a:gd name="connsiteX88" fmla="*/ 3519 w 10000"/>
                <a:gd name="connsiteY88" fmla="*/ 2767 h 10000"/>
                <a:gd name="connsiteX89" fmla="*/ 3314 w 10000"/>
                <a:gd name="connsiteY89" fmla="*/ 2819 h 10000"/>
                <a:gd name="connsiteX90" fmla="*/ 2378 w 10000"/>
                <a:gd name="connsiteY90" fmla="*/ 2638 h 10000"/>
                <a:gd name="connsiteX91" fmla="*/ 2570 w 10000"/>
                <a:gd name="connsiteY91" fmla="*/ 2488 h 10000"/>
                <a:gd name="connsiteX92" fmla="*/ 1994 w 10000"/>
                <a:gd name="connsiteY92" fmla="*/ 2940 h 10000"/>
                <a:gd name="connsiteX93" fmla="*/ 1929 w 10000"/>
                <a:gd name="connsiteY93" fmla="*/ 3317 h 10000"/>
                <a:gd name="connsiteX94" fmla="*/ 1929 w 10000"/>
                <a:gd name="connsiteY94" fmla="*/ 3317 h 10000"/>
                <a:gd name="connsiteX95" fmla="*/ 1789 w 10000"/>
                <a:gd name="connsiteY95" fmla="*/ 3559 h 10000"/>
                <a:gd name="connsiteX96" fmla="*/ 1554 w 10000"/>
                <a:gd name="connsiteY96" fmla="*/ 3559 h 10000"/>
                <a:gd name="connsiteX97" fmla="*/ 1378 w 10000"/>
                <a:gd name="connsiteY97" fmla="*/ 3770 h 10000"/>
                <a:gd name="connsiteX98" fmla="*/ 1145 w 10000"/>
                <a:gd name="connsiteY98" fmla="*/ 3770 h 10000"/>
                <a:gd name="connsiteX99" fmla="*/ 968 w 10000"/>
                <a:gd name="connsiteY99" fmla="*/ 3981 h 10000"/>
                <a:gd name="connsiteX100" fmla="*/ 851 w 10000"/>
                <a:gd name="connsiteY100" fmla="*/ 3770 h 10000"/>
                <a:gd name="connsiteX101" fmla="*/ 558 w 10000"/>
                <a:gd name="connsiteY101" fmla="*/ 3717 h 10000"/>
                <a:gd name="connsiteX102" fmla="*/ 0 w 10000"/>
                <a:gd name="connsiteY102" fmla="*/ 4984 h 10000"/>
                <a:gd name="connsiteX103" fmla="*/ 59 w 10000"/>
                <a:gd name="connsiteY103" fmla="*/ 5249 h 10000"/>
                <a:gd name="connsiteX104" fmla="*/ 118 w 10000"/>
                <a:gd name="connsiteY104" fmla="*/ 5618 h 10000"/>
                <a:gd name="connsiteX105" fmla="*/ 294 w 10000"/>
                <a:gd name="connsiteY105" fmla="*/ 5935 h 10000"/>
                <a:gd name="connsiteX106" fmla="*/ 528 w 10000"/>
                <a:gd name="connsiteY106" fmla="*/ 6462 h 10000"/>
                <a:gd name="connsiteX107" fmla="*/ 381 w 10000"/>
                <a:gd name="connsiteY107" fmla="*/ 6358 h 10000"/>
                <a:gd name="connsiteX108" fmla="*/ 733 w 10000"/>
                <a:gd name="connsiteY108" fmla="*/ 6832 h 10000"/>
                <a:gd name="connsiteX109" fmla="*/ 938 w 10000"/>
                <a:gd name="connsiteY109" fmla="*/ 6780 h 10000"/>
                <a:gd name="connsiteX110" fmla="*/ 910 w 10000"/>
                <a:gd name="connsiteY110" fmla="*/ 6462 h 10000"/>
                <a:gd name="connsiteX111" fmla="*/ 1085 w 10000"/>
                <a:gd name="connsiteY111" fmla="*/ 6515 h 10000"/>
                <a:gd name="connsiteX112" fmla="*/ 880 w 10000"/>
                <a:gd name="connsiteY112" fmla="*/ 5882 h 10000"/>
                <a:gd name="connsiteX113" fmla="*/ 1261 w 10000"/>
                <a:gd name="connsiteY113" fmla="*/ 5618 h 10000"/>
                <a:gd name="connsiteX114" fmla="*/ 1468 w 10000"/>
                <a:gd name="connsiteY114" fmla="*/ 5618 h 10000"/>
                <a:gd name="connsiteX115" fmla="*/ 1468 w 10000"/>
                <a:gd name="connsiteY115" fmla="*/ 5882 h 10000"/>
                <a:gd name="connsiteX116" fmla="*/ 1290 w 10000"/>
                <a:gd name="connsiteY116" fmla="*/ 6040 h 10000"/>
                <a:gd name="connsiteX117" fmla="*/ 1174 w 10000"/>
                <a:gd name="connsiteY117" fmla="*/ 6727 h 10000"/>
                <a:gd name="connsiteX118" fmla="*/ 1115 w 10000"/>
                <a:gd name="connsiteY118" fmla="*/ 7043 h 10000"/>
                <a:gd name="connsiteX119" fmla="*/ 1203 w 10000"/>
                <a:gd name="connsiteY119" fmla="*/ 7466 h 10000"/>
                <a:gd name="connsiteX120" fmla="*/ 1378 w 10000"/>
                <a:gd name="connsiteY120" fmla="*/ 7783 h 10000"/>
                <a:gd name="connsiteX121" fmla="*/ 1965 w 10000"/>
                <a:gd name="connsiteY121" fmla="*/ 8416 h 10000"/>
                <a:gd name="connsiteX122" fmla="*/ 2433 w 10000"/>
                <a:gd name="connsiteY122" fmla="*/ 8891 h 10000"/>
                <a:gd name="connsiteX123" fmla="*/ 2785 w 10000"/>
                <a:gd name="connsiteY123" fmla="*/ 9103 h 10000"/>
                <a:gd name="connsiteX124" fmla="*/ 3167 w 10000"/>
                <a:gd name="connsiteY124" fmla="*/ 9313 h 10000"/>
                <a:gd name="connsiteX125" fmla="*/ 3550 w 10000"/>
                <a:gd name="connsiteY125" fmla="*/ 9525 h 10000"/>
                <a:gd name="connsiteX126" fmla="*/ 3902 w 10000"/>
                <a:gd name="connsiteY126" fmla="*/ 9631 h 10000"/>
                <a:gd name="connsiteX127" fmla="*/ 4282 w 10000"/>
                <a:gd name="connsiteY127" fmla="*/ 9789 h 10000"/>
                <a:gd name="connsiteX128" fmla="*/ 4722 w 10000"/>
                <a:gd name="connsiteY128" fmla="*/ 9948 h 10000"/>
                <a:gd name="connsiteX129" fmla="*/ 5190 w 10000"/>
                <a:gd name="connsiteY129" fmla="*/ 10000 h 10000"/>
                <a:gd name="connsiteX130" fmla="*/ 5601 w 10000"/>
                <a:gd name="connsiteY130" fmla="*/ 10000 h 10000"/>
                <a:gd name="connsiteX131" fmla="*/ 6100 w 10000"/>
                <a:gd name="connsiteY131" fmla="*/ 9948 h 10000"/>
                <a:gd name="connsiteX132" fmla="*/ 6452 w 10000"/>
                <a:gd name="connsiteY132" fmla="*/ 9841 h 10000"/>
                <a:gd name="connsiteX133" fmla="*/ 6804 w 10000"/>
                <a:gd name="connsiteY133" fmla="*/ 9737 h 10000"/>
                <a:gd name="connsiteX134" fmla="*/ 7186 w 10000"/>
                <a:gd name="connsiteY134" fmla="*/ 9578 h 10000"/>
                <a:gd name="connsiteX135" fmla="*/ 7537 w 10000"/>
                <a:gd name="connsiteY135" fmla="*/ 9419 h 10000"/>
                <a:gd name="connsiteX136" fmla="*/ 7860 w 10000"/>
                <a:gd name="connsiteY136" fmla="*/ 9209 h 10000"/>
                <a:gd name="connsiteX137" fmla="*/ 8212 w 10000"/>
                <a:gd name="connsiteY137" fmla="*/ 8997 h 10000"/>
                <a:gd name="connsiteX138" fmla="*/ 8535 w 10000"/>
                <a:gd name="connsiteY138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560 w 10000"/>
                <a:gd name="connsiteY15" fmla="*/ 5301 h 10000"/>
                <a:gd name="connsiteX16" fmla="*/ 9942 w 10000"/>
                <a:gd name="connsiteY16" fmla="*/ 4510 h 10000"/>
                <a:gd name="connsiteX17" fmla="*/ 9531 w 10000"/>
                <a:gd name="connsiteY17" fmla="*/ 4773 h 10000"/>
                <a:gd name="connsiteX18" fmla="*/ 9443 w 10000"/>
                <a:gd name="connsiteY18" fmla="*/ 5195 h 10000"/>
                <a:gd name="connsiteX19" fmla="*/ 9091 w 10000"/>
                <a:gd name="connsiteY19" fmla="*/ 5249 h 10000"/>
                <a:gd name="connsiteX20" fmla="*/ 9062 w 10000"/>
                <a:gd name="connsiteY20" fmla="*/ 5829 h 10000"/>
                <a:gd name="connsiteX21" fmla="*/ 9091 w 10000"/>
                <a:gd name="connsiteY21" fmla="*/ 5935 h 10000"/>
                <a:gd name="connsiteX22" fmla="*/ 8916 w 10000"/>
                <a:gd name="connsiteY22" fmla="*/ 6146 h 10000"/>
                <a:gd name="connsiteX23" fmla="*/ 8720 w 10000"/>
                <a:gd name="connsiteY23" fmla="*/ 5507 h 10000"/>
                <a:gd name="connsiteX24" fmla="*/ 8720 w 10000"/>
                <a:gd name="connsiteY24" fmla="*/ 5507 h 10000"/>
                <a:gd name="connsiteX25" fmla="*/ 8591 w 10000"/>
                <a:gd name="connsiteY25" fmla="*/ 5281 h 10000"/>
                <a:gd name="connsiteX26" fmla="*/ 8399 w 10000"/>
                <a:gd name="connsiteY26" fmla="*/ 5432 h 10000"/>
                <a:gd name="connsiteX27" fmla="*/ 8271 w 10000"/>
                <a:gd name="connsiteY27" fmla="*/ 5205 h 10000"/>
                <a:gd name="connsiteX28" fmla="*/ 8142 w 10000"/>
                <a:gd name="connsiteY28" fmla="*/ 4979 h 10000"/>
                <a:gd name="connsiteX29" fmla="*/ 8655 w 10000"/>
                <a:gd name="connsiteY29" fmla="*/ 4904 h 10000"/>
                <a:gd name="connsiteX30" fmla="*/ 8207 w 10000"/>
                <a:gd name="connsiteY30" fmla="*/ 4602 h 10000"/>
                <a:gd name="connsiteX31" fmla="*/ 8014 w 10000"/>
                <a:gd name="connsiteY31" fmla="*/ 4753 h 10000"/>
                <a:gd name="connsiteX32" fmla="*/ 8047 w 10000"/>
                <a:gd name="connsiteY32" fmla="*/ 4837 h 10000"/>
                <a:gd name="connsiteX33" fmla="*/ 6914 w 10000"/>
                <a:gd name="connsiteY33" fmla="*/ 3320 h 10000"/>
                <a:gd name="connsiteX34" fmla="*/ 6926 w 10000"/>
                <a:gd name="connsiteY34" fmla="*/ 3319 h 10000"/>
                <a:gd name="connsiteX35" fmla="*/ 6605 w 10000"/>
                <a:gd name="connsiteY35" fmla="*/ 3244 h 10000"/>
                <a:gd name="connsiteX36" fmla="*/ 6479 w 10000"/>
                <a:gd name="connsiteY36" fmla="*/ 3018 h 10000"/>
                <a:gd name="connsiteX37" fmla="*/ 4957 w 10000"/>
                <a:gd name="connsiteY37" fmla="*/ 3242 h 10000"/>
                <a:gd name="connsiteX38" fmla="*/ 4838 w 10000"/>
                <a:gd name="connsiteY38" fmla="*/ 3189 h 10000"/>
                <a:gd name="connsiteX39" fmla="*/ 4692 w 10000"/>
                <a:gd name="connsiteY39" fmla="*/ 3136 h 10000"/>
                <a:gd name="connsiteX40" fmla="*/ 4575 w 10000"/>
                <a:gd name="connsiteY40" fmla="*/ 3348 h 10000"/>
                <a:gd name="connsiteX41" fmla="*/ 4400 w 10000"/>
                <a:gd name="connsiteY41" fmla="*/ 3507 h 10000"/>
                <a:gd name="connsiteX42" fmla="*/ 4370 w 10000"/>
                <a:gd name="connsiteY42" fmla="*/ 3664 h 10000"/>
                <a:gd name="connsiteX43" fmla="*/ 4515 w 10000"/>
                <a:gd name="connsiteY43" fmla="*/ 3875 h 10000"/>
                <a:gd name="connsiteX44" fmla="*/ 4575 w 10000"/>
                <a:gd name="connsiteY44" fmla="*/ 4034 h 10000"/>
                <a:gd name="connsiteX45" fmla="*/ 4722 w 10000"/>
                <a:gd name="connsiteY45" fmla="*/ 4034 h 10000"/>
                <a:gd name="connsiteX46" fmla="*/ 4781 w 10000"/>
                <a:gd name="connsiteY46" fmla="*/ 4034 h 10000"/>
                <a:gd name="connsiteX47" fmla="*/ 4867 w 10000"/>
                <a:gd name="connsiteY47" fmla="*/ 4245 h 10000"/>
                <a:gd name="connsiteX48" fmla="*/ 5015 w 10000"/>
                <a:gd name="connsiteY48" fmla="*/ 4614 h 10000"/>
                <a:gd name="connsiteX49" fmla="*/ 4838 w 10000"/>
                <a:gd name="connsiteY49" fmla="*/ 4403 h 10000"/>
                <a:gd name="connsiteX50" fmla="*/ 4752 w 10000"/>
                <a:gd name="connsiteY50" fmla="*/ 4139 h 10000"/>
                <a:gd name="connsiteX51" fmla="*/ 4663 w 10000"/>
                <a:gd name="connsiteY51" fmla="*/ 4351 h 10000"/>
                <a:gd name="connsiteX52" fmla="*/ 4545 w 10000"/>
                <a:gd name="connsiteY52" fmla="*/ 4668 h 10000"/>
                <a:gd name="connsiteX53" fmla="*/ 4545 w 10000"/>
                <a:gd name="connsiteY53" fmla="*/ 4457 h 10000"/>
                <a:gd name="connsiteX54" fmla="*/ 4340 w 10000"/>
                <a:gd name="connsiteY54" fmla="*/ 3981 h 10000"/>
                <a:gd name="connsiteX55" fmla="*/ 4253 w 10000"/>
                <a:gd name="connsiteY55" fmla="*/ 3611 h 10000"/>
                <a:gd name="connsiteX56" fmla="*/ 4164 w 10000"/>
                <a:gd name="connsiteY56" fmla="*/ 3611 h 10000"/>
                <a:gd name="connsiteX57" fmla="*/ 4253 w 10000"/>
                <a:gd name="connsiteY57" fmla="*/ 3084 h 10000"/>
                <a:gd name="connsiteX58" fmla="*/ 4400 w 10000"/>
                <a:gd name="connsiteY58" fmla="*/ 3084 h 10000"/>
                <a:gd name="connsiteX59" fmla="*/ 4458 w 10000"/>
                <a:gd name="connsiteY59" fmla="*/ 3400 h 10000"/>
                <a:gd name="connsiteX60" fmla="*/ 4487 w 10000"/>
                <a:gd name="connsiteY60" fmla="*/ 3189 h 10000"/>
                <a:gd name="connsiteX61" fmla="*/ 4429 w 10000"/>
                <a:gd name="connsiteY61" fmla="*/ 3031 h 10000"/>
                <a:gd name="connsiteX62" fmla="*/ 4282 w 10000"/>
                <a:gd name="connsiteY62" fmla="*/ 2925 h 10000"/>
                <a:gd name="connsiteX63" fmla="*/ 4311 w 10000"/>
                <a:gd name="connsiteY63" fmla="*/ 2503 h 10000"/>
                <a:gd name="connsiteX64" fmla="*/ 4253 w 10000"/>
                <a:gd name="connsiteY64" fmla="*/ 2291 h 10000"/>
                <a:gd name="connsiteX65" fmla="*/ 4222 w 10000"/>
                <a:gd name="connsiteY65" fmla="*/ 1659 h 10000"/>
                <a:gd name="connsiteX66" fmla="*/ 4282 w 10000"/>
                <a:gd name="connsiteY66" fmla="*/ 1659 h 10000"/>
                <a:gd name="connsiteX67" fmla="*/ 4194 w 10000"/>
                <a:gd name="connsiteY67" fmla="*/ 1552 h 10000"/>
                <a:gd name="connsiteX68" fmla="*/ 3930 w 10000"/>
                <a:gd name="connsiteY68" fmla="*/ 1763 h 10000"/>
                <a:gd name="connsiteX69" fmla="*/ 3871 w 10000"/>
                <a:gd name="connsiteY69" fmla="*/ 1341 h 10000"/>
                <a:gd name="connsiteX70" fmla="*/ 4077 w 10000"/>
                <a:gd name="connsiteY70" fmla="*/ 602 h 10000"/>
                <a:gd name="connsiteX71" fmla="*/ 3902 w 10000"/>
                <a:gd name="connsiteY71" fmla="*/ 338 h 10000"/>
                <a:gd name="connsiteX72" fmla="*/ 4493 w 10000"/>
                <a:gd name="connsiteY72" fmla="*/ 0 h 10000"/>
                <a:gd name="connsiteX73" fmla="*/ 3636 w 10000"/>
                <a:gd name="connsiteY73" fmla="*/ 21 h 10000"/>
                <a:gd name="connsiteX74" fmla="*/ 3550 w 10000"/>
                <a:gd name="connsiteY74" fmla="*/ 233 h 10000"/>
                <a:gd name="connsiteX75" fmla="*/ 3460 w 10000"/>
                <a:gd name="connsiteY75" fmla="*/ 655 h 10000"/>
                <a:gd name="connsiteX76" fmla="*/ 3343 w 10000"/>
                <a:gd name="connsiteY76" fmla="*/ 708 h 10000"/>
                <a:gd name="connsiteX77" fmla="*/ 3519 w 10000"/>
                <a:gd name="connsiteY77" fmla="*/ 919 h 10000"/>
                <a:gd name="connsiteX78" fmla="*/ 3550 w 10000"/>
                <a:gd name="connsiteY78" fmla="*/ 1183 h 10000"/>
                <a:gd name="connsiteX79" fmla="*/ 3460 w 10000"/>
                <a:gd name="connsiteY79" fmla="*/ 1341 h 10000"/>
                <a:gd name="connsiteX80" fmla="*/ 3550 w 10000"/>
                <a:gd name="connsiteY80" fmla="*/ 1816 h 10000"/>
                <a:gd name="connsiteX81" fmla="*/ 3489 w 10000"/>
                <a:gd name="connsiteY81" fmla="*/ 2239 h 10000"/>
                <a:gd name="connsiteX82" fmla="*/ 3050 w 10000"/>
                <a:gd name="connsiteY82" fmla="*/ 2555 h 10000"/>
                <a:gd name="connsiteX83" fmla="*/ 3021 w 10000"/>
                <a:gd name="connsiteY83" fmla="*/ 2397 h 10000"/>
                <a:gd name="connsiteX84" fmla="*/ 2992 w 10000"/>
                <a:gd name="connsiteY84" fmla="*/ 2609 h 10000"/>
                <a:gd name="connsiteX85" fmla="*/ 3108 w 10000"/>
                <a:gd name="connsiteY85" fmla="*/ 2819 h 10000"/>
                <a:gd name="connsiteX86" fmla="*/ 3402 w 10000"/>
                <a:gd name="connsiteY86" fmla="*/ 2609 h 10000"/>
                <a:gd name="connsiteX87" fmla="*/ 3519 w 10000"/>
                <a:gd name="connsiteY87" fmla="*/ 2767 h 10000"/>
                <a:gd name="connsiteX88" fmla="*/ 3314 w 10000"/>
                <a:gd name="connsiteY88" fmla="*/ 2819 h 10000"/>
                <a:gd name="connsiteX89" fmla="*/ 2378 w 10000"/>
                <a:gd name="connsiteY89" fmla="*/ 2638 h 10000"/>
                <a:gd name="connsiteX90" fmla="*/ 2570 w 10000"/>
                <a:gd name="connsiteY90" fmla="*/ 2488 h 10000"/>
                <a:gd name="connsiteX91" fmla="*/ 1994 w 10000"/>
                <a:gd name="connsiteY91" fmla="*/ 2940 h 10000"/>
                <a:gd name="connsiteX92" fmla="*/ 1929 w 10000"/>
                <a:gd name="connsiteY92" fmla="*/ 3317 h 10000"/>
                <a:gd name="connsiteX93" fmla="*/ 1929 w 10000"/>
                <a:gd name="connsiteY93" fmla="*/ 3317 h 10000"/>
                <a:gd name="connsiteX94" fmla="*/ 1789 w 10000"/>
                <a:gd name="connsiteY94" fmla="*/ 3559 h 10000"/>
                <a:gd name="connsiteX95" fmla="*/ 1554 w 10000"/>
                <a:gd name="connsiteY95" fmla="*/ 3559 h 10000"/>
                <a:gd name="connsiteX96" fmla="*/ 1378 w 10000"/>
                <a:gd name="connsiteY96" fmla="*/ 3770 h 10000"/>
                <a:gd name="connsiteX97" fmla="*/ 1145 w 10000"/>
                <a:gd name="connsiteY97" fmla="*/ 3770 h 10000"/>
                <a:gd name="connsiteX98" fmla="*/ 968 w 10000"/>
                <a:gd name="connsiteY98" fmla="*/ 3981 h 10000"/>
                <a:gd name="connsiteX99" fmla="*/ 851 w 10000"/>
                <a:gd name="connsiteY99" fmla="*/ 3770 h 10000"/>
                <a:gd name="connsiteX100" fmla="*/ 558 w 10000"/>
                <a:gd name="connsiteY100" fmla="*/ 3717 h 10000"/>
                <a:gd name="connsiteX101" fmla="*/ 0 w 10000"/>
                <a:gd name="connsiteY101" fmla="*/ 4984 h 10000"/>
                <a:gd name="connsiteX102" fmla="*/ 59 w 10000"/>
                <a:gd name="connsiteY102" fmla="*/ 5249 h 10000"/>
                <a:gd name="connsiteX103" fmla="*/ 118 w 10000"/>
                <a:gd name="connsiteY103" fmla="*/ 5618 h 10000"/>
                <a:gd name="connsiteX104" fmla="*/ 294 w 10000"/>
                <a:gd name="connsiteY104" fmla="*/ 5935 h 10000"/>
                <a:gd name="connsiteX105" fmla="*/ 528 w 10000"/>
                <a:gd name="connsiteY105" fmla="*/ 6462 h 10000"/>
                <a:gd name="connsiteX106" fmla="*/ 381 w 10000"/>
                <a:gd name="connsiteY106" fmla="*/ 6358 h 10000"/>
                <a:gd name="connsiteX107" fmla="*/ 733 w 10000"/>
                <a:gd name="connsiteY107" fmla="*/ 6832 h 10000"/>
                <a:gd name="connsiteX108" fmla="*/ 938 w 10000"/>
                <a:gd name="connsiteY108" fmla="*/ 6780 h 10000"/>
                <a:gd name="connsiteX109" fmla="*/ 910 w 10000"/>
                <a:gd name="connsiteY109" fmla="*/ 6462 h 10000"/>
                <a:gd name="connsiteX110" fmla="*/ 1085 w 10000"/>
                <a:gd name="connsiteY110" fmla="*/ 6515 h 10000"/>
                <a:gd name="connsiteX111" fmla="*/ 880 w 10000"/>
                <a:gd name="connsiteY111" fmla="*/ 5882 h 10000"/>
                <a:gd name="connsiteX112" fmla="*/ 1261 w 10000"/>
                <a:gd name="connsiteY112" fmla="*/ 5618 h 10000"/>
                <a:gd name="connsiteX113" fmla="*/ 1468 w 10000"/>
                <a:gd name="connsiteY113" fmla="*/ 5618 h 10000"/>
                <a:gd name="connsiteX114" fmla="*/ 1468 w 10000"/>
                <a:gd name="connsiteY114" fmla="*/ 5882 h 10000"/>
                <a:gd name="connsiteX115" fmla="*/ 1290 w 10000"/>
                <a:gd name="connsiteY115" fmla="*/ 6040 h 10000"/>
                <a:gd name="connsiteX116" fmla="*/ 1174 w 10000"/>
                <a:gd name="connsiteY116" fmla="*/ 6727 h 10000"/>
                <a:gd name="connsiteX117" fmla="*/ 1115 w 10000"/>
                <a:gd name="connsiteY117" fmla="*/ 7043 h 10000"/>
                <a:gd name="connsiteX118" fmla="*/ 1203 w 10000"/>
                <a:gd name="connsiteY118" fmla="*/ 7466 h 10000"/>
                <a:gd name="connsiteX119" fmla="*/ 1378 w 10000"/>
                <a:gd name="connsiteY119" fmla="*/ 7783 h 10000"/>
                <a:gd name="connsiteX120" fmla="*/ 1965 w 10000"/>
                <a:gd name="connsiteY120" fmla="*/ 8416 h 10000"/>
                <a:gd name="connsiteX121" fmla="*/ 2433 w 10000"/>
                <a:gd name="connsiteY121" fmla="*/ 8891 h 10000"/>
                <a:gd name="connsiteX122" fmla="*/ 2785 w 10000"/>
                <a:gd name="connsiteY122" fmla="*/ 9103 h 10000"/>
                <a:gd name="connsiteX123" fmla="*/ 3167 w 10000"/>
                <a:gd name="connsiteY123" fmla="*/ 9313 h 10000"/>
                <a:gd name="connsiteX124" fmla="*/ 3550 w 10000"/>
                <a:gd name="connsiteY124" fmla="*/ 9525 h 10000"/>
                <a:gd name="connsiteX125" fmla="*/ 3902 w 10000"/>
                <a:gd name="connsiteY125" fmla="*/ 9631 h 10000"/>
                <a:gd name="connsiteX126" fmla="*/ 4282 w 10000"/>
                <a:gd name="connsiteY126" fmla="*/ 9789 h 10000"/>
                <a:gd name="connsiteX127" fmla="*/ 4722 w 10000"/>
                <a:gd name="connsiteY127" fmla="*/ 9948 h 10000"/>
                <a:gd name="connsiteX128" fmla="*/ 5190 w 10000"/>
                <a:gd name="connsiteY128" fmla="*/ 10000 h 10000"/>
                <a:gd name="connsiteX129" fmla="*/ 5601 w 10000"/>
                <a:gd name="connsiteY129" fmla="*/ 10000 h 10000"/>
                <a:gd name="connsiteX130" fmla="*/ 6100 w 10000"/>
                <a:gd name="connsiteY130" fmla="*/ 9948 h 10000"/>
                <a:gd name="connsiteX131" fmla="*/ 6452 w 10000"/>
                <a:gd name="connsiteY131" fmla="*/ 9841 h 10000"/>
                <a:gd name="connsiteX132" fmla="*/ 6804 w 10000"/>
                <a:gd name="connsiteY132" fmla="*/ 9737 h 10000"/>
                <a:gd name="connsiteX133" fmla="*/ 7186 w 10000"/>
                <a:gd name="connsiteY133" fmla="*/ 9578 h 10000"/>
                <a:gd name="connsiteX134" fmla="*/ 7537 w 10000"/>
                <a:gd name="connsiteY134" fmla="*/ 9419 h 10000"/>
                <a:gd name="connsiteX135" fmla="*/ 7860 w 10000"/>
                <a:gd name="connsiteY135" fmla="*/ 9209 h 10000"/>
                <a:gd name="connsiteX136" fmla="*/ 8212 w 10000"/>
                <a:gd name="connsiteY136" fmla="*/ 8997 h 10000"/>
                <a:gd name="connsiteX137" fmla="*/ 8535 w 10000"/>
                <a:gd name="connsiteY137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560 w 10000"/>
                <a:gd name="connsiteY15" fmla="*/ 5301 h 10000"/>
                <a:gd name="connsiteX16" fmla="*/ 9942 w 10000"/>
                <a:gd name="connsiteY16" fmla="*/ 4510 h 10000"/>
                <a:gd name="connsiteX17" fmla="*/ 9531 w 10000"/>
                <a:gd name="connsiteY17" fmla="*/ 4773 h 10000"/>
                <a:gd name="connsiteX18" fmla="*/ 9443 w 10000"/>
                <a:gd name="connsiteY18" fmla="*/ 5195 h 10000"/>
                <a:gd name="connsiteX19" fmla="*/ 9091 w 10000"/>
                <a:gd name="connsiteY19" fmla="*/ 5249 h 10000"/>
                <a:gd name="connsiteX20" fmla="*/ 9062 w 10000"/>
                <a:gd name="connsiteY20" fmla="*/ 5829 h 10000"/>
                <a:gd name="connsiteX21" fmla="*/ 9091 w 10000"/>
                <a:gd name="connsiteY21" fmla="*/ 5935 h 10000"/>
                <a:gd name="connsiteX22" fmla="*/ 8916 w 10000"/>
                <a:gd name="connsiteY22" fmla="*/ 6146 h 10000"/>
                <a:gd name="connsiteX23" fmla="*/ 8720 w 10000"/>
                <a:gd name="connsiteY23" fmla="*/ 5507 h 10000"/>
                <a:gd name="connsiteX24" fmla="*/ 8720 w 10000"/>
                <a:gd name="connsiteY24" fmla="*/ 5507 h 10000"/>
                <a:gd name="connsiteX25" fmla="*/ 8591 w 10000"/>
                <a:gd name="connsiteY25" fmla="*/ 5281 h 10000"/>
                <a:gd name="connsiteX26" fmla="*/ 8399 w 10000"/>
                <a:gd name="connsiteY26" fmla="*/ 5432 h 10000"/>
                <a:gd name="connsiteX27" fmla="*/ 8271 w 10000"/>
                <a:gd name="connsiteY27" fmla="*/ 5205 h 10000"/>
                <a:gd name="connsiteX28" fmla="*/ 8142 w 10000"/>
                <a:gd name="connsiteY28" fmla="*/ 4979 h 10000"/>
                <a:gd name="connsiteX29" fmla="*/ 8655 w 10000"/>
                <a:gd name="connsiteY29" fmla="*/ 4904 h 10000"/>
                <a:gd name="connsiteX30" fmla="*/ 8207 w 10000"/>
                <a:gd name="connsiteY30" fmla="*/ 4602 h 10000"/>
                <a:gd name="connsiteX31" fmla="*/ 8014 w 10000"/>
                <a:gd name="connsiteY31" fmla="*/ 4753 h 10000"/>
                <a:gd name="connsiteX32" fmla="*/ 8047 w 10000"/>
                <a:gd name="connsiteY32" fmla="*/ 4837 h 10000"/>
                <a:gd name="connsiteX33" fmla="*/ 6914 w 10000"/>
                <a:gd name="connsiteY33" fmla="*/ 3320 h 10000"/>
                <a:gd name="connsiteX34" fmla="*/ 6926 w 10000"/>
                <a:gd name="connsiteY34" fmla="*/ 3319 h 10000"/>
                <a:gd name="connsiteX35" fmla="*/ 6605 w 10000"/>
                <a:gd name="connsiteY35" fmla="*/ 3244 h 10000"/>
                <a:gd name="connsiteX36" fmla="*/ 6479 w 10000"/>
                <a:gd name="connsiteY36" fmla="*/ 3018 h 10000"/>
                <a:gd name="connsiteX37" fmla="*/ 4957 w 10000"/>
                <a:gd name="connsiteY37" fmla="*/ 3242 h 10000"/>
                <a:gd name="connsiteX38" fmla="*/ 4838 w 10000"/>
                <a:gd name="connsiteY38" fmla="*/ 3189 h 10000"/>
                <a:gd name="connsiteX39" fmla="*/ 4692 w 10000"/>
                <a:gd name="connsiteY39" fmla="*/ 3136 h 10000"/>
                <a:gd name="connsiteX40" fmla="*/ 4575 w 10000"/>
                <a:gd name="connsiteY40" fmla="*/ 3348 h 10000"/>
                <a:gd name="connsiteX41" fmla="*/ 4400 w 10000"/>
                <a:gd name="connsiteY41" fmla="*/ 3507 h 10000"/>
                <a:gd name="connsiteX42" fmla="*/ 4370 w 10000"/>
                <a:gd name="connsiteY42" fmla="*/ 3664 h 10000"/>
                <a:gd name="connsiteX43" fmla="*/ 4515 w 10000"/>
                <a:gd name="connsiteY43" fmla="*/ 3875 h 10000"/>
                <a:gd name="connsiteX44" fmla="*/ 4575 w 10000"/>
                <a:gd name="connsiteY44" fmla="*/ 4034 h 10000"/>
                <a:gd name="connsiteX45" fmla="*/ 4722 w 10000"/>
                <a:gd name="connsiteY45" fmla="*/ 4034 h 10000"/>
                <a:gd name="connsiteX46" fmla="*/ 4781 w 10000"/>
                <a:gd name="connsiteY46" fmla="*/ 4034 h 10000"/>
                <a:gd name="connsiteX47" fmla="*/ 4867 w 10000"/>
                <a:gd name="connsiteY47" fmla="*/ 4245 h 10000"/>
                <a:gd name="connsiteX48" fmla="*/ 5015 w 10000"/>
                <a:gd name="connsiteY48" fmla="*/ 4614 h 10000"/>
                <a:gd name="connsiteX49" fmla="*/ 4838 w 10000"/>
                <a:gd name="connsiteY49" fmla="*/ 4403 h 10000"/>
                <a:gd name="connsiteX50" fmla="*/ 4752 w 10000"/>
                <a:gd name="connsiteY50" fmla="*/ 4139 h 10000"/>
                <a:gd name="connsiteX51" fmla="*/ 4663 w 10000"/>
                <a:gd name="connsiteY51" fmla="*/ 4351 h 10000"/>
                <a:gd name="connsiteX52" fmla="*/ 4545 w 10000"/>
                <a:gd name="connsiteY52" fmla="*/ 4668 h 10000"/>
                <a:gd name="connsiteX53" fmla="*/ 4340 w 10000"/>
                <a:gd name="connsiteY53" fmla="*/ 3981 h 10000"/>
                <a:gd name="connsiteX54" fmla="*/ 4253 w 10000"/>
                <a:gd name="connsiteY54" fmla="*/ 3611 h 10000"/>
                <a:gd name="connsiteX55" fmla="*/ 4164 w 10000"/>
                <a:gd name="connsiteY55" fmla="*/ 3611 h 10000"/>
                <a:gd name="connsiteX56" fmla="*/ 4253 w 10000"/>
                <a:gd name="connsiteY56" fmla="*/ 3084 h 10000"/>
                <a:gd name="connsiteX57" fmla="*/ 4400 w 10000"/>
                <a:gd name="connsiteY57" fmla="*/ 3084 h 10000"/>
                <a:gd name="connsiteX58" fmla="*/ 4458 w 10000"/>
                <a:gd name="connsiteY58" fmla="*/ 3400 h 10000"/>
                <a:gd name="connsiteX59" fmla="*/ 4487 w 10000"/>
                <a:gd name="connsiteY59" fmla="*/ 3189 h 10000"/>
                <a:gd name="connsiteX60" fmla="*/ 4429 w 10000"/>
                <a:gd name="connsiteY60" fmla="*/ 3031 h 10000"/>
                <a:gd name="connsiteX61" fmla="*/ 4282 w 10000"/>
                <a:gd name="connsiteY61" fmla="*/ 2925 h 10000"/>
                <a:gd name="connsiteX62" fmla="*/ 4311 w 10000"/>
                <a:gd name="connsiteY62" fmla="*/ 2503 h 10000"/>
                <a:gd name="connsiteX63" fmla="*/ 4253 w 10000"/>
                <a:gd name="connsiteY63" fmla="*/ 2291 h 10000"/>
                <a:gd name="connsiteX64" fmla="*/ 4222 w 10000"/>
                <a:gd name="connsiteY64" fmla="*/ 1659 h 10000"/>
                <a:gd name="connsiteX65" fmla="*/ 4282 w 10000"/>
                <a:gd name="connsiteY65" fmla="*/ 1659 h 10000"/>
                <a:gd name="connsiteX66" fmla="*/ 4194 w 10000"/>
                <a:gd name="connsiteY66" fmla="*/ 1552 h 10000"/>
                <a:gd name="connsiteX67" fmla="*/ 3930 w 10000"/>
                <a:gd name="connsiteY67" fmla="*/ 1763 h 10000"/>
                <a:gd name="connsiteX68" fmla="*/ 3871 w 10000"/>
                <a:gd name="connsiteY68" fmla="*/ 1341 h 10000"/>
                <a:gd name="connsiteX69" fmla="*/ 4077 w 10000"/>
                <a:gd name="connsiteY69" fmla="*/ 602 h 10000"/>
                <a:gd name="connsiteX70" fmla="*/ 3902 w 10000"/>
                <a:gd name="connsiteY70" fmla="*/ 338 h 10000"/>
                <a:gd name="connsiteX71" fmla="*/ 4493 w 10000"/>
                <a:gd name="connsiteY71" fmla="*/ 0 h 10000"/>
                <a:gd name="connsiteX72" fmla="*/ 3636 w 10000"/>
                <a:gd name="connsiteY72" fmla="*/ 21 h 10000"/>
                <a:gd name="connsiteX73" fmla="*/ 3550 w 10000"/>
                <a:gd name="connsiteY73" fmla="*/ 233 h 10000"/>
                <a:gd name="connsiteX74" fmla="*/ 3460 w 10000"/>
                <a:gd name="connsiteY74" fmla="*/ 655 h 10000"/>
                <a:gd name="connsiteX75" fmla="*/ 3343 w 10000"/>
                <a:gd name="connsiteY75" fmla="*/ 708 h 10000"/>
                <a:gd name="connsiteX76" fmla="*/ 3519 w 10000"/>
                <a:gd name="connsiteY76" fmla="*/ 919 h 10000"/>
                <a:gd name="connsiteX77" fmla="*/ 3550 w 10000"/>
                <a:gd name="connsiteY77" fmla="*/ 1183 h 10000"/>
                <a:gd name="connsiteX78" fmla="*/ 3460 w 10000"/>
                <a:gd name="connsiteY78" fmla="*/ 1341 h 10000"/>
                <a:gd name="connsiteX79" fmla="*/ 3550 w 10000"/>
                <a:gd name="connsiteY79" fmla="*/ 1816 h 10000"/>
                <a:gd name="connsiteX80" fmla="*/ 3489 w 10000"/>
                <a:gd name="connsiteY80" fmla="*/ 2239 h 10000"/>
                <a:gd name="connsiteX81" fmla="*/ 3050 w 10000"/>
                <a:gd name="connsiteY81" fmla="*/ 2555 h 10000"/>
                <a:gd name="connsiteX82" fmla="*/ 3021 w 10000"/>
                <a:gd name="connsiteY82" fmla="*/ 2397 h 10000"/>
                <a:gd name="connsiteX83" fmla="*/ 2992 w 10000"/>
                <a:gd name="connsiteY83" fmla="*/ 2609 h 10000"/>
                <a:gd name="connsiteX84" fmla="*/ 3108 w 10000"/>
                <a:gd name="connsiteY84" fmla="*/ 2819 h 10000"/>
                <a:gd name="connsiteX85" fmla="*/ 3402 w 10000"/>
                <a:gd name="connsiteY85" fmla="*/ 2609 h 10000"/>
                <a:gd name="connsiteX86" fmla="*/ 3519 w 10000"/>
                <a:gd name="connsiteY86" fmla="*/ 2767 h 10000"/>
                <a:gd name="connsiteX87" fmla="*/ 3314 w 10000"/>
                <a:gd name="connsiteY87" fmla="*/ 2819 h 10000"/>
                <a:gd name="connsiteX88" fmla="*/ 2378 w 10000"/>
                <a:gd name="connsiteY88" fmla="*/ 2638 h 10000"/>
                <a:gd name="connsiteX89" fmla="*/ 2570 w 10000"/>
                <a:gd name="connsiteY89" fmla="*/ 2488 h 10000"/>
                <a:gd name="connsiteX90" fmla="*/ 1994 w 10000"/>
                <a:gd name="connsiteY90" fmla="*/ 2940 h 10000"/>
                <a:gd name="connsiteX91" fmla="*/ 1929 w 10000"/>
                <a:gd name="connsiteY91" fmla="*/ 3317 h 10000"/>
                <a:gd name="connsiteX92" fmla="*/ 1929 w 10000"/>
                <a:gd name="connsiteY92" fmla="*/ 3317 h 10000"/>
                <a:gd name="connsiteX93" fmla="*/ 1789 w 10000"/>
                <a:gd name="connsiteY93" fmla="*/ 3559 h 10000"/>
                <a:gd name="connsiteX94" fmla="*/ 1554 w 10000"/>
                <a:gd name="connsiteY94" fmla="*/ 3559 h 10000"/>
                <a:gd name="connsiteX95" fmla="*/ 1378 w 10000"/>
                <a:gd name="connsiteY95" fmla="*/ 3770 h 10000"/>
                <a:gd name="connsiteX96" fmla="*/ 1145 w 10000"/>
                <a:gd name="connsiteY96" fmla="*/ 3770 h 10000"/>
                <a:gd name="connsiteX97" fmla="*/ 968 w 10000"/>
                <a:gd name="connsiteY97" fmla="*/ 3981 h 10000"/>
                <a:gd name="connsiteX98" fmla="*/ 851 w 10000"/>
                <a:gd name="connsiteY98" fmla="*/ 3770 h 10000"/>
                <a:gd name="connsiteX99" fmla="*/ 558 w 10000"/>
                <a:gd name="connsiteY99" fmla="*/ 3717 h 10000"/>
                <a:gd name="connsiteX100" fmla="*/ 0 w 10000"/>
                <a:gd name="connsiteY100" fmla="*/ 4984 h 10000"/>
                <a:gd name="connsiteX101" fmla="*/ 59 w 10000"/>
                <a:gd name="connsiteY101" fmla="*/ 5249 h 10000"/>
                <a:gd name="connsiteX102" fmla="*/ 118 w 10000"/>
                <a:gd name="connsiteY102" fmla="*/ 5618 h 10000"/>
                <a:gd name="connsiteX103" fmla="*/ 294 w 10000"/>
                <a:gd name="connsiteY103" fmla="*/ 5935 h 10000"/>
                <a:gd name="connsiteX104" fmla="*/ 528 w 10000"/>
                <a:gd name="connsiteY104" fmla="*/ 6462 h 10000"/>
                <a:gd name="connsiteX105" fmla="*/ 381 w 10000"/>
                <a:gd name="connsiteY105" fmla="*/ 6358 h 10000"/>
                <a:gd name="connsiteX106" fmla="*/ 733 w 10000"/>
                <a:gd name="connsiteY106" fmla="*/ 6832 h 10000"/>
                <a:gd name="connsiteX107" fmla="*/ 938 w 10000"/>
                <a:gd name="connsiteY107" fmla="*/ 6780 h 10000"/>
                <a:gd name="connsiteX108" fmla="*/ 910 w 10000"/>
                <a:gd name="connsiteY108" fmla="*/ 6462 h 10000"/>
                <a:gd name="connsiteX109" fmla="*/ 1085 w 10000"/>
                <a:gd name="connsiteY109" fmla="*/ 6515 h 10000"/>
                <a:gd name="connsiteX110" fmla="*/ 880 w 10000"/>
                <a:gd name="connsiteY110" fmla="*/ 5882 h 10000"/>
                <a:gd name="connsiteX111" fmla="*/ 1261 w 10000"/>
                <a:gd name="connsiteY111" fmla="*/ 5618 h 10000"/>
                <a:gd name="connsiteX112" fmla="*/ 1468 w 10000"/>
                <a:gd name="connsiteY112" fmla="*/ 5618 h 10000"/>
                <a:gd name="connsiteX113" fmla="*/ 1468 w 10000"/>
                <a:gd name="connsiteY113" fmla="*/ 5882 h 10000"/>
                <a:gd name="connsiteX114" fmla="*/ 1290 w 10000"/>
                <a:gd name="connsiteY114" fmla="*/ 6040 h 10000"/>
                <a:gd name="connsiteX115" fmla="*/ 1174 w 10000"/>
                <a:gd name="connsiteY115" fmla="*/ 6727 h 10000"/>
                <a:gd name="connsiteX116" fmla="*/ 1115 w 10000"/>
                <a:gd name="connsiteY116" fmla="*/ 7043 h 10000"/>
                <a:gd name="connsiteX117" fmla="*/ 1203 w 10000"/>
                <a:gd name="connsiteY117" fmla="*/ 7466 h 10000"/>
                <a:gd name="connsiteX118" fmla="*/ 1378 w 10000"/>
                <a:gd name="connsiteY118" fmla="*/ 7783 h 10000"/>
                <a:gd name="connsiteX119" fmla="*/ 1965 w 10000"/>
                <a:gd name="connsiteY119" fmla="*/ 8416 h 10000"/>
                <a:gd name="connsiteX120" fmla="*/ 2433 w 10000"/>
                <a:gd name="connsiteY120" fmla="*/ 8891 h 10000"/>
                <a:gd name="connsiteX121" fmla="*/ 2785 w 10000"/>
                <a:gd name="connsiteY121" fmla="*/ 9103 h 10000"/>
                <a:gd name="connsiteX122" fmla="*/ 3167 w 10000"/>
                <a:gd name="connsiteY122" fmla="*/ 9313 h 10000"/>
                <a:gd name="connsiteX123" fmla="*/ 3550 w 10000"/>
                <a:gd name="connsiteY123" fmla="*/ 9525 h 10000"/>
                <a:gd name="connsiteX124" fmla="*/ 3902 w 10000"/>
                <a:gd name="connsiteY124" fmla="*/ 9631 h 10000"/>
                <a:gd name="connsiteX125" fmla="*/ 4282 w 10000"/>
                <a:gd name="connsiteY125" fmla="*/ 9789 h 10000"/>
                <a:gd name="connsiteX126" fmla="*/ 4722 w 10000"/>
                <a:gd name="connsiteY126" fmla="*/ 9948 h 10000"/>
                <a:gd name="connsiteX127" fmla="*/ 5190 w 10000"/>
                <a:gd name="connsiteY127" fmla="*/ 10000 h 10000"/>
                <a:gd name="connsiteX128" fmla="*/ 5601 w 10000"/>
                <a:gd name="connsiteY128" fmla="*/ 10000 h 10000"/>
                <a:gd name="connsiteX129" fmla="*/ 6100 w 10000"/>
                <a:gd name="connsiteY129" fmla="*/ 9948 h 10000"/>
                <a:gd name="connsiteX130" fmla="*/ 6452 w 10000"/>
                <a:gd name="connsiteY130" fmla="*/ 9841 h 10000"/>
                <a:gd name="connsiteX131" fmla="*/ 6804 w 10000"/>
                <a:gd name="connsiteY131" fmla="*/ 9737 h 10000"/>
                <a:gd name="connsiteX132" fmla="*/ 7186 w 10000"/>
                <a:gd name="connsiteY132" fmla="*/ 9578 h 10000"/>
                <a:gd name="connsiteX133" fmla="*/ 7537 w 10000"/>
                <a:gd name="connsiteY133" fmla="*/ 9419 h 10000"/>
                <a:gd name="connsiteX134" fmla="*/ 7860 w 10000"/>
                <a:gd name="connsiteY134" fmla="*/ 9209 h 10000"/>
                <a:gd name="connsiteX135" fmla="*/ 8212 w 10000"/>
                <a:gd name="connsiteY135" fmla="*/ 8997 h 10000"/>
                <a:gd name="connsiteX136" fmla="*/ 8535 w 10000"/>
                <a:gd name="connsiteY136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560 w 10000"/>
                <a:gd name="connsiteY15" fmla="*/ 5301 h 10000"/>
                <a:gd name="connsiteX16" fmla="*/ 9942 w 10000"/>
                <a:gd name="connsiteY16" fmla="*/ 4510 h 10000"/>
                <a:gd name="connsiteX17" fmla="*/ 9531 w 10000"/>
                <a:gd name="connsiteY17" fmla="*/ 4773 h 10000"/>
                <a:gd name="connsiteX18" fmla="*/ 9443 w 10000"/>
                <a:gd name="connsiteY18" fmla="*/ 5195 h 10000"/>
                <a:gd name="connsiteX19" fmla="*/ 9091 w 10000"/>
                <a:gd name="connsiteY19" fmla="*/ 5249 h 10000"/>
                <a:gd name="connsiteX20" fmla="*/ 9062 w 10000"/>
                <a:gd name="connsiteY20" fmla="*/ 5829 h 10000"/>
                <a:gd name="connsiteX21" fmla="*/ 9091 w 10000"/>
                <a:gd name="connsiteY21" fmla="*/ 5935 h 10000"/>
                <a:gd name="connsiteX22" fmla="*/ 8916 w 10000"/>
                <a:gd name="connsiteY22" fmla="*/ 6146 h 10000"/>
                <a:gd name="connsiteX23" fmla="*/ 8720 w 10000"/>
                <a:gd name="connsiteY23" fmla="*/ 5507 h 10000"/>
                <a:gd name="connsiteX24" fmla="*/ 8720 w 10000"/>
                <a:gd name="connsiteY24" fmla="*/ 5507 h 10000"/>
                <a:gd name="connsiteX25" fmla="*/ 8591 w 10000"/>
                <a:gd name="connsiteY25" fmla="*/ 5281 h 10000"/>
                <a:gd name="connsiteX26" fmla="*/ 8399 w 10000"/>
                <a:gd name="connsiteY26" fmla="*/ 5432 h 10000"/>
                <a:gd name="connsiteX27" fmla="*/ 8271 w 10000"/>
                <a:gd name="connsiteY27" fmla="*/ 5205 h 10000"/>
                <a:gd name="connsiteX28" fmla="*/ 8142 w 10000"/>
                <a:gd name="connsiteY28" fmla="*/ 4979 h 10000"/>
                <a:gd name="connsiteX29" fmla="*/ 8655 w 10000"/>
                <a:gd name="connsiteY29" fmla="*/ 4904 h 10000"/>
                <a:gd name="connsiteX30" fmla="*/ 8207 w 10000"/>
                <a:gd name="connsiteY30" fmla="*/ 4602 h 10000"/>
                <a:gd name="connsiteX31" fmla="*/ 8014 w 10000"/>
                <a:gd name="connsiteY31" fmla="*/ 4753 h 10000"/>
                <a:gd name="connsiteX32" fmla="*/ 8047 w 10000"/>
                <a:gd name="connsiteY32" fmla="*/ 4837 h 10000"/>
                <a:gd name="connsiteX33" fmla="*/ 6914 w 10000"/>
                <a:gd name="connsiteY33" fmla="*/ 3320 h 10000"/>
                <a:gd name="connsiteX34" fmla="*/ 6926 w 10000"/>
                <a:gd name="connsiteY34" fmla="*/ 3319 h 10000"/>
                <a:gd name="connsiteX35" fmla="*/ 6605 w 10000"/>
                <a:gd name="connsiteY35" fmla="*/ 3244 h 10000"/>
                <a:gd name="connsiteX36" fmla="*/ 6479 w 10000"/>
                <a:gd name="connsiteY36" fmla="*/ 3018 h 10000"/>
                <a:gd name="connsiteX37" fmla="*/ 4957 w 10000"/>
                <a:gd name="connsiteY37" fmla="*/ 3242 h 10000"/>
                <a:gd name="connsiteX38" fmla="*/ 4838 w 10000"/>
                <a:gd name="connsiteY38" fmla="*/ 3189 h 10000"/>
                <a:gd name="connsiteX39" fmla="*/ 4692 w 10000"/>
                <a:gd name="connsiteY39" fmla="*/ 3136 h 10000"/>
                <a:gd name="connsiteX40" fmla="*/ 4575 w 10000"/>
                <a:gd name="connsiteY40" fmla="*/ 3348 h 10000"/>
                <a:gd name="connsiteX41" fmla="*/ 4400 w 10000"/>
                <a:gd name="connsiteY41" fmla="*/ 3507 h 10000"/>
                <a:gd name="connsiteX42" fmla="*/ 4370 w 10000"/>
                <a:gd name="connsiteY42" fmla="*/ 3664 h 10000"/>
                <a:gd name="connsiteX43" fmla="*/ 4515 w 10000"/>
                <a:gd name="connsiteY43" fmla="*/ 3875 h 10000"/>
                <a:gd name="connsiteX44" fmla="*/ 4575 w 10000"/>
                <a:gd name="connsiteY44" fmla="*/ 4034 h 10000"/>
                <a:gd name="connsiteX45" fmla="*/ 4722 w 10000"/>
                <a:gd name="connsiteY45" fmla="*/ 4034 h 10000"/>
                <a:gd name="connsiteX46" fmla="*/ 4781 w 10000"/>
                <a:gd name="connsiteY46" fmla="*/ 4034 h 10000"/>
                <a:gd name="connsiteX47" fmla="*/ 4867 w 10000"/>
                <a:gd name="connsiteY47" fmla="*/ 4245 h 10000"/>
                <a:gd name="connsiteX48" fmla="*/ 5015 w 10000"/>
                <a:gd name="connsiteY48" fmla="*/ 4614 h 10000"/>
                <a:gd name="connsiteX49" fmla="*/ 4838 w 10000"/>
                <a:gd name="connsiteY49" fmla="*/ 4403 h 10000"/>
                <a:gd name="connsiteX50" fmla="*/ 4752 w 10000"/>
                <a:gd name="connsiteY50" fmla="*/ 4139 h 10000"/>
                <a:gd name="connsiteX51" fmla="*/ 4545 w 10000"/>
                <a:gd name="connsiteY51" fmla="*/ 4668 h 10000"/>
                <a:gd name="connsiteX52" fmla="*/ 4340 w 10000"/>
                <a:gd name="connsiteY52" fmla="*/ 3981 h 10000"/>
                <a:gd name="connsiteX53" fmla="*/ 4253 w 10000"/>
                <a:gd name="connsiteY53" fmla="*/ 3611 h 10000"/>
                <a:gd name="connsiteX54" fmla="*/ 4164 w 10000"/>
                <a:gd name="connsiteY54" fmla="*/ 3611 h 10000"/>
                <a:gd name="connsiteX55" fmla="*/ 4253 w 10000"/>
                <a:gd name="connsiteY55" fmla="*/ 3084 h 10000"/>
                <a:gd name="connsiteX56" fmla="*/ 4400 w 10000"/>
                <a:gd name="connsiteY56" fmla="*/ 3084 h 10000"/>
                <a:gd name="connsiteX57" fmla="*/ 4458 w 10000"/>
                <a:gd name="connsiteY57" fmla="*/ 3400 h 10000"/>
                <a:gd name="connsiteX58" fmla="*/ 4487 w 10000"/>
                <a:gd name="connsiteY58" fmla="*/ 3189 h 10000"/>
                <a:gd name="connsiteX59" fmla="*/ 4429 w 10000"/>
                <a:gd name="connsiteY59" fmla="*/ 3031 h 10000"/>
                <a:gd name="connsiteX60" fmla="*/ 4282 w 10000"/>
                <a:gd name="connsiteY60" fmla="*/ 2925 h 10000"/>
                <a:gd name="connsiteX61" fmla="*/ 4311 w 10000"/>
                <a:gd name="connsiteY61" fmla="*/ 2503 h 10000"/>
                <a:gd name="connsiteX62" fmla="*/ 4253 w 10000"/>
                <a:gd name="connsiteY62" fmla="*/ 2291 h 10000"/>
                <a:gd name="connsiteX63" fmla="*/ 4222 w 10000"/>
                <a:gd name="connsiteY63" fmla="*/ 1659 h 10000"/>
                <a:gd name="connsiteX64" fmla="*/ 4282 w 10000"/>
                <a:gd name="connsiteY64" fmla="*/ 1659 h 10000"/>
                <a:gd name="connsiteX65" fmla="*/ 4194 w 10000"/>
                <a:gd name="connsiteY65" fmla="*/ 1552 h 10000"/>
                <a:gd name="connsiteX66" fmla="*/ 3930 w 10000"/>
                <a:gd name="connsiteY66" fmla="*/ 1763 h 10000"/>
                <a:gd name="connsiteX67" fmla="*/ 3871 w 10000"/>
                <a:gd name="connsiteY67" fmla="*/ 1341 h 10000"/>
                <a:gd name="connsiteX68" fmla="*/ 4077 w 10000"/>
                <a:gd name="connsiteY68" fmla="*/ 602 h 10000"/>
                <a:gd name="connsiteX69" fmla="*/ 3902 w 10000"/>
                <a:gd name="connsiteY69" fmla="*/ 338 h 10000"/>
                <a:gd name="connsiteX70" fmla="*/ 4493 w 10000"/>
                <a:gd name="connsiteY70" fmla="*/ 0 h 10000"/>
                <a:gd name="connsiteX71" fmla="*/ 3636 w 10000"/>
                <a:gd name="connsiteY71" fmla="*/ 21 h 10000"/>
                <a:gd name="connsiteX72" fmla="*/ 3550 w 10000"/>
                <a:gd name="connsiteY72" fmla="*/ 233 h 10000"/>
                <a:gd name="connsiteX73" fmla="*/ 3460 w 10000"/>
                <a:gd name="connsiteY73" fmla="*/ 655 h 10000"/>
                <a:gd name="connsiteX74" fmla="*/ 3343 w 10000"/>
                <a:gd name="connsiteY74" fmla="*/ 708 h 10000"/>
                <a:gd name="connsiteX75" fmla="*/ 3519 w 10000"/>
                <a:gd name="connsiteY75" fmla="*/ 919 h 10000"/>
                <a:gd name="connsiteX76" fmla="*/ 3550 w 10000"/>
                <a:gd name="connsiteY76" fmla="*/ 1183 h 10000"/>
                <a:gd name="connsiteX77" fmla="*/ 3460 w 10000"/>
                <a:gd name="connsiteY77" fmla="*/ 1341 h 10000"/>
                <a:gd name="connsiteX78" fmla="*/ 3550 w 10000"/>
                <a:gd name="connsiteY78" fmla="*/ 1816 h 10000"/>
                <a:gd name="connsiteX79" fmla="*/ 3489 w 10000"/>
                <a:gd name="connsiteY79" fmla="*/ 2239 h 10000"/>
                <a:gd name="connsiteX80" fmla="*/ 3050 w 10000"/>
                <a:gd name="connsiteY80" fmla="*/ 2555 h 10000"/>
                <a:gd name="connsiteX81" fmla="*/ 3021 w 10000"/>
                <a:gd name="connsiteY81" fmla="*/ 2397 h 10000"/>
                <a:gd name="connsiteX82" fmla="*/ 2992 w 10000"/>
                <a:gd name="connsiteY82" fmla="*/ 2609 h 10000"/>
                <a:gd name="connsiteX83" fmla="*/ 3108 w 10000"/>
                <a:gd name="connsiteY83" fmla="*/ 2819 h 10000"/>
                <a:gd name="connsiteX84" fmla="*/ 3402 w 10000"/>
                <a:gd name="connsiteY84" fmla="*/ 2609 h 10000"/>
                <a:gd name="connsiteX85" fmla="*/ 3519 w 10000"/>
                <a:gd name="connsiteY85" fmla="*/ 2767 h 10000"/>
                <a:gd name="connsiteX86" fmla="*/ 3314 w 10000"/>
                <a:gd name="connsiteY86" fmla="*/ 2819 h 10000"/>
                <a:gd name="connsiteX87" fmla="*/ 2378 w 10000"/>
                <a:gd name="connsiteY87" fmla="*/ 2638 h 10000"/>
                <a:gd name="connsiteX88" fmla="*/ 2570 w 10000"/>
                <a:gd name="connsiteY88" fmla="*/ 2488 h 10000"/>
                <a:gd name="connsiteX89" fmla="*/ 1994 w 10000"/>
                <a:gd name="connsiteY89" fmla="*/ 2940 h 10000"/>
                <a:gd name="connsiteX90" fmla="*/ 1929 w 10000"/>
                <a:gd name="connsiteY90" fmla="*/ 3317 h 10000"/>
                <a:gd name="connsiteX91" fmla="*/ 1929 w 10000"/>
                <a:gd name="connsiteY91" fmla="*/ 3317 h 10000"/>
                <a:gd name="connsiteX92" fmla="*/ 1789 w 10000"/>
                <a:gd name="connsiteY92" fmla="*/ 3559 h 10000"/>
                <a:gd name="connsiteX93" fmla="*/ 1554 w 10000"/>
                <a:gd name="connsiteY93" fmla="*/ 3559 h 10000"/>
                <a:gd name="connsiteX94" fmla="*/ 1378 w 10000"/>
                <a:gd name="connsiteY94" fmla="*/ 3770 h 10000"/>
                <a:gd name="connsiteX95" fmla="*/ 1145 w 10000"/>
                <a:gd name="connsiteY95" fmla="*/ 3770 h 10000"/>
                <a:gd name="connsiteX96" fmla="*/ 968 w 10000"/>
                <a:gd name="connsiteY96" fmla="*/ 3981 h 10000"/>
                <a:gd name="connsiteX97" fmla="*/ 851 w 10000"/>
                <a:gd name="connsiteY97" fmla="*/ 3770 h 10000"/>
                <a:gd name="connsiteX98" fmla="*/ 558 w 10000"/>
                <a:gd name="connsiteY98" fmla="*/ 3717 h 10000"/>
                <a:gd name="connsiteX99" fmla="*/ 0 w 10000"/>
                <a:gd name="connsiteY99" fmla="*/ 4984 h 10000"/>
                <a:gd name="connsiteX100" fmla="*/ 59 w 10000"/>
                <a:gd name="connsiteY100" fmla="*/ 5249 h 10000"/>
                <a:gd name="connsiteX101" fmla="*/ 118 w 10000"/>
                <a:gd name="connsiteY101" fmla="*/ 5618 h 10000"/>
                <a:gd name="connsiteX102" fmla="*/ 294 w 10000"/>
                <a:gd name="connsiteY102" fmla="*/ 5935 h 10000"/>
                <a:gd name="connsiteX103" fmla="*/ 528 w 10000"/>
                <a:gd name="connsiteY103" fmla="*/ 6462 h 10000"/>
                <a:gd name="connsiteX104" fmla="*/ 381 w 10000"/>
                <a:gd name="connsiteY104" fmla="*/ 6358 h 10000"/>
                <a:gd name="connsiteX105" fmla="*/ 733 w 10000"/>
                <a:gd name="connsiteY105" fmla="*/ 6832 h 10000"/>
                <a:gd name="connsiteX106" fmla="*/ 938 w 10000"/>
                <a:gd name="connsiteY106" fmla="*/ 6780 h 10000"/>
                <a:gd name="connsiteX107" fmla="*/ 910 w 10000"/>
                <a:gd name="connsiteY107" fmla="*/ 6462 h 10000"/>
                <a:gd name="connsiteX108" fmla="*/ 1085 w 10000"/>
                <a:gd name="connsiteY108" fmla="*/ 6515 h 10000"/>
                <a:gd name="connsiteX109" fmla="*/ 880 w 10000"/>
                <a:gd name="connsiteY109" fmla="*/ 5882 h 10000"/>
                <a:gd name="connsiteX110" fmla="*/ 1261 w 10000"/>
                <a:gd name="connsiteY110" fmla="*/ 5618 h 10000"/>
                <a:gd name="connsiteX111" fmla="*/ 1468 w 10000"/>
                <a:gd name="connsiteY111" fmla="*/ 5618 h 10000"/>
                <a:gd name="connsiteX112" fmla="*/ 1468 w 10000"/>
                <a:gd name="connsiteY112" fmla="*/ 5882 h 10000"/>
                <a:gd name="connsiteX113" fmla="*/ 1290 w 10000"/>
                <a:gd name="connsiteY113" fmla="*/ 6040 h 10000"/>
                <a:gd name="connsiteX114" fmla="*/ 1174 w 10000"/>
                <a:gd name="connsiteY114" fmla="*/ 6727 h 10000"/>
                <a:gd name="connsiteX115" fmla="*/ 1115 w 10000"/>
                <a:gd name="connsiteY115" fmla="*/ 7043 h 10000"/>
                <a:gd name="connsiteX116" fmla="*/ 1203 w 10000"/>
                <a:gd name="connsiteY116" fmla="*/ 7466 h 10000"/>
                <a:gd name="connsiteX117" fmla="*/ 1378 w 10000"/>
                <a:gd name="connsiteY117" fmla="*/ 7783 h 10000"/>
                <a:gd name="connsiteX118" fmla="*/ 1965 w 10000"/>
                <a:gd name="connsiteY118" fmla="*/ 8416 h 10000"/>
                <a:gd name="connsiteX119" fmla="*/ 2433 w 10000"/>
                <a:gd name="connsiteY119" fmla="*/ 8891 h 10000"/>
                <a:gd name="connsiteX120" fmla="*/ 2785 w 10000"/>
                <a:gd name="connsiteY120" fmla="*/ 9103 h 10000"/>
                <a:gd name="connsiteX121" fmla="*/ 3167 w 10000"/>
                <a:gd name="connsiteY121" fmla="*/ 9313 h 10000"/>
                <a:gd name="connsiteX122" fmla="*/ 3550 w 10000"/>
                <a:gd name="connsiteY122" fmla="*/ 9525 h 10000"/>
                <a:gd name="connsiteX123" fmla="*/ 3902 w 10000"/>
                <a:gd name="connsiteY123" fmla="*/ 9631 h 10000"/>
                <a:gd name="connsiteX124" fmla="*/ 4282 w 10000"/>
                <a:gd name="connsiteY124" fmla="*/ 9789 h 10000"/>
                <a:gd name="connsiteX125" fmla="*/ 4722 w 10000"/>
                <a:gd name="connsiteY125" fmla="*/ 9948 h 10000"/>
                <a:gd name="connsiteX126" fmla="*/ 5190 w 10000"/>
                <a:gd name="connsiteY126" fmla="*/ 10000 h 10000"/>
                <a:gd name="connsiteX127" fmla="*/ 5601 w 10000"/>
                <a:gd name="connsiteY127" fmla="*/ 10000 h 10000"/>
                <a:gd name="connsiteX128" fmla="*/ 6100 w 10000"/>
                <a:gd name="connsiteY128" fmla="*/ 9948 h 10000"/>
                <a:gd name="connsiteX129" fmla="*/ 6452 w 10000"/>
                <a:gd name="connsiteY129" fmla="*/ 9841 h 10000"/>
                <a:gd name="connsiteX130" fmla="*/ 6804 w 10000"/>
                <a:gd name="connsiteY130" fmla="*/ 9737 h 10000"/>
                <a:gd name="connsiteX131" fmla="*/ 7186 w 10000"/>
                <a:gd name="connsiteY131" fmla="*/ 9578 h 10000"/>
                <a:gd name="connsiteX132" fmla="*/ 7537 w 10000"/>
                <a:gd name="connsiteY132" fmla="*/ 9419 h 10000"/>
                <a:gd name="connsiteX133" fmla="*/ 7860 w 10000"/>
                <a:gd name="connsiteY133" fmla="*/ 9209 h 10000"/>
                <a:gd name="connsiteX134" fmla="*/ 8212 w 10000"/>
                <a:gd name="connsiteY134" fmla="*/ 8997 h 10000"/>
                <a:gd name="connsiteX135" fmla="*/ 8535 w 10000"/>
                <a:gd name="connsiteY135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560 w 10000"/>
                <a:gd name="connsiteY15" fmla="*/ 5301 h 10000"/>
                <a:gd name="connsiteX16" fmla="*/ 9942 w 10000"/>
                <a:gd name="connsiteY16" fmla="*/ 4510 h 10000"/>
                <a:gd name="connsiteX17" fmla="*/ 9531 w 10000"/>
                <a:gd name="connsiteY17" fmla="*/ 4773 h 10000"/>
                <a:gd name="connsiteX18" fmla="*/ 9443 w 10000"/>
                <a:gd name="connsiteY18" fmla="*/ 5195 h 10000"/>
                <a:gd name="connsiteX19" fmla="*/ 9091 w 10000"/>
                <a:gd name="connsiteY19" fmla="*/ 5249 h 10000"/>
                <a:gd name="connsiteX20" fmla="*/ 9062 w 10000"/>
                <a:gd name="connsiteY20" fmla="*/ 5829 h 10000"/>
                <a:gd name="connsiteX21" fmla="*/ 9091 w 10000"/>
                <a:gd name="connsiteY21" fmla="*/ 5935 h 10000"/>
                <a:gd name="connsiteX22" fmla="*/ 8916 w 10000"/>
                <a:gd name="connsiteY22" fmla="*/ 6146 h 10000"/>
                <a:gd name="connsiteX23" fmla="*/ 8720 w 10000"/>
                <a:gd name="connsiteY23" fmla="*/ 5507 h 10000"/>
                <a:gd name="connsiteX24" fmla="*/ 8720 w 10000"/>
                <a:gd name="connsiteY24" fmla="*/ 5507 h 10000"/>
                <a:gd name="connsiteX25" fmla="*/ 8591 w 10000"/>
                <a:gd name="connsiteY25" fmla="*/ 5281 h 10000"/>
                <a:gd name="connsiteX26" fmla="*/ 8399 w 10000"/>
                <a:gd name="connsiteY26" fmla="*/ 5432 h 10000"/>
                <a:gd name="connsiteX27" fmla="*/ 8271 w 10000"/>
                <a:gd name="connsiteY27" fmla="*/ 5205 h 10000"/>
                <a:gd name="connsiteX28" fmla="*/ 8142 w 10000"/>
                <a:gd name="connsiteY28" fmla="*/ 4979 h 10000"/>
                <a:gd name="connsiteX29" fmla="*/ 8655 w 10000"/>
                <a:gd name="connsiteY29" fmla="*/ 4904 h 10000"/>
                <a:gd name="connsiteX30" fmla="*/ 8207 w 10000"/>
                <a:gd name="connsiteY30" fmla="*/ 4602 h 10000"/>
                <a:gd name="connsiteX31" fmla="*/ 8014 w 10000"/>
                <a:gd name="connsiteY31" fmla="*/ 4753 h 10000"/>
                <a:gd name="connsiteX32" fmla="*/ 8047 w 10000"/>
                <a:gd name="connsiteY32" fmla="*/ 4837 h 10000"/>
                <a:gd name="connsiteX33" fmla="*/ 6914 w 10000"/>
                <a:gd name="connsiteY33" fmla="*/ 3320 h 10000"/>
                <a:gd name="connsiteX34" fmla="*/ 6926 w 10000"/>
                <a:gd name="connsiteY34" fmla="*/ 3319 h 10000"/>
                <a:gd name="connsiteX35" fmla="*/ 6605 w 10000"/>
                <a:gd name="connsiteY35" fmla="*/ 3244 h 10000"/>
                <a:gd name="connsiteX36" fmla="*/ 6479 w 10000"/>
                <a:gd name="connsiteY36" fmla="*/ 3018 h 10000"/>
                <a:gd name="connsiteX37" fmla="*/ 4957 w 10000"/>
                <a:gd name="connsiteY37" fmla="*/ 3242 h 10000"/>
                <a:gd name="connsiteX38" fmla="*/ 4838 w 10000"/>
                <a:gd name="connsiteY38" fmla="*/ 3189 h 10000"/>
                <a:gd name="connsiteX39" fmla="*/ 4692 w 10000"/>
                <a:gd name="connsiteY39" fmla="*/ 3136 h 10000"/>
                <a:gd name="connsiteX40" fmla="*/ 4575 w 10000"/>
                <a:gd name="connsiteY40" fmla="*/ 3348 h 10000"/>
                <a:gd name="connsiteX41" fmla="*/ 4400 w 10000"/>
                <a:gd name="connsiteY41" fmla="*/ 3507 h 10000"/>
                <a:gd name="connsiteX42" fmla="*/ 4370 w 10000"/>
                <a:gd name="connsiteY42" fmla="*/ 3664 h 10000"/>
                <a:gd name="connsiteX43" fmla="*/ 4515 w 10000"/>
                <a:gd name="connsiteY43" fmla="*/ 3875 h 10000"/>
                <a:gd name="connsiteX44" fmla="*/ 4575 w 10000"/>
                <a:gd name="connsiteY44" fmla="*/ 4034 h 10000"/>
                <a:gd name="connsiteX45" fmla="*/ 4722 w 10000"/>
                <a:gd name="connsiteY45" fmla="*/ 4034 h 10000"/>
                <a:gd name="connsiteX46" fmla="*/ 4781 w 10000"/>
                <a:gd name="connsiteY46" fmla="*/ 4034 h 10000"/>
                <a:gd name="connsiteX47" fmla="*/ 4867 w 10000"/>
                <a:gd name="connsiteY47" fmla="*/ 4245 h 10000"/>
                <a:gd name="connsiteX48" fmla="*/ 5015 w 10000"/>
                <a:gd name="connsiteY48" fmla="*/ 4614 h 10000"/>
                <a:gd name="connsiteX49" fmla="*/ 4838 w 10000"/>
                <a:gd name="connsiteY49" fmla="*/ 4403 h 10000"/>
                <a:gd name="connsiteX50" fmla="*/ 4752 w 10000"/>
                <a:gd name="connsiteY50" fmla="*/ 4139 h 10000"/>
                <a:gd name="connsiteX51" fmla="*/ 4340 w 10000"/>
                <a:gd name="connsiteY51" fmla="*/ 3981 h 10000"/>
                <a:gd name="connsiteX52" fmla="*/ 4253 w 10000"/>
                <a:gd name="connsiteY52" fmla="*/ 3611 h 10000"/>
                <a:gd name="connsiteX53" fmla="*/ 4164 w 10000"/>
                <a:gd name="connsiteY53" fmla="*/ 3611 h 10000"/>
                <a:gd name="connsiteX54" fmla="*/ 4253 w 10000"/>
                <a:gd name="connsiteY54" fmla="*/ 3084 h 10000"/>
                <a:gd name="connsiteX55" fmla="*/ 4400 w 10000"/>
                <a:gd name="connsiteY55" fmla="*/ 3084 h 10000"/>
                <a:gd name="connsiteX56" fmla="*/ 4458 w 10000"/>
                <a:gd name="connsiteY56" fmla="*/ 3400 h 10000"/>
                <a:gd name="connsiteX57" fmla="*/ 4487 w 10000"/>
                <a:gd name="connsiteY57" fmla="*/ 3189 h 10000"/>
                <a:gd name="connsiteX58" fmla="*/ 4429 w 10000"/>
                <a:gd name="connsiteY58" fmla="*/ 3031 h 10000"/>
                <a:gd name="connsiteX59" fmla="*/ 4282 w 10000"/>
                <a:gd name="connsiteY59" fmla="*/ 2925 h 10000"/>
                <a:gd name="connsiteX60" fmla="*/ 4311 w 10000"/>
                <a:gd name="connsiteY60" fmla="*/ 2503 h 10000"/>
                <a:gd name="connsiteX61" fmla="*/ 4253 w 10000"/>
                <a:gd name="connsiteY61" fmla="*/ 2291 h 10000"/>
                <a:gd name="connsiteX62" fmla="*/ 4222 w 10000"/>
                <a:gd name="connsiteY62" fmla="*/ 1659 h 10000"/>
                <a:gd name="connsiteX63" fmla="*/ 4282 w 10000"/>
                <a:gd name="connsiteY63" fmla="*/ 1659 h 10000"/>
                <a:gd name="connsiteX64" fmla="*/ 4194 w 10000"/>
                <a:gd name="connsiteY64" fmla="*/ 1552 h 10000"/>
                <a:gd name="connsiteX65" fmla="*/ 3930 w 10000"/>
                <a:gd name="connsiteY65" fmla="*/ 1763 h 10000"/>
                <a:gd name="connsiteX66" fmla="*/ 3871 w 10000"/>
                <a:gd name="connsiteY66" fmla="*/ 1341 h 10000"/>
                <a:gd name="connsiteX67" fmla="*/ 4077 w 10000"/>
                <a:gd name="connsiteY67" fmla="*/ 602 h 10000"/>
                <a:gd name="connsiteX68" fmla="*/ 3902 w 10000"/>
                <a:gd name="connsiteY68" fmla="*/ 338 h 10000"/>
                <a:gd name="connsiteX69" fmla="*/ 4493 w 10000"/>
                <a:gd name="connsiteY69" fmla="*/ 0 h 10000"/>
                <a:gd name="connsiteX70" fmla="*/ 3636 w 10000"/>
                <a:gd name="connsiteY70" fmla="*/ 21 h 10000"/>
                <a:gd name="connsiteX71" fmla="*/ 3550 w 10000"/>
                <a:gd name="connsiteY71" fmla="*/ 233 h 10000"/>
                <a:gd name="connsiteX72" fmla="*/ 3460 w 10000"/>
                <a:gd name="connsiteY72" fmla="*/ 655 h 10000"/>
                <a:gd name="connsiteX73" fmla="*/ 3343 w 10000"/>
                <a:gd name="connsiteY73" fmla="*/ 708 h 10000"/>
                <a:gd name="connsiteX74" fmla="*/ 3519 w 10000"/>
                <a:gd name="connsiteY74" fmla="*/ 919 h 10000"/>
                <a:gd name="connsiteX75" fmla="*/ 3550 w 10000"/>
                <a:gd name="connsiteY75" fmla="*/ 1183 h 10000"/>
                <a:gd name="connsiteX76" fmla="*/ 3460 w 10000"/>
                <a:gd name="connsiteY76" fmla="*/ 1341 h 10000"/>
                <a:gd name="connsiteX77" fmla="*/ 3550 w 10000"/>
                <a:gd name="connsiteY77" fmla="*/ 1816 h 10000"/>
                <a:gd name="connsiteX78" fmla="*/ 3489 w 10000"/>
                <a:gd name="connsiteY78" fmla="*/ 2239 h 10000"/>
                <a:gd name="connsiteX79" fmla="*/ 3050 w 10000"/>
                <a:gd name="connsiteY79" fmla="*/ 2555 h 10000"/>
                <a:gd name="connsiteX80" fmla="*/ 3021 w 10000"/>
                <a:gd name="connsiteY80" fmla="*/ 2397 h 10000"/>
                <a:gd name="connsiteX81" fmla="*/ 2992 w 10000"/>
                <a:gd name="connsiteY81" fmla="*/ 2609 h 10000"/>
                <a:gd name="connsiteX82" fmla="*/ 3108 w 10000"/>
                <a:gd name="connsiteY82" fmla="*/ 2819 h 10000"/>
                <a:gd name="connsiteX83" fmla="*/ 3402 w 10000"/>
                <a:gd name="connsiteY83" fmla="*/ 2609 h 10000"/>
                <a:gd name="connsiteX84" fmla="*/ 3519 w 10000"/>
                <a:gd name="connsiteY84" fmla="*/ 2767 h 10000"/>
                <a:gd name="connsiteX85" fmla="*/ 3314 w 10000"/>
                <a:gd name="connsiteY85" fmla="*/ 2819 h 10000"/>
                <a:gd name="connsiteX86" fmla="*/ 2378 w 10000"/>
                <a:gd name="connsiteY86" fmla="*/ 2638 h 10000"/>
                <a:gd name="connsiteX87" fmla="*/ 2570 w 10000"/>
                <a:gd name="connsiteY87" fmla="*/ 2488 h 10000"/>
                <a:gd name="connsiteX88" fmla="*/ 1994 w 10000"/>
                <a:gd name="connsiteY88" fmla="*/ 2940 h 10000"/>
                <a:gd name="connsiteX89" fmla="*/ 1929 w 10000"/>
                <a:gd name="connsiteY89" fmla="*/ 3317 h 10000"/>
                <a:gd name="connsiteX90" fmla="*/ 1929 w 10000"/>
                <a:gd name="connsiteY90" fmla="*/ 3317 h 10000"/>
                <a:gd name="connsiteX91" fmla="*/ 1789 w 10000"/>
                <a:gd name="connsiteY91" fmla="*/ 3559 h 10000"/>
                <a:gd name="connsiteX92" fmla="*/ 1554 w 10000"/>
                <a:gd name="connsiteY92" fmla="*/ 3559 h 10000"/>
                <a:gd name="connsiteX93" fmla="*/ 1378 w 10000"/>
                <a:gd name="connsiteY93" fmla="*/ 3770 h 10000"/>
                <a:gd name="connsiteX94" fmla="*/ 1145 w 10000"/>
                <a:gd name="connsiteY94" fmla="*/ 3770 h 10000"/>
                <a:gd name="connsiteX95" fmla="*/ 968 w 10000"/>
                <a:gd name="connsiteY95" fmla="*/ 3981 h 10000"/>
                <a:gd name="connsiteX96" fmla="*/ 851 w 10000"/>
                <a:gd name="connsiteY96" fmla="*/ 3770 h 10000"/>
                <a:gd name="connsiteX97" fmla="*/ 558 w 10000"/>
                <a:gd name="connsiteY97" fmla="*/ 3717 h 10000"/>
                <a:gd name="connsiteX98" fmla="*/ 0 w 10000"/>
                <a:gd name="connsiteY98" fmla="*/ 4984 h 10000"/>
                <a:gd name="connsiteX99" fmla="*/ 59 w 10000"/>
                <a:gd name="connsiteY99" fmla="*/ 5249 h 10000"/>
                <a:gd name="connsiteX100" fmla="*/ 118 w 10000"/>
                <a:gd name="connsiteY100" fmla="*/ 5618 h 10000"/>
                <a:gd name="connsiteX101" fmla="*/ 294 w 10000"/>
                <a:gd name="connsiteY101" fmla="*/ 5935 h 10000"/>
                <a:gd name="connsiteX102" fmla="*/ 528 w 10000"/>
                <a:gd name="connsiteY102" fmla="*/ 6462 h 10000"/>
                <a:gd name="connsiteX103" fmla="*/ 381 w 10000"/>
                <a:gd name="connsiteY103" fmla="*/ 6358 h 10000"/>
                <a:gd name="connsiteX104" fmla="*/ 733 w 10000"/>
                <a:gd name="connsiteY104" fmla="*/ 6832 h 10000"/>
                <a:gd name="connsiteX105" fmla="*/ 938 w 10000"/>
                <a:gd name="connsiteY105" fmla="*/ 6780 h 10000"/>
                <a:gd name="connsiteX106" fmla="*/ 910 w 10000"/>
                <a:gd name="connsiteY106" fmla="*/ 6462 h 10000"/>
                <a:gd name="connsiteX107" fmla="*/ 1085 w 10000"/>
                <a:gd name="connsiteY107" fmla="*/ 6515 h 10000"/>
                <a:gd name="connsiteX108" fmla="*/ 880 w 10000"/>
                <a:gd name="connsiteY108" fmla="*/ 5882 h 10000"/>
                <a:gd name="connsiteX109" fmla="*/ 1261 w 10000"/>
                <a:gd name="connsiteY109" fmla="*/ 5618 h 10000"/>
                <a:gd name="connsiteX110" fmla="*/ 1468 w 10000"/>
                <a:gd name="connsiteY110" fmla="*/ 5618 h 10000"/>
                <a:gd name="connsiteX111" fmla="*/ 1468 w 10000"/>
                <a:gd name="connsiteY111" fmla="*/ 5882 h 10000"/>
                <a:gd name="connsiteX112" fmla="*/ 1290 w 10000"/>
                <a:gd name="connsiteY112" fmla="*/ 6040 h 10000"/>
                <a:gd name="connsiteX113" fmla="*/ 1174 w 10000"/>
                <a:gd name="connsiteY113" fmla="*/ 6727 h 10000"/>
                <a:gd name="connsiteX114" fmla="*/ 1115 w 10000"/>
                <a:gd name="connsiteY114" fmla="*/ 7043 h 10000"/>
                <a:gd name="connsiteX115" fmla="*/ 1203 w 10000"/>
                <a:gd name="connsiteY115" fmla="*/ 7466 h 10000"/>
                <a:gd name="connsiteX116" fmla="*/ 1378 w 10000"/>
                <a:gd name="connsiteY116" fmla="*/ 7783 h 10000"/>
                <a:gd name="connsiteX117" fmla="*/ 1965 w 10000"/>
                <a:gd name="connsiteY117" fmla="*/ 8416 h 10000"/>
                <a:gd name="connsiteX118" fmla="*/ 2433 w 10000"/>
                <a:gd name="connsiteY118" fmla="*/ 8891 h 10000"/>
                <a:gd name="connsiteX119" fmla="*/ 2785 w 10000"/>
                <a:gd name="connsiteY119" fmla="*/ 9103 h 10000"/>
                <a:gd name="connsiteX120" fmla="*/ 3167 w 10000"/>
                <a:gd name="connsiteY120" fmla="*/ 9313 h 10000"/>
                <a:gd name="connsiteX121" fmla="*/ 3550 w 10000"/>
                <a:gd name="connsiteY121" fmla="*/ 9525 h 10000"/>
                <a:gd name="connsiteX122" fmla="*/ 3902 w 10000"/>
                <a:gd name="connsiteY122" fmla="*/ 9631 h 10000"/>
                <a:gd name="connsiteX123" fmla="*/ 4282 w 10000"/>
                <a:gd name="connsiteY123" fmla="*/ 9789 h 10000"/>
                <a:gd name="connsiteX124" fmla="*/ 4722 w 10000"/>
                <a:gd name="connsiteY124" fmla="*/ 9948 h 10000"/>
                <a:gd name="connsiteX125" fmla="*/ 5190 w 10000"/>
                <a:gd name="connsiteY125" fmla="*/ 10000 h 10000"/>
                <a:gd name="connsiteX126" fmla="*/ 5601 w 10000"/>
                <a:gd name="connsiteY126" fmla="*/ 10000 h 10000"/>
                <a:gd name="connsiteX127" fmla="*/ 6100 w 10000"/>
                <a:gd name="connsiteY127" fmla="*/ 9948 h 10000"/>
                <a:gd name="connsiteX128" fmla="*/ 6452 w 10000"/>
                <a:gd name="connsiteY128" fmla="*/ 9841 h 10000"/>
                <a:gd name="connsiteX129" fmla="*/ 6804 w 10000"/>
                <a:gd name="connsiteY129" fmla="*/ 9737 h 10000"/>
                <a:gd name="connsiteX130" fmla="*/ 7186 w 10000"/>
                <a:gd name="connsiteY130" fmla="*/ 9578 h 10000"/>
                <a:gd name="connsiteX131" fmla="*/ 7537 w 10000"/>
                <a:gd name="connsiteY131" fmla="*/ 9419 h 10000"/>
                <a:gd name="connsiteX132" fmla="*/ 7860 w 10000"/>
                <a:gd name="connsiteY132" fmla="*/ 9209 h 10000"/>
                <a:gd name="connsiteX133" fmla="*/ 8212 w 10000"/>
                <a:gd name="connsiteY133" fmla="*/ 8997 h 10000"/>
                <a:gd name="connsiteX134" fmla="*/ 8535 w 10000"/>
                <a:gd name="connsiteY134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560 w 10000"/>
                <a:gd name="connsiteY15" fmla="*/ 5301 h 10000"/>
                <a:gd name="connsiteX16" fmla="*/ 9942 w 10000"/>
                <a:gd name="connsiteY16" fmla="*/ 4510 h 10000"/>
                <a:gd name="connsiteX17" fmla="*/ 9531 w 10000"/>
                <a:gd name="connsiteY17" fmla="*/ 4773 h 10000"/>
                <a:gd name="connsiteX18" fmla="*/ 9443 w 10000"/>
                <a:gd name="connsiteY18" fmla="*/ 5195 h 10000"/>
                <a:gd name="connsiteX19" fmla="*/ 9091 w 10000"/>
                <a:gd name="connsiteY19" fmla="*/ 5249 h 10000"/>
                <a:gd name="connsiteX20" fmla="*/ 9062 w 10000"/>
                <a:gd name="connsiteY20" fmla="*/ 5829 h 10000"/>
                <a:gd name="connsiteX21" fmla="*/ 9091 w 10000"/>
                <a:gd name="connsiteY21" fmla="*/ 5935 h 10000"/>
                <a:gd name="connsiteX22" fmla="*/ 8916 w 10000"/>
                <a:gd name="connsiteY22" fmla="*/ 6146 h 10000"/>
                <a:gd name="connsiteX23" fmla="*/ 8720 w 10000"/>
                <a:gd name="connsiteY23" fmla="*/ 5507 h 10000"/>
                <a:gd name="connsiteX24" fmla="*/ 8720 w 10000"/>
                <a:gd name="connsiteY24" fmla="*/ 5507 h 10000"/>
                <a:gd name="connsiteX25" fmla="*/ 8591 w 10000"/>
                <a:gd name="connsiteY25" fmla="*/ 5281 h 10000"/>
                <a:gd name="connsiteX26" fmla="*/ 8399 w 10000"/>
                <a:gd name="connsiteY26" fmla="*/ 5432 h 10000"/>
                <a:gd name="connsiteX27" fmla="*/ 8271 w 10000"/>
                <a:gd name="connsiteY27" fmla="*/ 5205 h 10000"/>
                <a:gd name="connsiteX28" fmla="*/ 8142 w 10000"/>
                <a:gd name="connsiteY28" fmla="*/ 4979 h 10000"/>
                <a:gd name="connsiteX29" fmla="*/ 8655 w 10000"/>
                <a:gd name="connsiteY29" fmla="*/ 4904 h 10000"/>
                <a:gd name="connsiteX30" fmla="*/ 8207 w 10000"/>
                <a:gd name="connsiteY30" fmla="*/ 4602 h 10000"/>
                <a:gd name="connsiteX31" fmla="*/ 8014 w 10000"/>
                <a:gd name="connsiteY31" fmla="*/ 4753 h 10000"/>
                <a:gd name="connsiteX32" fmla="*/ 8047 w 10000"/>
                <a:gd name="connsiteY32" fmla="*/ 4837 h 10000"/>
                <a:gd name="connsiteX33" fmla="*/ 6914 w 10000"/>
                <a:gd name="connsiteY33" fmla="*/ 3320 h 10000"/>
                <a:gd name="connsiteX34" fmla="*/ 6926 w 10000"/>
                <a:gd name="connsiteY34" fmla="*/ 3319 h 10000"/>
                <a:gd name="connsiteX35" fmla="*/ 6605 w 10000"/>
                <a:gd name="connsiteY35" fmla="*/ 3244 h 10000"/>
                <a:gd name="connsiteX36" fmla="*/ 6479 w 10000"/>
                <a:gd name="connsiteY36" fmla="*/ 3018 h 10000"/>
                <a:gd name="connsiteX37" fmla="*/ 4957 w 10000"/>
                <a:gd name="connsiteY37" fmla="*/ 3242 h 10000"/>
                <a:gd name="connsiteX38" fmla="*/ 4838 w 10000"/>
                <a:gd name="connsiteY38" fmla="*/ 3189 h 10000"/>
                <a:gd name="connsiteX39" fmla="*/ 4692 w 10000"/>
                <a:gd name="connsiteY39" fmla="*/ 3136 h 10000"/>
                <a:gd name="connsiteX40" fmla="*/ 4575 w 10000"/>
                <a:gd name="connsiteY40" fmla="*/ 3348 h 10000"/>
                <a:gd name="connsiteX41" fmla="*/ 4400 w 10000"/>
                <a:gd name="connsiteY41" fmla="*/ 3507 h 10000"/>
                <a:gd name="connsiteX42" fmla="*/ 4370 w 10000"/>
                <a:gd name="connsiteY42" fmla="*/ 3664 h 10000"/>
                <a:gd name="connsiteX43" fmla="*/ 4515 w 10000"/>
                <a:gd name="connsiteY43" fmla="*/ 3875 h 10000"/>
                <a:gd name="connsiteX44" fmla="*/ 4575 w 10000"/>
                <a:gd name="connsiteY44" fmla="*/ 4034 h 10000"/>
                <a:gd name="connsiteX45" fmla="*/ 4722 w 10000"/>
                <a:gd name="connsiteY45" fmla="*/ 4034 h 10000"/>
                <a:gd name="connsiteX46" fmla="*/ 4781 w 10000"/>
                <a:gd name="connsiteY46" fmla="*/ 4034 h 10000"/>
                <a:gd name="connsiteX47" fmla="*/ 4867 w 10000"/>
                <a:gd name="connsiteY47" fmla="*/ 4245 h 10000"/>
                <a:gd name="connsiteX48" fmla="*/ 4838 w 10000"/>
                <a:gd name="connsiteY48" fmla="*/ 4403 h 10000"/>
                <a:gd name="connsiteX49" fmla="*/ 4752 w 10000"/>
                <a:gd name="connsiteY49" fmla="*/ 4139 h 10000"/>
                <a:gd name="connsiteX50" fmla="*/ 4340 w 10000"/>
                <a:gd name="connsiteY50" fmla="*/ 3981 h 10000"/>
                <a:gd name="connsiteX51" fmla="*/ 4253 w 10000"/>
                <a:gd name="connsiteY51" fmla="*/ 3611 h 10000"/>
                <a:gd name="connsiteX52" fmla="*/ 4164 w 10000"/>
                <a:gd name="connsiteY52" fmla="*/ 3611 h 10000"/>
                <a:gd name="connsiteX53" fmla="*/ 4253 w 10000"/>
                <a:gd name="connsiteY53" fmla="*/ 3084 h 10000"/>
                <a:gd name="connsiteX54" fmla="*/ 4400 w 10000"/>
                <a:gd name="connsiteY54" fmla="*/ 3084 h 10000"/>
                <a:gd name="connsiteX55" fmla="*/ 4458 w 10000"/>
                <a:gd name="connsiteY55" fmla="*/ 3400 h 10000"/>
                <a:gd name="connsiteX56" fmla="*/ 4487 w 10000"/>
                <a:gd name="connsiteY56" fmla="*/ 3189 h 10000"/>
                <a:gd name="connsiteX57" fmla="*/ 4429 w 10000"/>
                <a:gd name="connsiteY57" fmla="*/ 3031 h 10000"/>
                <a:gd name="connsiteX58" fmla="*/ 4282 w 10000"/>
                <a:gd name="connsiteY58" fmla="*/ 2925 h 10000"/>
                <a:gd name="connsiteX59" fmla="*/ 4311 w 10000"/>
                <a:gd name="connsiteY59" fmla="*/ 2503 h 10000"/>
                <a:gd name="connsiteX60" fmla="*/ 4253 w 10000"/>
                <a:gd name="connsiteY60" fmla="*/ 2291 h 10000"/>
                <a:gd name="connsiteX61" fmla="*/ 4222 w 10000"/>
                <a:gd name="connsiteY61" fmla="*/ 1659 h 10000"/>
                <a:gd name="connsiteX62" fmla="*/ 4282 w 10000"/>
                <a:gd name="connsiteY62" fmla="*/ 1659 h 10000"/>
                <a:gd name="connsiteX63" fmla="*/ 4194 w 10000"/>
                <a:gd name="connsiteY63" fmla="*/ 1552 h 10000"/>
                <a:gd name="connsiteX64" fmla="*/ 3930 w 10000"/>
                <a:gd name="connsiteY64" fmla="*/ 1763 h 10000"/>
                <a:gd name="connsiteX65" fmla="*/ 3871 w 10000"/>
                <a:gd name="connsiteY65" fmla="*/ 1341 h 10000"/>
                <a:gd name="connsiteX66" fmla="*/ 4077 w 10000"/>
                <a:gd name="connsiteY66" fmla="*/ 602 h 10000"/>
                <a:gd name="connsiteX67" fmla="*/ 3902 w 10000"/>
                <a:gd name="connsiteY67" fmla="*/ 338 h 10000"/>
                <a:gd name="connsiteX68" fmla="*/ 4493 w 10000"/>
                <a:gd name="connsiteY68" fmla="*/ 0 h 10000"/>
                <a:gd name="connsiteX69" fmla="*/ 3636 w 10000"/>
                <a:gd name="connsiteY69" fmla="*/ 21 h 10000"/>
                <a:gd name="connsiteX70" fmla="*/ 3550 w 10000"/>
                <a:gd name="connsiteY70" fmla="*/ 233 h 10000"/>
                <a:gd name="connsiteX71" fmla="*/ 3460 w 10000"/>
                <a:gd name="connsiteY71" fmla="*/ 655 h 10000"/>
                <a:gd name="connsiteX72" fmla="*/ 3343 w 10000"/>
                <a:gd name="connsiteY72" fmla="*/ 708 h 10000"/>
                <a:gd name="connsiteX73" fmla="*/ 3519 w 10000"/>
                <a:gd name="connsiteY73" fmla="*/ 919 h 10000"/>
                <a:gd name="connsiteX74" fmla="*/ 3550 w 10000"/>
                <a:gd name="connsiteY74" fmla="*/ 1183 h 10000"/>
                <a:gd name="connsiteX75" fmla="*/ 3460 w 10000"/>
                <a:gd name="connsiteY75" fmla="*/ 1341 h 10000"/>
                <a:gd name="connsiteX76" fmla="*/ 3550 w 10000"/>
                <a:gd name="connsiteY76" fmla="*/ 1816 h 10000"/>
                <a:gd name="connsiteX77" fmla="*/ 3489 w 10000"/>
                <a:gd name="connsiteY77" fmla="*/ 2239 h 10000"/>
                <a:gd name="connsiteX78" fmla="*/ 3050 w 10000"/>
                <a:gd name="connsiteY78" fmla="*/ 2555 h 10000"/>
                <a:gd name="connsiteX79" fmla="*/ 3021 w 10000"/>
                <a:gd name="connsiteY79" fmla="*/ 2397 h 10000"/>
                <a:gd name="connsiteX80" fmla="*/ 2992 w 10000"/>
                <a:gd name="connsiteY80" fmla="*/ 2609 h 10000"/>
                <a:gd name="connsiteX81" fmla="*/ 3108 w 10000"/>
                <a:gd name="connsiteY81" fmla="*/ 2819 h 10000"/>
                <a:gd name="connsiteX82" fmla="*/ 3402 w 10000"/>
                <a:gd name="connsiteY82" fmla="*/ 2609 h 10000"/>
                <a:gd name="connsiteX83" fmla="*/ 3519 w 10000"/>
                <a:gd name="connsiteY83" fmla="*/ 2767 h 10000"/>
                <a:gd name="connsiteX84" fmla="*/ 3314 w 10000"/>
                <a:gd name="connsiteY84" fmla="*/ 2819 h 10000"/>
                <a:gd name="connsiteX85" fmla="*/ 2378 w 10000"/>
                <a:gd name="connsiteY85" fmla="*/ 2638 h 10000"/>
                <a:gd name="connsiteX86" fmla="*/ 2570 w 10000"/>
                <a:gd name="connsiteY86" fmla="*/ 2488 h 10000"/>
                <a:gd name="connsiteX87" fmla="*/ 1994 w 10000"/>
                <a:gd name="connsiteY87" fmla="*/ 2940 h 10000"/>
                <a:gd name="connsiteX88" fmla="*/ 1929 w 10000"/>
                <a:gd name="connsiteY88" fmla="*/ 3317 h 10000"/>
                <a:gd name="connsiteX89" fmla="*/ 1929 w 10000"/>
                <a:gd name="connsiteY89" fmla="*/ 3317 h 10000"/>
                <a:gd name="connsiteX90" fmla="*/ 1789 w 10000"/>
                <a:gd name="connsiteY90" fmla="*/ 3559 h 10000"/>
                <a:gd name="connsiteX91" fmla="*/ 1554 w 10000"/>
                <a:gd name="connsiteY91" fmla="*/ 3559 h 10000"/>
                <a:gd name="connsiteX92" fmla="*/ 1378 w 10000"/>
                <a:gd name="connsiteY92" fmla="*/ 3770 h 10000"/>
                <a:gd name="connsiteX93" fmla="*/ 1145 w 10000"/>
                <a:gd name="connsiteY93" fmla="*/ 3770 h 10000"/>
                <a:gd name="connsiteX94" fmla="*/ 968 w 10000"/>
                <a:gd name="connsiteY94" fmla="*/ 3981 h 10000"/>
                <a:gd name="connsiteX95" fmla="*/ 851 w 10000"/>
                <a:gd name="connsiteY95" fmla="*/ 3770 h 10000"/>
                <a:gd name="connsiteX96" fmla="*/ 558 w 10000"/>
                <a:gd name="connsiteY96" fmla="*/ 3717 h 10000"/>
                <a:gd name="connsiteX97" fmla="*/ 0 w 10000"/>
                <a:gd name="connsiteY97" fmla="*/ 4984 h 10000"/>
                <a:gd name="connsiteX98" fmla="*/ 59 w 10000"/>
                <a:gd name="connsiteY98" fmla="*/ 5249 h 10000"/>
                <a:gd name="connsiteX99" fmla="*/ 118 w 10000"/>
                <a:gd name="connsiteY99" fmla="*/ 5618 h 10000"/>
                <a:gd name="connsiteX100" fmla="*/ 294 w 10000"/>
                <a:gd name="connsiteY100" fmla="*/ 5935 h 10000"/>
                <a:gd name="connsiteX101" fmla="*/ 528 w 10000"/>
                <a:gd name="connsiteY101" fmla="*/ 6462 h 10000"/>
                <a:gd name="connsiteX102" fmla="*/ 381 w 10000"/>
                <a:gd name="connsiteY102" fmla="*/ 6358 h 10000"/>
                <a:gd name="connsiteX103" fmla="*/ 733 w 10000"/>
                <a:gd name="connsiteY103" fmla="*/ 6832 h 10000"/>
                <a:gd name="connsiteX104" fmla="*/ 938 w 10000"/>
                <a:gd name="connsiteY104" fmla="*/ 6780 h 10000"/>
                <a:gd name="connsiteX105" fmla="*/ 910 w 10000"/>
                <a:gd name="connsiteY105" fmla="*/ 6462 h 10000"/>
                <a:gd name="connsiteX106" fmla="*/ 1085 w 10000"/>
                <a:gd name="connsiteY106" fmla="*/ 6515 h 10000"/>
                <a:gd name="connsiteX107" fmla="*/ 880 w 10000"/>
                <a:gd name="connsiteY107" fmla="*/ 5882 h 10000"/>
                <a:gd name="connsiteX108" fmla="*/ 1261 w 10000"/>
                <a:gd name="connsiteY108" fmla="*/ 5618 h 10000"/>
                <a:gd name="connsiteX109" fmla="*/ 1468 w 10000"/>
                <a:gd name="connsiteY109" fmla="*/ 5618 h 10000"/>
                <a:gd name="connsiteX110" fmla="*/ 1468 w 10000"/>
                <a:gd name="connsiteY110" fmla="*/ 5882 h 10000"/>
                <a:gd name="connsiteX111" fmla="*/ 1290 w 10000"/>
                <a:gd name="connsiteY111" fmla="*/ 6040 h 10000"/>
                <a:gd name="connsiteX112" fmla="*/ 1174 w 10000"/>
                <a:gd name="connsiteY112" fmla="*/ 6727 h 10000"/>
                <a:gd name="connsiteX113" fmla="*/ 1115 w 10000"/>
                <a:gd name="connsiteY113" fmla="*/ 7043 h 10000"/>
                <a:gd name="connsiteX114" fmla="*/ 1203 w 10000"/>
                <a:gd name="connsiteY114" fmla="*/ 7466 h 10000"/>
                <a:gd name="connsiteX115" fmla="*/ 1378 w 10000"/>
                <a:gd name="connsiteY115" fmla="*/ 7783 h 10000"/>
                <a:gd name="connsiteX116" fmla="*/ 1965 w 10000"/>
                <a:gd name="connsiteY116" fmla="*/ 8416 h 10000"/>
                <a:gd name="connsiteX117" fmla="*/ 2433 w 10000"/>
                <a:gd name="connsiteY117" fmla="*/ 8891 h 10000"/>
                <a:gd name="connsiteX118" fmla="*/ 2785 w 10000"/>
                <a:gd name="connsiteY118" fmla="*/ 9103 h 10000"/>
                <a:gd name="connsiteX119" fmla="*/ 3167 w 10000"/>
                <a:gd name="connsiteY119" fmla="*/ 9313 h 10000"/>
                <a:gd name="connsiteX120" fmla="*/ 3550 w 10000"/>
                <a:gd name="connsiteY120" fmla="*/ 9525 h 10000"/>
                <a:gd name="connsiteX121" fmla="*/ 3902 w 10000"/>
                <a:gd name="connsiteY121" fmla="*/ 9631 h 10000"/>
                <a:gd name="connsiteX122" fmla="*/ 4282 w 10000"/>
                <a:gd name="connsiteY122" fmla="*/ 9789 h 10000"/>
                <a:gd name="connsiteX123" fmla="*/ 4722 w 10000"/>
                <a:gd name="connsiteY123" fmla="*/ 9948 h 10000"/>
                <a:gd name="connsiteX124" fmla="*/ 5190 w 10000"/>
                <a:gd name="connsiteY124" fmla="*/ 10000 h 10000"/>
                <a:gd name="connsiteX125" fmla="*/ 5601 w 10000"/>
                <a:gd name="connsiteY125" fmla="*/ 10000 h 10000"/>
                <a:gd name="connsiteX126" fmla="*/ 6100 w 10000"/>
                <a:gd name="connsiteY126" fmla="*/ 9948 h 10000"/>
                <a:gd name="connsiteX127" fmla="*/ 6452 w 10000"/>
                <a:gd name="connsiteY127" fmla="*/ 9841 h 10000"/>
                <a:gd name="connsiteX128" fmla="*/ 6804 w 10000"/>
                <a:gd name="connsiteY128" fmla="*/ 9737 h 10000"/>
                <a:gd name="connsiteX129" fmla="*/ 7186 w 10000"/>
                <a:gd name="connsiteY129" fmla="*/ 9578 h 10000"/>
                <a:gd name="connsiteX130" fmla="*/ 7537 w 10000"/>
                <a:gd name="connsiteY130" fmla="*/ 9419 h 10000"/>
                <a:gd name="connsiteX131" fmla="*/ 7860 w 10000"/>
                <a:gd name="connsiteY131" fmla="*/ 9209 h 10000"/>
                <a:gd name="connsiteX132" fmla="*/ 8212 w 10000"/>
                <a:gd name="connsiteY132" fmla="*/ 8997 h 10000"/>
                <a:gd name="connsiteX133" fmla="*/ 8535 w 10000"/>
                <a:gd name="connsiteY133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560 w 10000"/>
                <a:gd name="connsiteY15" fmla="*/ 5301 h 10000"/>
                <a:gd name="connsiteX16" fmla="*/ 9942 w 10000"/>
                <a:gd name="connsiteY16" fmla="*/ 4510 h 10000"/>
                <a:gd name="connsiteX17" fmla="*/ 9531 w 10000"/>
                <a:gd name="connsiteY17" fmla="*/ 4773 h 10000"/>
                <a:gd name="connsiteX18" fmla="*/ 9443 w 10000"/>
                <a:gd name="connsiteY18" fmla="*/ 5195 h 10000"/>
                <a:gd name="connsiteX19" fmla="*/ 9091 w 10000"/>
                <a:gd name="connsiteY19" fmla="*/ 5249 h 10000"/>
                <a:gd name="connsiteX20" fmla="*/ 9062 w 10000"/>
                <a:gd name="connsiteY20" fmla="*/ 5829 h 10000"/>
                <a:gd name="connsiteX21" fmla="*/ 9091 w 10000"/>
                <a:gd name="connsiteY21" fmla="*/ 5935 h 10000"/>
                <a:gd name="connsiteX22" fmla="*/ 8916 w 10000"/>
                <a:gd name="connsiteY22" fmla="*/ 6146 h 10000"/>
                <a:gd name="connsiteX23" fmla="*/ 8720 w 10000"/>
                <a:gd name="connsiteY23" fmla="*/ 5507 h 10000"/>
                <a:gd name="connsiteX24" fmla="*/ 8720 w 10000"/>
                <a:gd name="connsiteY24" fmla="*/ 5507 h 10000"/>
                <a:gd name="connsiteX25" fmla="*/ 8591 w 10000"/>
                <a:gd name="connsiteY25" fmla="*/ 5281 h 10000"/>
                <a:gd name="connsiteX26" fmla="*/ 8399 w 10000"/>
                <a:gd name="connsiteY26" fmla="*/ 5432 h 10000"/>
                <a:gd name="connsiteX27" fmla="*/ 8271 w 10000"/>
                <a:gd name="connsiteY27" fmla="*/ 5205 h 10000"/>
                <a:gd name="connsiteX28" fmla="*/ 8142 w 10000"/>
                <a:gd name="connsiteY28" fmla="*/ 4979 h 10000"/>
                <a:gd name="connsiteX29" fmla="*/ 8655 w 10000"/>
                <a:gd name="connsiteY29" fmla="*/ 4904 h 10000"/>
                <a:gd name="connsiteX30" fmla="*/ 8207 w 10000"/>
                <a:gd name="connsiteY30" fmla="*/ 4602 h 10000"/>
                <a:gd name="connsiteX31" fmla="*/ 8014 w 10000"/>
                <a:gd name="connsiteY31" fmla="*/ 4753 h 10000"/>
                <a:gd name="connsiteX32" fmla="*/ 8047 w 10000"/>
                <a:gd name="connsiteY32" fmla="*/ 4837 h 10000"/>
                <a:gd name="connsiteX33" fmla="*/ 6914 w 10000"/>
                <a:gd name="connsiteY33" fmla="*/ 3320 h 10000"/>
                <a:gd name="connsiteX34" fmla="*/ 6926 w 10000"/>
                <a:gd name="connsiteY34" fmla="*/ 3319 h 10000"/>
                <a:gd name="connsiteX35" fmla="*/ 6605 w 10000"/>
                <a:gd name="connsiteY35" fmla="*/ 3244 h 10000"/>
                <a:gd name="connsiteX36" fmla="*/ 6479 w 10000"/>
                <a:gd name="connsiteY36" fmla="*/ 3018 h 10000"/>
                <a:gd name="connsiteX37" fmla="*/ 4957 w 10000"/>
                <a:gd name="connsiteY37" fmla="*/ 3242 h 10000"/>
                <a:gd name="connsiteX38" fmla="*/ 4838 w 10000"/>
                <a:gd name="connsiteY38" fmla="*/ 3189 h 10000"/>
                <a:gd name="connsiteX39" fmla="*/ 4692 w 10000"/>
                <a:gd name="connsiteY39" fmla="*/ 3136 h 10000"/>
                <a:gd name="connsiteX40" fmla="*/ 4575 w 10000"/>
                <a:gd name="connsiteY40" fmla="*/ 3348 h 10000"/>
                <a:gd name="connsiteX41" fmla="*/ 4400 w 10000"/>
                <a:gd name="connsiteY41" fmla="*/ 3507 h 10000"/>
                <a:gd name="connsiteX42" fmla="*/ 4370 w 10000"/>
                <a:gd name="connsiteY42" fmla="*/ 3664 h 10000"/>
                <a:gd name="connsiteX43" fmla="*/ 4515 w 10000"/>
                <a:gd name="connsiteY43" fmla="*/ 3875 h 10000"/>
                <a:gd name="connsiteX44" fmla="*/ 4575 w 10000"/>
                <a:gd name="connsiteY44" fmla="*/ 4034 h 10000"/>
                <a:gd name="connsiteX45" fmla="*/ 4722 w 10000"/>
                <a:gd name="connsiteY45" fmla="*/ 4034 h 10000"/>
                <a:gd name="connsiteX46" fmla="*/ 4781 w 10000"/>
                <a:gd name="connsiteY46" fmla="*/ 4034 h 10000"/>
                <a:gd name="connsiteX47" fmla="*/ 4867 w 10000"/>
                <a:gd name="connsiteY47" fmla="*/ 4245 h 10000"/>
                <a:gd name="connsiteX48" fmla="*/ 4752 w 10000"/>
                <a:gd name="connsiteY48" fmla="*/ 4139 h 10000"/>
                <a:gd name="connsiteX49" fmla="*/ 4340 w 10000"/>
                <a:gd name="connsiteY49" fmla="*/ 3981 h 10000"/>
                <a:gd name="connsiteX50" fmla="*/ 4253 w 10000"/>
                <a:gd name="connsiteY50" fmla="*/ 3611 h 10000"/>
                <a:gd name="connsiteX51" fmla="*/ 4164 w 10000"/>
                <a:gd name="connsiteY51" fmla="*/ 3611 h 10000"/>
                <a:gd name="connsiteX52" fmla="*/ 4253 w 10000"/>
                <a:gd name="connsiteY52" fmla="*/ 3084 h 10000"/>
                <a:gd name="connsiteX53" fmla="*/ 4400 w 10000"/>
                <a:gd name="connsiteY53" fmla="*/ 3084 h 10000"/>
                <a:gd name="connsiteX54" fmla="*/ 4458 w 10000"/>
                <a:gd name="connsiteY54" fmla="*/ 3400 h 10000"/>
                <a:gd name="connsiteX55" fmla="*/ 4487 w 10000"/>
                <a:gd name="connsiteY55" fmla="*/ 3189 h 10000"/>
                <a:gd name="connsiteX56" fmla="*/ 4429 w 10000"/>
                <a:gd name="connsiteY56" fmla="*/ 3031 h 10000"/>
                <a:gd name="connsiteX57" fmla="*/ 4282 w 10000"/>
                <a:gd name="connsiteY57" fmla="*/ 2925 h 10000"/>
                <a:gd name="connsiteX58" fmla="*/ 4311 w 10000"/>
                <a:gd name="connsiteY58" fmla="*/ 2503 h 10000"/>
                <a:gd name="connsiteX59" fmla="*/ 4253 w 10000"/>
                <a:gd name="connsiteY59" fmla="*/ 2291 h 10000"/>
                <a:gd name="connsiteX60" fmla="*/ 4222 w 10000"/>
                <a:gd name="connsiteY60" fmla="*/ 1659 h 10000"/>
                <a:gd name="connsiteX61" fmla="*/ 4282 w 10000"/>
                <a:gd name="connsiteY61" fmla="*/ 1659 h 10000"/>
                <a:gd name="connsiteX62" fmla="*/ 4194 w 10000"/>
                <a:gd name="connsiteY62" fmla="*/ 1552 h 10000"/>
                <a:gd name="connsiteX63" fmla="*/ 3930 w 10000"/>
                <a:gd name="connsiteY63" fmla="*/ 1763 h 10000"/>
                <a:gd name="connsiteX64" fmla="*/ 3871 w 10000"/>
                <a:gd name="connsiteY64" fmla="*/ 1341 h 10000"/>
                <a:gd name="connsiteX65" fmla="*/ 4077 w 10000"/>
                <a:gd name="connsiteY65" fmla="*/ 602 h 10000"/>
                <a:gd name="connsiteX66" fmla="*/ 3902 w 10000"/>
                <a:gd name="connsiteY66" fmla="*/ 338 h 10000"/>
                <a:gd name="connsiteX67" fmla="*/ 4493 w 10000"/>
                <a:gd name="connsiteY67" fmla="*/ 0 h 10000"/>
                <a:gd name="connsiteX68" fmla="*/ 3636 w 10000"/>
                <a:gd name="connsiteY68" fmla="*/ 21 h 10000"/>
                <a:gd name="connsiteX69" fmla="*/ 3550 w 10000"/>
                <a:gd name="connsiteY69" fmla="*/ 233 h 10000"/>
                <a:gd name="connsiteX70" fmla="*/ 3460 w 10000"/>
                <a:gd name="connsiteY70" fmla="*/ 655 h 10000"/>
                <a:gd name="connsiteX71" fmla="*/ 3343 w 10000"/>
                <a:gd name="connsiteY71" fmla="*/ 708 h 10000"/>
                <a:gd name="connsiteX72" fmla="*/ 3519 w 10000"/>
                <a:gd name="connsiteY72" fmla="*/ 919 h 10000"/>
                <a:gd name="connsiteX73" fmla="*/ 3550 w 10000"/>
                <a:gd name="connsiteY73" fmla="*/ 1183 h 10000"/>
                <a:gd name="connsiteX74" fmla="*/ 3460 w 10000"/>
                <a:gd name="connsiteY74" fmla="*/ 1341 h 10000"/>
                <a:gd name="connsiteX75" fmla="*/ 3550 w 10000"/>
                <a:gd name="connsiteY75" fmla="*/ 1816 h 10000"/>
                <a:gd name="connsiteX76" fmla="*/ 3489 w 10000"/>
                <a:gd name="connsiteY76" fmla="*/ 2239 h 10000"/>
                <a:gd name="connsiteX77" fmla="*/ 3050 w 10000"/>
                <a:gd name="connsiteY77" fmla="*/ 2555 h 10000"/>
                <a:gd name="connsiteX78" fmla="*/ 3021 w 10000"/>
                <a:gd name="connsiteY78" fmla="*/ 2397 h 10000"/>
                <a:gd name="connsiteX79" fmla="*/ 2992 w 10000"/>
                <a:gd name="connsiteY79" fmla="*/ 2609 h 10000"/>
                <a:gd name="connsiteX80" fmla="*/ 3108 w 10000"/>
                <a:gd name="connsiteY80" fmla="*/ 2819 h 10000"/>
                <a:gd name="connsiteX81" fmla="*/ 3402 w 10000"/>
                <a:gd name="connsiteY81" fmla="*/ 2609 h 10000"/>
                <a:gd name="connsiteX82" fmla="*/ 3519 w 10000"/>
                <a:gd name="connsiteY82" fmla="*/ 2767 h 10000"/>
                <a:gd name="connsiteX83" fmla="*/ 3314 w 10000"/>
                <a:gd name="connsiteY83" fmla="*/ 2819 h 10000"/>
                <a:gd name="connsiteX84" fmla="*/ 2378 w 10000"/>
                <a:gd name="connsiteY84" fmla="*/ 2638 h 10000"/>
                <a:gd name="connsiteX85" fmla="*/ 2570 w 10000"/>
                <a:gd name="connsiteY85" fmla="*/ 2488 h 10000"/>
                <a:gd name="connsiteX86" fmla="*/ 1994 w 10000"/>
                <a:gd name="connsiteY86" fmla="*/ 2940 h 10000"/>
                <a:gd name="connsiteX87" fmla="*/ 1929 w 10000"/>
                <a:gd name="connsiteY87" fmla="*/ 3317 h 10000"/>
                <a:gd name="connsiteX88" fmla="*/ 1929 w 10000"/>
                <a:gd name="connsiteY88" fmla="*/ 3317 h 10000"/>
                <a:gd name="connsiteX89" fmla="*/ 1789 w 10000"/>
                <a:gd name="connsiteY89" fmla="*/ 3559 h 10000"/>
                <a:gd name="connsiteX90" fmla="*/ 1554 w 10000"/>
                <a:gd name="connsiteY90" fmla="*/ 3559 h 10000"/>
                <a:gd name="connsiteX91" fmla="*/ 1378 w 10000"/>
                <a:gd name="connsiteY91" fmla="*/ 3770 h 10000"/>
                <a:gd name="connsiteX92" fmla="*/ 1145 w 10000"/>
                <a:gd name="connsiteY92" fmla="*/ 3770 h 10000"/>
                <a:gd name="connsiteX93" fmla="*/ 968 w 10000"/>
                <a:gd name="connsiteY93" fmla="*/ 3981 h 10000"/>
                <a:gd name="connsiteX94" fmla="*/ 851 w 10000"/>
                <a:gd name="connsiteY94" fmla="*/ 3770 h 10000"/>
                <a:gd name="connsiteX95" fmla="*/ 558 w 10000"/>
                <a:gd name="connsiteY95" fmla="*/ 3717 h 10000"/>
                <a:gd name="connsiteX96" fmla="*/ 0 w 10000"/>
                <a:gd name="connsiteY96" fmla="*/ 4984 h 10000"/>
                <a:gd name="connsiteX97" fmla="*/ 59 w 10000"/>
                <a:gd name="connsiteY97" fmla="*/ 5249 h 10000"/>
                <a:gd name="connsiteX98" fmla="*/ 118 w 10000"/>
                <a:gd name="connsiteY98" fmla="*/ 5618 h 10000"/>
                <a:gd name="connsiteX99" fmla="*/ 294 w 10000"/>
                <a:gd name="connsiteY99" fmla="*/ 5935 h 10000"/>
                <a:gd name="connsiteX100" fmla="*/ 528 w 10000"/>
                <a:gd name="connsiteY100" fmla="*/ 6462 h 10000"/>
                <a:gd name="connsiteX101" fmla="*/ 381 w 10000"/>
                <a:gd name="connsiteY101" fmla="*/ 6358 h 10000"/>
                <a:gd name="connsiteX102" fmla="*/ 733 w 10000"/>
                <a:gd name="connsiteY102" fmla="*/ 6832 h 10000"/>
                <a:gd name="connsiteX103" fmla="*/ 938 w 10000"/>
                <a:gd name="connsiteY103" fmla="*/ 6780 h 10000"/>
                <a:gd name="connsiteX104" fmla="*/ 910 w 10000"/>
                <a:gd name="connsiteY104" fmla="*/ 6462 h 10000"/>
                <a:gd name="connsiteX105" fmla="*/ 1085 w 10000"/>
                <a:gd name="connsiteY105" fmla="*/ 6515 h 10000"/>
                <a:gd name="connsiteX106" fmla="*/ 880 w 10000"/>
                <a:gd name="connsiteY106" fmla="*/ 5882 h 10000"/>
                <a:gd name="connsiteX107" fmla="*/ 1261 w 10000"/>
                <a:gd name="connsiteY107" fmla="*/ 5618 h 10000"/>
                <a:gd name="connsiteX108" fmla="*/ 1468 w 10000"/>
                <a:gd name="connsiteY108" fmla="*/ 5618 h 10000"/>
                <a:gd name="connsiteX109" fmla="*/ 1468 w 10000"/>
                <a:gd name="connsiteY109" fmla="*/ 5882 h 10000"/>
                <a:gd name="connsiteX110" fmla="*/ 1290 w 10000"/>
                <a:gd name="connsiteY110" fmla="*/ 6040 h 10000"/>
                <a:gd name="connsiteX111" fmla="*/ 1174 w 10000"/>
                <a:gd name="connsiteY111" fmla="*/ 6727 h 10000"/>
                <a:gd name="connsiteX112" fmla="*/ 1115 w 10000"/>
                <a:gd name="connsiteY112" fmla="*/ 7043 h 10000"/>
                <a:gd name="connsiteX113" fmla="*/ 1203 w 10000"/>
                <a:gd name="connsiteY113" fmla="*/ 7466 h 10000"/>
                <a:gd name="connsiteX114" fmla="*/ 1378 w 10000"/>
                <a:gd name="connsiteY114" fmla="*/ 7783 h 10000"/>
                <a:gd name="connsiteX115" fmla="*/ 1965 w 10000"/>
                <a:gd name="connsiteY115" fmla="*/ 8416 h 10000"/>
                <a:gd name="connsiteX116" fmla="*/ 2433 w 10000"/>
                <a:gd name="connsiteY116" fmla="*/ 8891 h 10000"/>
                <a:gd name="connsiteX117" fmla="*/ 2785 w 10000"/>
                <a:gd name="connsiteY117" fmla="*/ 9103 h 10000"/>
                <a:gd name="connsiteX118" fmla="*/ 3167 w 10000"/>
                <a:gd name="connsiteY118" fmla="*/ 9313 h 10000"/>
                <a:gd name="connsiteX119" fmla="*/ 3550 w 10000"/>
                <a:gd name="connsiteY119" fmla="*/ 9525 h 10000"/>
                <a:gd name="connsiteX120" fmla="*/ 3902 w 10000"/>
                <a:gd name="connsiteY120" fmla="*/ 9631 h 10000"/>
                <a:gd name="connsiteX121" fmla="*/ 4282 w 10000"/>
                <a:gd name="connsiteY121" fmla="*/ 9789 h 10000"/>
                <a:gd name="connsiteX122" fmla="*/ 4722 w 10000"/>
                <a:gd name="connsiteY122" fmla="*/ 9948 h 10000"/>
                <a:gd name="connsiteX123" fmla="*/ 5190 w 10000"/>
                <a:gd name="connsiteY123" fmla="*/ 10000 h 10000"/>
                <a:gd name="connsiteX124" fmla="*/ 5601 w 10000"/>
                <a:gd name="connsiteY124" fmla="*/ 10000 h 10000"/>
                <a:gd name="connsiteX125" fmla="*/ 6100 w 10000"/>
                <a:gd name="connsiteY125" fmla="*/ 9948 h 10000"/>
                <a:gd name="connsiteX126" fmla="*/ 6452 w 10000"/>
                <a:gd name="connsiteY126" fmla="*/ 9841 h 10000"/>
                <a:gd name="connsiteX127" fmla="*/ 6804 w 10000"/>
                <a:gd name="connsiteY127" fmla="*/ 9737 h 10000"/>
                <a:gd name="connsiteX128" fmla="*/ 7186 w 10000"/>
                <a:gd name="connsiteY128" fmla="*/ 9578 h 10000"/>
                <a:gd name="connsiteX129" fmla="*/ 7537 w 10000"/>
                <a:gd name="connsiteY129" fmla="*/ 9419 h 10000"/>
                <a:gd name="connsiteX130" fmla="*/ 7860 w 10000"/>
                <a:gd name="connsiteY130" fmla="*/ 9209 h 10000"/>
                <a:gd name="connsiteX131" fmla="*/ 8212 w 10000"/>
                <a:gd name="connsiteY131" fmla="*/ 8997 h 10000"/>
                <a:gd name="connsiteX132" fmla="*/ 8535 w 10000"/>
                <a:gd name="connsiteY132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560 w 10000"/>
                <a:gd name="connsiteY15" fmla="*/ 5301 h 10000"/>
                <a:gd name="connsiteX16" fmla="*/ 9942 w 10000"/>
                <a:gd name="connsiteY16" fmla="*/ 4510 h 10000"/>
                <a:gd name="connsiteX17" fmla="*/ 9531 w 10000"/>
                <a:gd name="connsiteY17" fmla="*/ 4773 h 10000"/>
                <a:gd name="connsiteX18" fmla="*/ 9443 w 10000"/>
                <a:gd name="connsiteY18" fmla="*/ 5195 h 10000"/>
                <a:gd name="connsiteX19" fmla="*/ 9091 w 10000"/>
                <a:gd name="connsiteY19" fmla="*/ 5249 h 10000"/>
                <a:gd name="connsiteX20" fmla="*/ 9062 w 10000"/>
                <a:gd name="connsiteY20" fmla="*/ 5829 h 10000"/>
                <a:gd name="connsiteX21" fmla="*/ 9091 w 10000"/>
                <a:gd name="connsiteY21" fmla="*/ 5935 h 10000"/>
                <a:gd name="connsiteX22" fmla="*/ 8916 w 10000"/>
                <a:gd name="connsiteY22" fmla="*/ 6146 h 10000"/>
                <a:gd name="connsiteX23" fmla="*/ 8720 w 10000"/>
                <a:gd name="connsiteY23" fmla="*/ 5507 h 10000"/>
                <a:gd name="connsiteX24" fmla="*/ 8720 w 10000"/>
                <a:gd name="connsiteY24" fmla="*/ 5507 h 10000"/>
                <a:gd name="connsiteX25" fmla="*/ 8591 w 10000"/>
                <a:gd name="connsiteY25" fmla="*/ 5281 h 10000"/>
                <a:gd name="connsiteX26" fmla="*/ 8399 w 10000"/>
                <a:gd name="connsiteY26" fmla="*/ 5432 h 10000"/>
                <a:gd name="connsiteX27" fmla="*/ 8271 w 10000"/>
                <a:gd name="connsiteY27" fmla="*/ 5205 h 10000"/>
                <a:gd name="connsiteX28" fmla="*/ 8142 w 10000"/>
                <a:gd name="connsiteY28" fmla="*/ 4979 h 10000"/>
                <a:gd name="connsiteX29" fmla="*/ 8655 w 10000"/>
                <a:gd name="connsiteY29" fmla="*/ 4904 h 10000"/>
                <a:gd name="connsiteX30" fmla="*/ 8207 w 10000"/>
                <a:gd name="connsiteY30" fmla="*/ 4602 h 10000"/>
                <a:gd name="connsiteX31" fmla="*/ 8014 w 10000"/>
                <a:gd name="connsiteY31" fmla="*/ 4753 h 10000"/>
                <a:gd name="connsiteX32" fmla="*/ 8047 w 10000"/>
                <a:gd name="connsiteY32" fmla="*/ 4837 h 10000"/>
                <a:gd name="connsiteX33" fmla="*/ 6914 w 10000"/>
                <a:gd name="connsiteY33" fmla="*/ 3320 h 10000"/>
                <a:gd name="connsiteX34" fmla="*/ 6926 w 10000"/>
                <a:gd name="connsiteY34" fmla="*/ 3319 h 10000"/>
                <a:gd name="connsiteX35" fmla="*/ 6605 w 10000"/>
                <a:gd name="connsiteY35" fmla="*/ 3244 h 10000"/>
                <a:gd name="connsiteX36" fmla="*/ 6479 w 10000"/>
                <a:gd name="connsiteY36" fmla="*/ 3018 h 10000"/>
                <a:gd name="connsiteX37" fmla="*/ 4957 w 10000"/>
                <a:gd name="connsiteY37" fmla="*/ 3242 h 10000"/>
                <a:gd name="connsiteX38" fmla="*/ 4838 w 10000"/>
                <a:gd name="connsiteY38" fmla="*/ 3189 h 10000"/>
                <a:gd name="connsiteX39" fmla="*/ 4692 w 10000"/>
                <a:gd name="connsiteY39" fmla="*/ 3136 h 10000"/>
                <a:gd name="connsiteX40" fmla="*/ 4575 w 10000"/>
                <a:gd name="connsiteY40" fmla="*/ 3348 h 10000"/>
                <a:gd name="connsiteX41" fmla="*/ 4400 w 10000"/>
                <a:gd name="connsiteY41" fmla="*/ 3507 h 10000"/>
                <a:gd name="connsiteX42" fmla="*/ 4370 w 10000"/>
                <a:gd name="connsiteY42" fmla="*/ 3664 h 10000"/>
                <a:gd name="connsiteX43" fmla="*/ 4515 w 10000"/>
                <a:gd name="connsiteY43" fmla="*/ 3875 h 10000"/>
                <a:gd name="connsiteX44" fmla="*/ 4575 w 10000"/>
                <a:gd name="connsiteY44" fmla="*/ 4034 h 10000"/>
                <a:gd name="connsiteX45" fmla="*/ 4722 w 10000"/>
                <a:gd name="connsiteY45" fmla="*/ 4034 h 10000"/>
                <a:gd name="connsiteX46" fmla="*/ 4781 w 10000"/>
                <a:gd name="connsiteY46" fmla="*/ 4034 h 10000"/>
                <a:gd name="connsiteX47" fmla="*/ 4752 w 10000"/>
                <a:gd name="connsiteY47" fmla="*/ 4139 h 10000"/>
                <a:gd name="connsiteX48" fmla="*/ 4340 w 10000"/>
                <a:gd name="connsiteY48" fmla="*/ 3981 h 10000"/>
                <a:gd name="connsiteX49" fmla="*/ 4253 w 10000"/>
                <a:gd name="connsiteY49" fmla="*/ 3611 h 10000"/>
                <a:gd name="connsiteX50" fmla="*/ 4164 w 10000"/>
                <a:gd name="connsiteY50" fmla="*/ 3611 h 10000"/>
                <a:gd name="connsiteX51" fmla="*/ 4253 w 10000"/>
                <a:gd name="connsiteY51" fmla="*/ 3084 h 10000"/>
                <a:gd name="connsiteX52" fmla="*/ 4400 w 10000"/>
                <a:gd name="connsiteY52" fmla="*/ 3084 h 10000"/>
                <a:gd name="connsiteX53" fmla="*/ 4458 w 10000"/>
                <a:gd name="connsiteY53" fmla="*/ 3400 h 10000"/>
                <a:gd name="connsiteX54" fmla="*/ 4487 w 10000"/>
                <a:gd name="connsiteY54" fmla="*/ 3189 h 10000"/>
                <a:gd name="connsiteX55" fmla="*/ 4429 w 10000"/>
                <a:gd name="connsiteY55" fmla="*/ 3031 h 10000"/>
                <a:gd name="connsiteX56" fmla="*/ 4282 w 10000"/>
                <a:gd name="connsiteY56" fmla="*/ 2925 h 10000"/>
                <a:gd name="connsiteX57" fmla="*/ 4311 w 10000"/>
                <a:gd name="connsiteY57" fmla="*/ 2503 h 10000"/>
                <a:gd name="connsiteX58" fmla="*/ 4253 w 10000"/>
                <a:gd name="connsiteY58" fmla="*/ 2291 h 10000"/>
                <a:gd name="connsiteX59" fmla="*/ 4222 w 10000"/>
                <a:gd name="connsiteY59" fmla="*/ 1659 h 10000"/>
                <a:gd name="connsiteX60" fmla="*/ 4282 w 10000"/>
                <a:gd name="connsiteY60" fmla="*/ 1659 h 10000"/>
                <a:gd name="connsiteX61" fmla="*/ 4194 w 10000"/>
                <a:gd name="connsiteY61" fmla="*/ 1552 h 10000"/>
                <a:gd name="connsiteX62" fmla="*/ 3930 w 10000"/>
                <a:gd name="connsiteY62" fmla="*/ 1763 h 10000"/>
                <a:gd name="connsiteX63" fmla="*/ 3871 w 10000"/>
                <a:gd name="connsiteY63" fmla="*/ 1341 h 10000"/>
                <a:gd name="connsiteX64" fmla="*/ 4077 w 10000"/>
                <a:gd name="connsiteY64" fmla="*/ 602 h 10000"/>
                <a:gd name="connsiteX65" fmla="*/ 3902 w 10000"/>
                <a:gd name="connsiteY65" fmla="*/ 338 h 10000"/>
                <a:gd name="connsiteX66" fmla="*/ 4493 w 10000"/>
                <a:gd name="connsiteY66" fmla="*/ 0 h 10000"/>
                <a:gd name="connsiteX67" fmla="*/ 3636 w 10000"/>
                <a:gd name="connsiteY67" fmla="*/ 21 h 10000"/>
                <a:gd name="connsiteX68" fmla="*/ 3550 w 10000"/>
                <a:gd name="connsiteY68" fmla="*/ 233 h 10000"/>
                <a:gd name="connsiteX69" fmla="*/ 3460 w 10000"/>
                <a:gd name="connsiteY69" fmla="*/ 655 h 10000"/>
                <a:gd name="connsiteX70" fmla="*/ 3343 w 10000"/>
                <a:gd name="connsiteY70" fmla="*/ 708 h 10000"/>
                <a:gd name="connsiteX71" fmla="*/ 3519 w 10000"/>
                <a:gd name="connsiteY71" fmla="*/ 919 h 10000"/>
                <a:gd name="connsiteX72" fmla="*/ 3550 w 10000"/>
                <a:gd name="connsiteY72" fmla="*/ 1183 h 10000"/>
                <a:gd name="connsiteX73" fmla="*/ 3460 w 10000"/>
                <a:gd name="connsiteY73" fmla="*/ 1341 h 10000"/>
                <a:gd name="connsiteX74" fmla="*/ 3550 w 10000"/>
                <a:gd name="connsiteY74" fmla="*/ 1816 h 10000"/>
                <a:gd name="connsiteX75" fmla="*/ 3489 w 10000"/>
                <a:gd name="connsiteY75" fmla="*/ 2239 h 10000"/>
                <a:gd name="connsiteX76" fmla="*/ 3050 w 10000"/>
                <a:gd name="connsiteY76" fmla="*/ 2555 h 10000"/>
                <a:gd name="connsiteX77" fmla="*/ 3021 w 10000"/>
                <a:gd name="connsiteY77" fmla="*/ 2397 h 10000"/>
                <a:gd name="connsiteX78" fmla="*/ 2992 w 10000"/>
                <a:gd name="connsiteY78" fmla="*/ 2609 h 10000"/>
                <a:gd name="connsiteX79" fmla="*/ 3108 w 10000"/>
                <a:gd name="connsiteY79" fmla="*/ 2819 h 10000"/>
                <a:gd name="connsiteX80" fmla="*/ 3402 w 10000"/>
                <a:gd name="connsiteY80" fmla="*/ 2609 h 10000"/>
                <a:gd name="connsiteX81" fmla="*/ 3519 w 10000"/>
                <a:gd name="connsiteY81" fmla="*/ 2767 h 10000"/>
                <a:gd name="connsiteX82" fmla="*/ 3314 w 10000"/>
                <a:gd name="connsiteY82" fmla="*/ 2819 h 10000"/>
                <a:gd name="connsiteX83" fmla="*/ 2378 w 10000"/>
                <a:gd name="connsiteY83" fmla="*/ 2638 h 10000"/>
                <a:gd name="connsiteX84" fmla="*/ 2570 w 10000"/>
                <a:gd name="connsiteY84" fmla="*/ 2488 h 10000"/>
                <a:gd name="connsiteX85" fmla="*/ 1994 w 10000"/>
                <a:gd name="connsiteY85" fmla="*/ 2940 h 10000"/>
                <a:gd name="connsiteX86" fmla="*/ 1929 w 10000"/>
                <a:gd name="connsiteY86" fmla="*/ 3317 h 10000"/>
                <a:gd name="connsiteX87" fmla="*/ 1929 w 10000"/>
                <a:gd name="connsiteY87" fmla="*/ 3317 h 10000"/>
                <a:gd name="connsiteX88" fmla="*/ 1789 w 10000"/>
                <a:gd name="connsiteY88" fmla="*/ 3559 h 10000"/>
                <a:gd name="connsiteX89" fmla="*/ 1554 w 10000"/>
                <a:gd name="connsiteY89" fmla="*/ 3559 h 10000"/>
                <a:gd name="connsiteX90" fmla="*/ 1378 w 10000"/>
                <a:gd name="connsiteY90" fmla="*/ 3770 h 10000"/>
                <a:gd name="connsiteX91" fmla="*/ 1145 w 10000"/>
                <a:gd name="connsiteY91" fmla="*/ 3770 h 10000"/>
                <a:gd name="connsiteX92" fmla="*/ 968 w 10000"/>
                <a:gd name="connsiteY92" fmla="*/ 3981 h 10000"/>
                <a:gd name="connsiteX93" fmla="*/ 851 w 10000"/>
                <a:gd name="connsiteY93" fmla="*/ 3770 h 10000"/>
                <a:gd name="connsiteX94" fmla="*/ 558 w 10000"/>
                <a:gd name="connsiteY94" fmla="*/ 3717 h 10000"/>
                <a:gd name="connsiteX95" fmla="*/ 0 w 10000"/>
                <a:gd name="connsiteY95" fmla="*/ 4984 h 10000"/>
                <a:gd name="connsiteX96" fmla="*/ 59 w 10000"/>
                <a:gd name="connsiteY96" fmla="*/ 5249 h 10000"/>
                <a:gd name="connsiteX97" fmla="*/ 118 w 10000"/>
                <a:gd name="connsiteY97" fmla="*/ 5618 h 10000"/>
                <a:gd name="connsiteX98" fmla="*/ 294 w 10000"/>
                <a:gd name="connsiteY98" fmla="*/ 5935 h 10000"/>
                <a:gd name="connsiteX99" fmla="*/ 528 w 10000"/>
                <a:gd name="connsiteY99" fmla="*/ 6462 h 10000"/>
                <a:gd name="connsiteX100" fmla="*/ 381 w 10000"/>
                <a:gd name="connsiteY100" fmla="*/ 6358 h 10000"/>
                <a:gd name="connsiteX101" fmla="*/ 733 w 10000"/>
                <a:gd name="connsiteY101" fmla="*/ 6832 h 10000"/>
                <a:gd name="connsiteX102" fmla="*/ 938 w 10000"/>
                <a:gd name="connsiteY102" fmla="*/ 6780 h 10000"/>
                <a:gd name="connsiteX103" fmla="*/ 910 w 10000"/>
                <a:gd name="connsiteY103" fmla="*/ 6462 h 10000"/>
                <a:gd name="connsiteX104" fmla="*/ 1085 w 10000"/>
                <a:gd name="connsiteY104" fmla="*/ 6515 h 10000"/>
                <a:gd name="connsiteX105" fmla="*/ 880 w 10000"/>
                <a:gd name="connsiteY105" fmla="*/ 5882 h 10000"/>
                <a:gd name="connsiteX106" fmla="*/ 1261 w 10000"/>
                <a:gd name="connsiteY106" fmla="*/ 5618 h 10000"/>
                <a:gd name="connsiteX107" fmla="*/ 1468 w 10000"/>
                <a:gd name="connsiteY107" fmla="*/ 5618 h 10000"/>
                <a:gd name="connsiteX108" fmla="*/ 1468 w 10000"/>
                <a:gd name="connsiteY108" fmla="*/ 5882 h 10000"/>
                <a:gd name="connsiteX109" fmla="*/ 1290 w 10000"/>
                <a:gd name="connsiteY109" fmla="*/ 6040 h 10000"/>
                <a:gd name="connsiteX110" fmla="*/ 1174 w 10000"/>
                <a:gd name="connsiteY110" fmla="*/ 6727 h 10000"/>
                <a:gd name="connsiteX111" fmla="*/ 1115 w 10000"/>
                <a:gd name="connsiteY111" fmla="*/ 7043 h 10000"/>
                <a:gd name="connsiteX112" fmla="*/ 1203 w 10000"/>
                <a:gd name="connsiteY112" fmla="*/ 7466 h 10000"/>
                <a:gd name="connsiteX113" fmla="*/ 1378 w 10000"/>
                <a:gd name="connsiteY113" fmla="*/ 7783 h 10000"/>
                <a:gd name="connsiteX114" fmla="*/ 1965 w 10000"/>
                <a:gd name="connsiteY114" fmla="*/ 8416 h 10000"/>
                <a:gd name="connsiteX115" fmla="*/ 2433 w 10000"/>
                <a:gd name="connsiteY115" fmla="*/ 8891 h 10000"/>
                <a:gd name="connsiteX116" fmla="*/ 2785 w 10000"/>
                <a:gd name="connsiteY116" fmla="*/ 9103 h 10000"/>
                <a:gd name="connsiteX117" fmla="*/ 3167 w 10000"/>
                <a:gd name="connsiteY117" fmla="*/ 9313 h 10000"/>
                <a:gd name="connsiteX118" fmla="*/ 3550 w 10000"/>
                <a:gd name="connsiteY118" fmla="*/ 9525 h 10000"/>
                <a:gd name="connsiteX119" fmla="*/ 3902 w 10000"/>
                <a:gd name="connsiteY119" fmla="*/ 9631 h 10000"/>
                <a:gd name="connsiteX120" fmla="*/ 4282 w 10000"/>
                <a:gd name="connsiteY120" fmla="*/ 9789 h 10000"/>
                <a:gd name="connsiteX121" fmla="*/ 4722 w 10000"/>
                <a:gd name="connsiteY121" fmla="*/ 9948 h 10000"/>
                <a:gd name="connsiteX122" fmla="*/ 5190 w 10000"/>
                <a:gd name="connsiteY122" fmla="*/ 10000 h 10000"/>
                <a:gd name="connsiteX123" fmla="*/ 5601 w 10000"/>
                <a:gd name="connsiteY123" fmla="*/ 10000 h 10000"/>
                <a:gd name="connsiteX124" fmla="*/ 6100 w 10000"/>
                <a:gd name="connsiteY124" fmla="*/ 9948 h 10000"/>
                <a:gd name="connsiteX125" fmla="*/ 6452 w 10000"/>
                <a:gd name="connsiteY125" fmla="*/ 9841 h 10000"/>
                <a:gd name="connsiteX126" fmla="*/ 6804 w 10000"/>
                <a:gd name="connsiteY126" fmla="*/ 9737 h 10000"/>
                <a:gd name="connsiteX127" fmla="*/ 7186 w 10000"/>
                <a:gd name="connsiteY127" fmla="*/ 9578 h 10000"/>
                <a:gd name="connsiteX128" fmla="*/ 7537 w 10000"/>
                <a:gd name="connsiteY128" fmla="*/ 9419 h 10000"/>
                <a:gd name="connsiteX129" fmla="*/ 7860 w 10000"/>
                <a:gd name="connsiteY129" fmla="*/ 9209 h 10000"/>
                <a:gd name="connsiteX130" fmla="*/ 8212 w 10000"/>
                <a:gd name="connsiteY130" fmla="*/ 8997 h 10000"/>
                <a:gd name="connsiteX131" fmla="*/ 8535 w 10000"/>
                <a:gd name="connsiteY131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560 w 10000"/>
                <a:gd name="connsiteY15" fmla="*/ 5301 h 10000"/>
                <a:gd name="connsiteX16" fmla="*/ 9942 w 10000"/>
                <a:gd name="connsiteY16" fmla="*/ 4510 h 10000"/>
                <a:gd name="connsiteX17" fmla="*/ 9531 w 10000"/>
                <a:gd name="connsiteY17" fmla="*/ 4773 h 10000"/>
                <a:gd name="connsiteX18" fmla="*/ 9443 w 10000"/>
                <a:gd name="connsiteY18" fmla="*/ 5195 h 10000"/>
                <a:gd name="connsiteX19" fmla="*/ 9091 w 10000"/>
                <a:gd name="connsiteY19" fmla="*/ 5249 h 10000"/>
                <a:gd name="connsiteX20" fmla="*/ 9062 w 10000"/>
                <a:gd name="connsiteY20" fmla="*/ 5829 h 10000"/>
                <a:gd name="connsiteX21" fmla="*/ 9091 w 10000"/>
                <a:gd name="connsiteY21" fmla="*/ 5935 h 10000"/>
                <a:gd name="connsiteX22" fmla="*/ 8916 w 10000"/>
                <a:gd name="connsiteY22" fmla="*/ 6146 h 10000"/>
                <a:gd name="connsiteX23" fmla="*/ 8720 w 10000"/>
                <a:gd name="connsiteY23" fmla="*/ 5507 h 10000"/>
                <a:gd name="connsiteX24" fmla="*/ 8720 w 10000"/>
                <a:gd name="connsiteY24" fmla="*/ 5507 h 10000"/>
                <a:gd name="connsiteX25" fmla="*/ 8591 w 10000"/>
                <a:gd name="connsiteY25" fmla="*/ 5281 h 10000"/>
                <a:gd name="connsiteX26" fmla="*/ 8399 w 10000"/>
                <a:gd name="connsiteY26" fmla="*/ 5432 h 10000"/>
                <a:gd name="connsiteX27" fmla="*/ 8271 w 10000"/>
                <a:gd name="connsiteY27" fmla="*/ 5205 h 10000"/>
                <a:gd name="connsiteX28" fmla="*/ 8142 w 10000"/>
                <a:gd name="connsiteY28" fmla="*/ 4979 h 10000"/>
                <a:gd name="connsiteX29" fmla="*/ 8655 w 10000"/>
                <a:gd name="connsiteY29" fmla="*/ 4904 h 10000"/>
                <a:gd name="connsiteX30" fmla="*/ 8207 w 10000"/>
                <a:gd name="connsiteY30" fmla="*/ 4602 h 10000"/>
                <a:gd name="connsiteX31" fmla="*/ 8014 w 10000"/>
                <a:gd name="connsiteY31" fmla="*/ 4753 h 10000"/>
                <a:gd name="connsiteX32" fmla="*/ 8047 w 10000"/>
                <a:gd name="connsiteY32" fmla="*/ 4837 h 10000"/>
                <a:gd name="connsiteX33" fmla="*/ 6914 w 10000"/>
                <a:gd name="connsiteY33" fmla="*/ 3320 h 10000"/>
                <a:gd name="connsiteX34" fmla="*/ 6926 w 10000"/>
                <a:gd name="connsiteY34" fmla="*/ 3319 h 10000"/>
                <a:gd name="connsiteX35" fmla="*/ 6605 w 10000"/>
                <a:gd name="connsiteY35" fmla="*/ 3244 h 10000"/>
                <a:gd name="connsiteX36" fmla="*/ 6479 w 10000"/>
                <a:gd name="connsiteY36" fmla="*/ 3018 h 10000"/>
                <a:gd name="connsiteX37" fmla="*/ 4957 w 10000"/>
                <a:gd name="connsiteY37" fmla="*/ 3242 h 10000"/>
                <a:gd name="connsiteX38" fmla="*/ 4838 w 10000"/>
                <a:gd name="connsiteY38" fmla="*/ 3189 h 10000"/>
                <a:gd name="connsiteX39" fmla="*/ 4692 w 10000"/>
                <a:gd name="connsiteY39" fmla="*/ 3136 h 10000"/>
                <a:gd name="connsiteX40" fmla="*/ 4575 w 10000"/>
                <a:gd name="connsiteY40" fmla="*/ 3348 h 10000"/>
                <a:gd name="connsiteX41" fmla="*/ 4400 w 10000"/>
                <a:gd name="connsiteY41" fmla="*/ 3507 h 10000"/>
                <a:gd name="connsiteX42" fmla="*/ 4370 w 10000"/>
                <a:gd name="connsiteY42" fmla="*/ 3664 h 10000"/>
                <a:gd name="connsiteX43" fmla="*/ 4515 w 10000"/>
                <a:gd name="connsiteY43" fmla="*/ 3875 h 10000"/>
                <a:gd name="connsiteX44" fmla="*/ 4575 w 10000"/>
                <a:gd name="connsiteY44" fmla="*/ 4034 h 10000"/>
                <a:gd name="connsiteX45" fmla="*/ 4722 w 10000"/>
                <a:gd name="connsiteY45" fmla="*/ 4034 h 10000"/>
                <a:gd name="connsiteX46" fmla="*/ 4781 w 10000"/>
                <a:gd name="connsiteY46" fmla="*/ 4034 h 10000"/>
                <a:gd name="connsiteX47" fmla="*/ 4340 w 10000"/>
                <a:gd name="connsiteY47" fmla="*/ 3981 h 10000"/>
                <a:gd name="connsiteX48" fmla="*/ 4253 w 10000"/>
                <a:gd name="connsiteY48" fmla="*/ 3611 h 10000"/>
                <a:gd name="connsiteX49" fmla="*/ 4164 w 10000"/>
                <a:gd name="connsiteY49" fmla="*/ 3611 h 10000"/>
                <a:gd name="connsiteX50" fmla="*/ 4253 w 10000"/>
                <a:gd name="connsiteY50" fmla="*/ 3084 h 10000"/>
                <a:gd name="connsiteX51" fmla="*/ 4400 w 10000"/>
                <a:gd name="connsiteY51" fmla="*/ 3084 h 10000"/>
                <a:gd name="connsiteX52" fmla="*/ 4458 w 10000"/>
                <a:gd name="connsiteY52" fmla="*/ 3400 h 10000"/>
                <a:gd name="connsiteX53" fmla="*/ 4487 w 10000"/>
                <a:gd name="connsiteY53" fmla="*/ 3189 h 10000"/>
                <a:gd name="connsiteX54" fmla="*/ 4429 w 10000"/>
                <a:gd name="connsiteY54" fmla="*/ 3031 h 10000"/>
                <a:gd name="connsiteX55" fmla="*/ 4282 w 10000"/>
                <a:gd name="connsiteY55" fmla="*/ 2925 h 10000"/>
                <a:gd name="connsiteX56" fmla="*/ 4311 w 10000"/>
                <a:gd name="connsiteY56" fmla="*/ 2503 h 10000"/>
                <a:gd name="connsiteX57" fmla="*/ 4253 w 10000"/>
                <a:gd name="connsiteY57" fmla="*/ 2291 h 10000"/>
                <a:gd name="connsiteX58" fmla="*/ 4222 w 10000"/>
                <a:gd name="connsiteY58" fmla="*/ 1659 h 10000"/>
                <a:gd name="connsiteX59" fmla="*/ 4282 w 10000"/>
                <a:gd name="connsiteY59" fmla="*/ 1659 h 10000"/>
                <a:gd name="connsiteX60" fmla="*/ 4194 w 10000"/>
                <a:gd name="connsiteY60" fmla="*/ 1552 h 10000"/>
                <a:gd name="connsiteX61" fmla="*/ 3930 w 10000"/>
                <a:gd name="connsiteY61" fmla="*/ 1763 h 10000"/>
                <a:gd name="connsiteX62" fmla="*/ 3871 w 10000"/>
                <a:gd name="connsiteY62" fmla="*/ 1341 h 10000"/>
                <a:gd name="connsiteX63" fmla="*/ 4077 w 10000"/>
                <a:gd name="connsiteY63" fmla="*/ 602 h 10000"/>
                <a:gd name="connsiteX64" fmla="*/ 3902 w 10000"/>
                <a:gd name="connsiteY64" fmla="*/ 338 h 10000"/>
                <a:gd name="connsiteX65" fmla="*/ 4493 w 10000"/>
                <a:gd name="connsiteY65" fmla="*/ 0 h 10000"/>
                <a:gd name="connsiteX66" fmla="*/ 3636 w 10000"/>
                <a:gd name="connsiteY66" fmla="*/ 21 h 10000"/>
                <a:gd name="connsiteX67" fmla="*/ 3550 w 10000"/>
                <a:gd name="connsiteY67" fmla="*/ 233 h 10000"/>
                <a:gd name="connsiteX68" fmla="*/ 3460 w 10000"/>
                <a:gd name="connsiteY68" fmla="*/ 655 h 10000"/>
                <a:gd name="connsiteX69" fmla="*/ 3343 w 10000"/>
                <a:gd name="connsiteY69" fmla="*/ 708 h 10000"/>
                <a:gd name="connsiteX70" fmla="*/ 3519 w 10000"/>
                <a:gd name="connsiteY70" fmla="*/ 919 h 10000"/>
                <a:gd name="connsiteX71" fmla="*/ 3550 w 10000"/>
                <a:gd name="connsiteY71" fmla="*/ 1183 h 10000"/>
                <a:gd name="connsiteX72" fmla="*/ 3460 w 10000"/>
                <a:gd name="connsiteY72" fmla="*/ 1341 h 10000"/>
                <a:gd name="connsiteX73" fmla="*/ 3550 w 10000"/>
                <a:gd name="connsiteY73" fmla="*/ 1816 h 10000"/>
                <a:gd name="connsiteX74" fmla="*/ 3489 w 10000"/>
                <a:gd name="connsiteY74" fmla="*/ 2239 h 10000"/>
                <a:gd name="connsiteX75" fmla="*/ 3050 w 10000"/>
                <a:gd name="connsiteY75" fmla="*/ 2555 h 10000"/>
                <a:gd name="connsiteX76" fmla="*/ 3021 w 10000"/>
                <a:gd name="connsiteY76" fmla="*/ 2397 h 10000"/>
                <a:gd name="connsiteX77" fmla="*/ 2992 w 10000"/>
                <a:gd name="connsiteY77" fmla="*/ 2609 h 10000"/>
                <a:gd name="connsiteX78" fmla="*/ 3108 w 10000"/>
                <a:gd name="connsiteY78" fmla="*/ 2819 h 10000"/>
                <a:gd name="connsiteX79" fmla="*/ 3402 w 10000"/>
                <a:gd name="connsiteY79" fmla="*/ 2609 h 10000"/>
                <a:gd name="connsiteX80" fmla="*/ 3519 w 10000"/>
                <a:gd name="connsiteY80" fmla="*/ 2767 h 10000"/>
                <a:gd name="connsiteX81" fmla="*/ 3314 w 10000"/>
                <a:gd name="connsiteY81" fmla="*/ 2819 h 10000"/>
                <a:gd name="connsiteX82" fmla="*/ 2378 w 10000"/>
                <a:gd name="connsiteY82" fmla="*/ 2638 h 10000"/>
                <a:gd name="connsiteX83" fmla="*/ 2570 w 10000"/>
                <a:gd name="connsiteY83" fmla="*/ 2488 h 10000"/>
                <a:gd name="connsiteX84" fmla="*/ 1994 w 10000"/>
                <a:gd name="connsiteY84" fmla="*/ 2940 h 10000"/>
                <a:gd name="connsiteX85" fmla="*/ 1929 w 10000"/>
                <a:gd name="connsiteY85" fmla="*/ 3317 h 10000"/>
                <a:gd name="connsiteX86" fmla="*/ 1929 w 10000"/>
                <a:gd name="connsiteY86" fmla="*/ 3317 h 10000"/>
                <a:gd name="connsiteX87" fmla="*/ 1789 w 10000"/>
                <a:gd name="connsiteY87" fmla="*/ 3559 h 10000"/>
                <a:gd name="connsiteX88" fmla="*/ 1554 w 10000"/>
                <a:gd name="connsiteY88" fmla="*/ 3559 h 10000"/>
                <a:gd name="connsiteX89" fmla="*/ 1378 w 10000"/>
                <a:gd name="connsiteY89" fmla="*/ 3770 h 10000"/>
                <a:gd name="connsiteX90" fmla="*/ 1145 w 10000"/>
                <a:gd name="connsiteY90" fmla="*/ 3770 h 10000"/>
                <a:gd name="connsiteX91" fmla="*/ 968 w 10000"/>
                <a:gd name="connsiteY91" fmla="*/ 3981 h 10000"/>
                <a:gd name="connsiteX92" fmla="*/ 851 w 10000"/>
                <a:gd name="connsiteY92" fmla="*/ 3770 h 10000"/>
                <a:gd name="connsiteX93" fmla="*/ 558 w 10000"/>
                <a:gd name="connsiteY93" fmla="*/ 3717 h 10000"/>
                <a:gd name="connsiteX94" fmla="*/ 0 w 10000"/>
                <a:gd name="connsiteY94" fmla="*/ 4984 h 10000"/>
                <a:gd name="connsiteX95" fmla="*/ 59 w 10000"/>
                <a:gd name="connsiteY95" fmla="*/ 5249 h 10000"/>
                <a:gd name="connsiteX96" fmla="*/ 118 w 10000"/>
                <a:gd name="connsiteY96" fmla="*/ 5618 h 10000"/>
                <a:gd name="connsiteX97" fmla="*/ 294 w 10000"/>
                <a:gd name="connsiteY97" fmla="*/ 5935 h 10000"/>
                <a:gd name="connsiteX98" fmla="*/ 528 w 10000"/>
                <a:gd name="connsiteY98" fmla="*/ 6462 h 10000"/>
                <a:gd name="connsiteX99" fmla="*/ 381 w 10000"/>
                <a:gd name="connsiteY99" fmla="*/ 6358 h 10000"/>
                <a:gd name="connsiteX100" fmla="*/ 733 w 10000"/>
                <a:gd name="connsiteY100" fmla="*/ 6832 h 10000"/>
                <a:gd name="connsiteX101" fmla="*/ 938 w 10000"/>
                <a:gd name="connsiteY101" fmla="*/ 6780 h 10000"/>
                <a:gd name="connsiteX102" fmla="*/ 910 w 10000"/>
                <a:gd name="connsiteY102" fmla="*/ 6462 h 10000"/>
                <a:gd name="connsiteX103" fmla="*/ 1085 w 10000"/>
                <a:gd name="connsiteY103" fmla="*/ 6515 h 10000"/>
                <a:gd name="connsiteX104" fmla="*/ 880 w 10000"/>
                <a:gd name="connsiteY104" fmla="*/ 5882 h 10000"/>
                <a:gd name="connsiteX105" fmla="*/ 1261 w 10000"/>
                <a:gd name="connsiteY105" fmla="*/ 5618 h 10000"/>
                <a:gd name="connsiteX106" fmla="*/ 1468 w 10000"/>
                <a:gd name="connsiteY106" fmla="*/ 5618 h 10000"/>
                <a:gd name="connsiteX107" fmla="*/ 1468 w 10000"/>
                <a:gd name="connsiteY107" fmla="*/ 5882 h 10000"/>
                <a:gd name="connsiteX108" fmla="*/ 1290 w 10000"/>
                <a:gd name="connsiteY108" fmla="*/ 6040 h 10000"/>
                <a:gd name="connsiteX109" fmla="*/ 1174 w 10000"/>
                <a:gd name="connsiteY109" fmla="*/ 6727 h 10000"/>
                <a:gd name="connsiteX110" fmla="*/ 1115 w 10000"/>
                <a:gd name="connsiteY110" fmla="*/ 7043 h 10000"/>
                <a:gd name="connsiteX111" fmla="*/ 1203 w 10000"/>
                <a:gd name="connsiteY111" fmla="*/ 7466 h 10000"/>
                <a:gd name="connsiteX112" fmla="*/ 1378 w 10000"/>
                <a:gd name="connsiteY112" fmla="*/ 7783 h 10000"/>
                <a:gd name="connsiteX113" fmla="*/ 1965 w 10000"/>
                <a:gd name="connsiteY113" fmla="*/ 8416 h 10000"/>
                <a:gd name="connsiteX114" fmla="*/ 2433 w 10000"/>
                <a:gd name="connsiteY114" fmla="*/ 8891 h 10000"/>
                <a:gd name="connsiteX115" fmla="*/ 2785 w 10000"/>
                <a:gd name="connsiteY115" fmla="*/ 9103 h 10000"/>
                <a:gd name="connsiteX116" fmla="*/ 3167 w 10000"/>
                <a:gd name="connsiteY116" fmla="*/ 9313 h 10000"/>
                <a:gd name="connsiteX117" fmla="*/ 3550 w 10000"/>
                <a:gd name="connsiteY117" fmla="*/ 9525 h 10000"/>
                <a:gd name="connsiteX118" fmla="*/ 3902 w 10000"/>
                <a:gd name="connsiteY118" fmla="*/ 9631 h 10000"/>
                <a:gd name="connsiteX119" fmla="*/ 4282 w 10000"/>
                <a:gd name="connsiteY119" fmla="*/ 9789 h 10000"/>
                <a:gd name="connsiteX120" fmla="*/ 4722 w 10000"/>
                <a:gd name="connsiteY120" fmla="*/ 9948 h 10000"/>
                <a:gd name="connsiteX121" fmla="*/ 5190 w 10000"/>
                <a:gd name="connsiteY121" fmla="*/ 10000 h 10000"/>
                <a:gd name="connsiteX122" fmla="*/ 5601 w 10000"/>
                <a:gd name="connsiteY122" fmla="*/ 10000 h 10000"/>
                <a:gd name="connsiteX123" fmla="*/ 6100 w 10000"/>
                <a:gd name="connsiteY123" fmla="*/ 9948 h 10000"/>
                <a:gd name="connsiteX124" fmla="*/ 6452 w 10000"/>
                <a:gd name="connsiteY124" fmla="*/ 9841 h 10000"/>
                <a:gd name="connsiteX125" fmla="*/ 6804 w 10000"/>
                <a:gd name="connsiteY125" fmla="*/ 9737 h 10000"/>
                <a:gd name="connsiteX126" fmla="*/ 7186 w 10000"/>
                <a:gd name="connsiteY126" fmla="*/ 9578 h 10000"/>
                <a:gd name="connsiteX127" fmla="*/ 7537 w 10000"/>
                <a:gd name="connsiteY127" fmla="*/ 9419 h 10000"/>
                <a:gd name="connsiteX128" fmla="*/ 7860 w 10000"/>
                <a:gd name="connsiteY128" fmla="*/ 9209 h 10000"/>
                <a:gd name="connsiteX129" fmla="*/ 8212 w 10000"/>
                <a:gd name="connsiteY129" fmla="*/ 8997 h 10000"/>
                <a:gd name="connsiteX130" fmla="*/ 8535 w 10000"/>
                <a:gd name="connsiteY130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560 w 10000"/>
                <a:gd name="connsiteY15" fmla="*/ 5301 h 10000"/>
                <a:gd name="connsiteX16" fmla="*/ 9942 w 10000"/>
                <a:gd name="connsiteY16" fmla="*/ 4510 h 10000"/>
                <a:gd name="connsiteX17" fmla="*/ 9531 w 10000"/>
                <a:gd name="connsiteY17" fmla="*/ 4773 h 10000"/>
                <a:gd name="connsiteX18" fmla="*/ 9443 w 10000"/>
                <a:gd name="connsiteY18" fmla="*/ 5195 h 10000"/>
                <a:gd name="connsiteX19" fmla="*/ 9091 w 10000"/>
                <a:gd name="connsiteY19" fmla="*/ 5249 h 10000"/>
                <a:gd name="connsiteX20" fmla="*/ 9062 w 10000"/>
                <a:gd name="connsiteY20" fmla="*/ 5829 h 10000"/>
                <a:gd name="connsiteX21" fmla="*/ 9091 w 10000"/>
                <a:gd name="connsiteY21" fmla="*/ 5935 h 10000"/>
                <a:gd name="connsiteX22" fmla="*/ 8916 w 10000"/>
                <a:gd name="connsiteY22" fmla="*/ 6146 h 10000"/>
                <a:gd name="connsiteX23" fmla="*/ 8720 w 10000"/>
                <a:gd name="connsiteY23" fmla="*/ 5507 h 10000"/>
                <a:gd name="connsiteX24" fmla="*/ 8720 w 10000"/>
                <a:gd name="connsiteY24" fmla="*/ 5507 h 10000"/>
                <a:gd name="connsiteX25" fmla="*/ 8591 w 10000"/>
                <a:gd name="connsiteY25" fmla="*/ 5281 h 10000"/>
                <a:gd name="connsiteX26" fmla="*/ 8399 w 10000"/>
                <a:gd name="connsiteY26" fmla="*/ 5432 h 10000"/>
                <a:gd name="connsiteX27" fmla="*/ 8271 w 10000"/>
                <a:gd name="connsiteY27" fmla="*/ 5205 h 10000"/>
                <a:gd name="connsiteX28" fmla="*/ 8142 w 10000"/>
                <a:gd name="connsiteY28" fmla="*/ 4979 h 10000"/>
                <a:gd name="connsiteX29" fmla="*/ 8655 w 10000"/>
                <a:gd name="connsiteY29" fmla="*/ 4904 h 10000"/>
                <a:gd name="connsiteX30" fmla="*/ 8207 w 10000"/>
                <a:gd name="connsiteY30" fmla="*/ 4602 h 10000"/>
                <a:gd name="connsiteX31" fmla="*/ 8014 w 10000"/>
                <a:gd name="connsiteY31" fmla="*/ 4753 h 10000"/>
                <a:gd name="connsiteX32" fmla="*/ 8047 w 10000"/>
                <a:gd name="connsiteY32" fmla="*/ 4837 h 10000"/>
                <a:gd name="connsiteX33" fmla="*/ 6914 w 10000"/>
                <a:gd name="connsiteY33" fmla="*/ 3320 h 10000"/>
                <a:gd name="connsiteX34" fmla="*/ 6926 w 10000"/>
                <a:gd name="connsiteY34" fmla="*/ 3319 h 10000"/>
                <a:gd name="connsiteX35" fmla="*/ 6605 w 10000"/>
                <a:gd name="connsiteY35" fmla="*/ 3244 h 10000"/>
                <a:gd name="connsiteX36" fmla="*/ 6479 w 10000"/>
                <a:gd name="connsiteY36" fmla="*/ 3018 h 10000"/>
                <a:gd name="connsiteX37" fmla="*/ 4957 w 10000"/>
                <a:gd name="connsiteY37" fmla="*/ 3242 h 10000"/>
                <a:gd name="connsiteX38" fmla="*/ 4838 w 10000"/>
                <a:gd name="connsiteY38" fmla="*/ 3189 h 10000"/>
                <a:gd name="connsiteX39" fmla="*/ 4692 w 10000"/>
                <a:gd name="connsiteY39" fmla="*/ 3136 h 10000"/>
                <a:gd name="connsiteX40" fmla="*/ 4575 w 10000"/>
                <a:gd name="connsiteY40" fmla="*/ 3348 h 10000"/>
                <a:gd name="connsiteX41" fmla="*/ 4400 w 10000"/>
                <a:gd name="connsiteY41" fmla="*/ 3507 h 10000"/>
                <a:gd name="connsiteX42" fmla="*/ 4370 w 10000"/>
                <a:gd name="connsiteY42" fmla="*/ 3664 h 10000"/>
                <a:gd name="connsiteX43" fmla="*/ 4515 w 10000"/>
                <a:gd name="connsiteY43" fmla="*/ 3875 h 10000"/>
                <a:gd name="connsiteX44" fmla="*/ 4575 w 10000"/>
                <a:gd name="connsiteY44" fmla="*/ 4034 h 10000"/>
                <a:gd name="connsiteX45" fmla="*/ 4781 w 10000"/>
                <a:gd name="connsiteY45" fmla="*/ 4034 h 10000"/>
                <a:gd name="connsiteX46" fmla="*/ 4340 w 10000"/>
                <a:gd name="connsiteY46" fmla="*/ 3981 h 10000"/>
                <a:gd name="connsiteX47" fmla="*/ 4253 w 10000"/>
                <a:gd name="connsiteY47" fmla="*/ 3611 h 10000"/>
                <a:gd name="connsiteX48" fmla="*/ 4164 w 10000"/>
                <a:gd name="connsiteY48" fmla="*/ 3611 h 10000"/>
                <a:gd name="connsiteX49" fmla="*/ 4253 w 10000"/>
                <a:gd name="connsiteY49" fmla="*/ 3084 h 10000"/>
                <a:gd name="connsiteX50" fmla="*/ 4400 w 10000"/>
                <a:gd name="connsiteY50" fmla="*/ 3084 h 10000"/>
                <a:gd name="connsiteX51" fmla="*/ 4458 w 10000"/>
                <a:gd name="connsiteY51" fmla="*/ 3400 h 10000"/>
                <a:gd name="connsiteX52" fmla="*/ 4487 w 10000"/>
                <a:gd name="connsiteY52" fmla="*/ 3189 h 10000"/>
                <a:gd name="connsiteX53" fmla="*/ 4429 w 10000"/>
                <a:gd name="connsiteY53" fmla="*/ 3031 h 10000"/>
                <a:gd name="connsiteX54" fmla="*/ 4282 w 10000"/>
                <a:gd name="connsiteY54" fmla="*/ 2925 h 10000"/>
                <a:gd name="connsiteX55" fmla="*/ 4311 w 10000"/>
                <a:gd name="connsiteY55" fmla="*/ 2503 h 10000"/>
                <a:gd name="connsiteX56" fmla="*/ 4253 w 10000"/>
                <a:gd name="connsiteY56" fmla="*/ 2291 h 10000"/>
                <a:gd name="connsiteX57" fmla="*/ 4222 w 10000"/>
                <a:gd name="connsiteY57" fmla="*/ 1659 h 10000"/>
                <a:gd name="connsiteX58" fmla="*/ 4282 w 10000"/>
                <a:gd name="connsiteY58" fmla="*/ 1659 h 10000"/>
                <a:gd name="connsiteX59" fmla="*/ 4194 w 10000"/>
                <a:gd name="connsiteY59" fmla="*/ 1552 h 10000"/>
                <a:gd name="connsiteX60" fmla="*/ 3930 w 10000"/>
                <a:gd name="connsiteY60" fmla="*/ 1763 h 10000"/>
                <a:gd name="connsiteX61" fmla="*/ 3871 w 10000"/>
                <a:gd name="connsiteY61" fmla="*/ 1341 h 10000"/>
                <a:gd name="connsiteX62" fmla="*/ 4077 w 10000"/>
                <a:gd name="connsiteY62" fmla="*/ 602 h 10000"/>
                <a:gd name="connsiteX63" fmla="*/ 3902 w 10000"/>
                <a:gd name="connsiteY63" fmla="*/ 338 h 10000"/>
                <a:gd name="connsiteX64" fmla="*/ 4493 w 10000"/>
                <a:gd name="connsiteY64" fmla="*/ 0 h 10000"/>
                <a:gd name="connsiteX65" fmla="*/ 3636 w 10000"/>
                <a:gd name="connsiteY65" fmla="*/ 21 h 10000"/>
                <a:gd name="connsiteX66" fmla="*/ 3550 w 10000"/>
                <a:gd name="connsiteY66" fmla="*/ 233 h 10000"/>
                <a:gd name="connsiteX67" fmla="*/ 3460 w 10000"/>
                <a:gd name="connsiteY67" fmla="*/ 655 h 10000"/>
                <a:gd name="connsiteX68" fmla="*/ 3343 w 10000"/>
                <a:gd name="connsiteY68" fmla="*/ 708 h 10000"/>
                <a:gd name="connsiteX69" fmla="*/ 3519 w 10000"/>
                <a:gd name="connsiteY69" fmla="*/ 919 h 10000"/>
                <a:gd name="connsiteX70" fmla="*/ 3550 w 10000"/>
                <a:gd name="connsiteY70" fmla="*/ 1183 h 10000"/>
                <a:gd name="connsiteX71" fmla="*/ 3460 w 10000"/>
                <a:gd name="connsiteY71" fmla="*/ 1341 h 10000"/>
                <a:gd name="connsiteX72" fmla="*/ 3550 w 10000"/>
                <a:gd name="connsiteY72" fmla="*/ 1816 h 10000"/>
                <a:gd name="connsiteX73" fmla="*/ 3489 w 10000"/>
                <a:gd name="connsiteY73" fmla="*/ 2239 h 10000"/>
                <a:gd name="connsiteX74" fmla="*/ 3050 w 10000"/>
                <a:gd name="connsiteY74" fmla="*/ 2555 h 10000"/>
                <a:gd name="connsiteX75" fmla="*/ 3021 w 10000"/>
                <a:gd name="connsiteY75" fmla="*/ 2397 h 10000"/>
                <a:gd name="connsiteX76" fmla="*/ 2992 w 10000"/>
                <a:gd name="connsiteY76" fmla="*/ 2609 h 10000"/>
                <a:gd name="connsiteX77" fmla="*/ 3108 w 10000"/>
                <a:gd name="connsiteY77" fmla="*/ 2819 h 10000"/>
                <a:gd name="connsiteX78" fmla="*/ 3402 w 10000"/>
                <a:gd name="connsiteY78" fmla="*/ 2609 h 10000"/>
                <a:gd name="connsiteX79" fmla="*/ 3519 w 10000"/>
                <a:gd name="connsiteY79" fmla="*/ 2767 h 10000"/>
                <a:gd name="connsiteX80" fmla="*/ 3314 w 10000"/>
                <a:gd name="connsiteY80" fmla="*/ 2819 h 10000"/>
                <a:gd name="connsiteX81" fmla="*/ 2378 w 10000"/>
                <a:gd name="connsiteY81" fmla="*/ 2638 h 10000"/>
                <a:gd name="connsiteX82" fmla="*/ 2570 w 10000"/>
                <a:gd name="connsiteY82" fmla="*/ 2488 h 10000"/>
                <a:gd name="connsiteX83" fmla="*/ 1994 w 10000"/>
                <a:gd name="connsiteY83" fmla="*/ 2940 h 10000"/>
                <a:gd name="connsiteX84" fmla="*/ 1929 w 10000"/>
                <a:gd name="connsiteY84" fmla="*/ 3317 h 10000"/>
                <a:gd name="connsiteX85" fmla="*/ 1929 w 10000"/>
                <a:gd name="connsiteY85" fmla="*/ 3317 h 10000"/>
                <a:gd name="connsiteX86" fmla="*/ 1789 w 10000"/>
                <a:gd name="connsiteY86" fmla="*/ 3559 h 10000"/>
                <a:gd name="connsiteX87" fmla="*/ 1554 w 10000"/>
                <a:gd name="connsiteY87" fmla="*/ 3559 h 10000"/>
                <a:gd name="connsiteX88" fmla="*/ 1378 w 10000"/>
                <a:gd name="connsiteY88" fmla="*/ 3770 h 10000"/>
                <a:gd name="connsiteX89" fmla="*/ 1145 w 10000"/>
                <a:gd name="connsiteY89" fmla="*/ 3770 h 10000"/>
                <a:gd name="connsiteX90" fmla="*/ 968 w 10000"/>
                <a:gd name="connsiteY90" fmla="*/ 3981 h 10000"/>
                <a:gd name="connsiteX91" fmla="*/ 851 w 10000"/>
                <a:gd name="connsiteY91" fmla="*/ 3770 h 10000"/>
                <a:gd name="connsiteX92" fmla="*/ 558 w 10000"/>
                <a:gd name="connsiteY92" fmla="*/ 3717 h 10000"/>
                <a:gd name="connsiteX93" fmla="*/ 0 w 10000"/>
                <a:gd name="connsiteY93" fmla="*/ 4984 h 10000"/>
                <a:gd name="connsiteX94" fmla="*/ 59 w 10000"/>
                <a:gd name="connsiteY94" fmla="*/ 5249 h 10000"/>
                <a:gd name="connsiteX95" fmla="*/ 118 w 10000"/>
                <a:gd name="connsiteY95" fmla="*/ 5618 h 10000"/>
                <a:gd name="connsiteX96" fmla="*/ 294 w 10000"/>
                <a:gd name="connsiteY96" fmla="*/ 5935 h 10000"/>
                <a:gd name="connsiteX97" fmla="*/ 528 w 10000"/>
                <a:gd name="connsiteY97" fmla="*/ 6462 h 10000"/>
                <a:gd name="connsiteX98" fmla="*/ 381 w 10000"/>
                <a:gd name="connsiteY98" fmla="*/ 6358 h 10000"/>
                <a:gd name="connsiteX99" fmla="*/ 733 w 10000"/>
                <a:gd name="connsiteY99" fmla="*/ 6832 h 10000"/>
                <a:gd name="connsiteX100" fmla="*/ 938 w 10000"/>
                <a:gd name="connsiteY100" fmla="*/ 6780 h 10000"/>
                <a:gd name="connsiteX101" fmla="*/ 910 w 10000"/>
                <a:gd name="connsiteY101" fmla="*/ 6462 h 10000"/>
                <a:gd name="connsiteX102" fmla="*/ 1085 w 10000"/>
                <a:gd name="connsiteY102" fmla="*/ 6515 h 10000"/>
                <a:gd name="connsiteX103" fmla="*/ 880 w 10000"/>
                <a:gd name="connsiteY103" fmla="*/ 5882 h 10000"/>
                <a:gd name="connsiteX104" fmla="*/ 1261 w 10000"/>
                <a:gd name="connsiteY104" fmla="*/ 5618 h 10000"/>
                <a:gd name="connsiteX105" fmla="*/ 1468 w 10000"/>
                <a:gd name="connsiteY105" fmla="*/ 5618 h 10000"/>
                <a:gd name="connsiteX106" fmla="*/ 1468 w 10000"/>
                <a:gd name="connsiteY106" fmla="*/ 5882 h 10000"/>
                <a:gd name="connsiteX107" fmla="*/ 1290 w 10000"/>
                <a:gd name="connsiteY107" fmla="*/ 6040 h 10000"/>
                <a:gd name="connsiteX108" fmla="*/ 1174 w 10000"/>
                <a:gd name="connsiteY108" fmla="*/ 6727 h 10000"/>
                <a:gd name="connsiteX109" fmla="*/ 1115 w 10000"/>
                <a:gd name="connsiteY109" fmla="*/ 7043 h 10000"/>
                <a:gd name="connsiteX110" fmla="*/ 1203 w 10000"/>
                <a:gd name="connsiteY110" fmla="*/ 7466 h 10000"/>
                <a:gd name="connsiteX111" fmla="*/ 1378 w 10000"/>
                <a:gd name="connsiteY111" fmla="*/ 7783 h 10000"/>
                <a:gd name="connsiteX112" fmla="*/ 1965 w 10000"/>
                <a:gd name="connsiteY112" fmla="*/ 8416 h 10000"/>
                <a:gd name="connsiteX113" fmla="*/ 2433 w 10000"/>
                <a:gd name="connsiteY113" fmla="*/ 8891 h 10000"/>
                <a:gd name="connsiteX114" fmla="*/ 2785 w 10000"/>
                <a:gd name="connsiteY114" fmla="*/ 9103 h 10000"/>
                <a:gd name="connsiteX115" fmla="*/ 3167 w 10000"/>
                <a:gd name="connsiteY115" fmla="*/ 9313 h 10000"/>
                <a:gd name="connsiteX116" fmla="*/ 3550 w 10000"/>
                <a:gd name="connsiteY116" fmla="*/ 9525 h 10000"/>
                <a:gd name="connsiteX117" fmla="*/ 3902 w 10000"/>
                <a:gd name="connsiteY117" fmla="*/ 9631 h 10000"/>
                <a:gd name="connsiteX118" fmla="*/ 4282 w 10000"/>
                <a:gd name="connsiteY118" fmla="*/ 9789 h 10000"/>
                <a:gd name="connsiteX119" fmla="*/ 4722 w 10000"/>
                <a:gd name="connsiteY119" fmla="*/ 9948 h 10000"/>
                <a:gd name="connsiteX120" fmla="*/ 5190 w 10000"/>
                <a:gd name="connsiteY120" fmla="*/ 10000 h 10000"/>
                <a:gd name="connsiteX121" fmla="*/ 5601 w 10000"/>
                <a:gd name="connsiteY121" fmla="*/ 10000 h 10000"/>
                <a:gd name="connsiteX122" fmla="*/ 6100 w 10000"/>
                <a:gd name="connsiteY122" fmla="*/ 9948 h 10000"/>
                <a:gd name="connsiteX123" fmla="*/ 6452 w 10000"/>
                <a:gd name="connsiteY123" fmla="*/ 9841 h 10000"/>
                <a:gd name="connsiteX124" fmla="*/ 6804 w 10000"/>
                <a:gd name="connsiteY124" fmla="*/ 9737 h 10000"/>
                <a:gd name="connsiteX125" fmla="*/ 7186 w 10000"/>
                <a:gd name="connsiteY125" fmla="*/ 9578 h 10000"/>
                <a:gd name="connsiteX126" fmla="*/ 7537 w 10000"/>
                <a:gd name="connsiteY126" fmla="*/ 9419 h 10000"/>
                <a:gd name="connsiteX127" fmla="*/ 7860 w 10000"/>
                <a:gd name="connsiteY127" fmla="*/ 9209 h 10000"/>
                <a:gd name="connsiteX128" fmla="*/ 8212 w 10000"/>
                <a:gd name="connsiteY128" fmla="*/ 8997 h 10000"/>
                <a:gd name="connsiteX129" fmla="*/ 8535 w 10000"/>
                <a:gd name="connsiteY129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560 w 10000"/>
                <a:gd name="connsiteY15" fmla="*/ 5301 h 10000"/>
                <a:gd name="connsiteX16" fmla="*/ 9942 w 10000"/>
                <a:gd name="connsiteY16" fmla="*/ 4510 h 10000"/>
                <a:gd name="connsiteX17" fmla="*/ 9531 w 10000"/>
                <a:gd name="connsiteY17" fmla="*/ 4773 h 10000"/>
                <a:gd name="connsiteX18" fmla="*/ 9443 w 10000"/>
                <a:gd name="connsiteY18" fmla="*/ 5195 h 10000"/>
                <a:gd name="connsiteX19" fmla="*/ 9091 w 10000"/>
                <a:gd name="connsiteY19" fmla="*/ 5249 h 10000"/>
                <a:gd name="connsiteX20" fmla="*/ 9062 w 10000"/>
                <a:gd name="connsiteY20" fmla="*/ 5829 h 10000"/>
                <a:gd name="connsiteX21" fmla="*/ 9091 w 10000"/>
                <a:gd name="connsiteY21" fmla="*/ 5935 h 10000"/>
                <a:gd name="connsiteX22" fmla="*/ 8916 w 10000"/>
                <a:gd name="connsiteY22" fmla="*/ 6146 h 10000"/>
                <a:gd name="connsiteX23" fmla="*/ 8720 w 10000"/>
                <a:gd name="connsiteY23" fmla="*/ 5507 h 10000"/>
                <a:gd name="connsiteX24" fmla="*/ 8720 w 10000"/>
                <a:gd name="connsiteY24" fmla="*/ 5507 h 10000"/>
                <a:gd name="connsiteX25" fmla="*/ 8591 w 10000"/>
                <a:gd name="connsiteY25" fmla="*/ 5281 h 10000"/>
                <a:gd name="connsiteX26" fmla="*/ 8399 w 10000"/>
                <a:gd name="connsiteY26" fmla="*/ 5432 h 10000"/>
                <a:gd name="connsiteX27" fmla="*/ 8271 w 10000"/>
                <a:gd name="connsiteY27" fmla="*/ 5205 h 10000"/>
                <a:gd name="connsiteX28" fmla="*/ 8142 w 10000"/>
                <a:gd name="connsiteY28" fmla="*/ 4979 h 10000"/>
                <a:gd name="connsiteX29" fmla="*/ 8655 w 10000"/>
                <a:gd name="connsiteY29" fmla="*/ 4904 h 10000"/>
                <a:gd name="connsiteX30" fmla="*/ 8207 w 10000"/>
                <a:gd name="connsiteY30" fmla="*/ 4602 h 10000"/>
                <a:gd name="connsiteX31" fmla="*/ 8014 w 10000"/>
                <a:gd name="connsiteY31" fmla="*/ 4753 h 10000"/>
                <a:gd name="connsiteX32" fmla="*/ 8047 w 10000"/>
                <a:gd name="connsiteY32" fmla="*/ 4837 h 10000"/>
                <a:gd name="connsiteX33" fmla="*/ 6914 w 10000"/>
                <a:gd name="connsiteY33" fmla="*/ 3320 h 10000"/>
                <a:gd name="connsiteX34" fmla="*/ 6926 w 10000"/>
                <a:gd name="connsiteY34" fmla="*/ 3319 h 10000"/>
                <a:gd name="connsiteX35" fmla="*/ 6605 w 10000"/>
                <a:gd name="connsiteY35" fmla="*/ 3244 h 10000"/>
                <a:gd name="connsiteX36" fmla="*/ 6479 w 10000"/>
                <a:gd name="connsiteY36" fmla="*/ 3018 h 10000"/>
                <a:gd name="connsiteX37" fmla="*/ 4957 w 10000"/>
                <a:gd name="connsiteY37" fmla="*/ 3242 h 10000"/>
                <a:gd name="connsiteX38" fmla="*/ 4838 w 10000"/>
                <a:gd name="connsiteY38" fmla="*/ 3189 h 10000"/>
                <a:gd name="connsiteX39" fmla="*/ 4692 w 10000"/>
                <a:gd name="connsiteY39" fmla="*/ 3136 h 10000"/>
                <a:gd name="connsiteX40" fmla="*/ 4575 w 10000"/>
                <a:gd name="connsiteY40" fmla="*/ 3348 h 10000"/>
                <a:gd name="connsiteX41" fmla="*/ 4400 w 10000"/>
                <a:gd name="connsiteY41" fmla="*/ 3507 h 10000"/>
                <a:gd name="connsiteX42" fmla="*/ 4370 w 10000"/>
                <a:gd name="connsiteY42" fmla="*/ 3664 h 10000"/>
                <a:gd name="connsiteX43" fmla="*/ 4515 w 10000"/>
                <a:gd name="connsiteY43" fmla="*/ 3875 h 10000"/>
                <a:gd name="connsiteX44" fmla="*/ 4575 w 10000"/>
                <a:gd name="connsiteY44" fmla="*/ 4034 h 10000"/>
                <a:gd name="connsiteX45" fmla="*/ 4340 w 10000"/>
                <a:gd name="connsiteY45" fmla="*/ 3981 h 10000"/>
                <a:gd name="connsiteX46" fmla="*/ 4253 w 10000"/>
                <a:gd name="connsiteY46" fmla="*/ 3611 h 10000"/>
                <a:gd name="connsiteX47" fmla="*/ 4164 w 10000"/>
                <a:gd name="connsiteY47" fmla="*/ 3611 h 10000"/>
                <a:gd name="connsiteX48" fmla="*/ 4253 w 10000"/>
                <a:gd name="connsiteY48" fmla="*/ 3084 h 10000"/>
                <a:gd name="connsiteX49" fmla="*/ 4400 w 10000"/>
                <a:gd name="connsiteY49" fmla="*/ 3084 h 10000"/>
                <a:gd name="connsiteX50" fmla="*/ 4458 w 10000"/>
                <a:gd name="connsiteY50" fmla="*/ 3400 h 10000"/>
                <a:gd name="connsiteX51" fmla="*/ 4487 w 10000"/>
                <a:gd name="connsiteY51" fmla="*/ 3189 h 10000"/>
                <a:gd name="connsiteX52" fmla="*/ 4429 w 10000"/>
                <a:gd name="connsiteY52" fmla="*/ 3031 h 10000"/>
                <a:gd name="connsiteX53" fmla="*/ 4282 w 10000"/>
                <a:gd name="connsiteY53" fmla="*/ 2925 h 10000"/>
                <a:gd name="connsiteX54" fmla="*/ 4311 w 10000"/>
                <a:gd name="connsiteY54" fmla="*/ 2503 h 10000"/>
                <a:gd name="connsiteX55" fmla="*/ 4253 w 10000"/>
                <a:gd name="connsiteY55" fmla="*/ 2291 h 10000"/>
                <a:gd name="connsiteX56" fmla="*/ 4222 w 10000"/>
                <a:gd name="connsiteY56" fmla="*/ 1659 h 10000"/>
                <a:gd name="connsiteX57" fmla="*/ 4282 w 10000"/>
                <a:gd name="connsiteY57" fmla="*/ 1659 h 10000"/>
                <a:gd name="connsiteX58" fmla="*/ 4194 w 10000"/>
                <a:gd name="connsiteY58" fmla="*/ 1552 h 10000"/>
                <a:gd name="connsiteX59" fmla="*/ 3930 w 10000"/>
                <a:gd name="connsiteY59" fmla="*/ 1763 h 10000"/>
                <a:gd name="connsiteX60" fmla="*/ 3871 w 10000"/>
                <a:gd name="connsiteY60" fmla="*/ 1341 h 10000"/>
                <a:gd name="connsiteX61" fmla="*/ 4077 w 10000"/>
                <a:gd name="connsiteY61" fmla="*/ 602 h 10000"/>
                <a:gd name="connsiteX62" fmla="*/ 3902 w 10000"/>
                <a:gd name="connsiteY62" fmla="*/ 338 h 10000"/>
                <a:gd name="connsiteX63" fmla="*/ 4493 w 10000"/>
                <a:gd name="connsiteY63" fmla="*/ 0 h 10000"/>
                <a:gd name="connsiteX64" fmla="*/ 3636 w 10000"/>
                <a:gd name="connsiteY64" fmla="*/ 21 h 10000"/>
                <a:gd name="connsiteX65" fmla="*/ 3550 w 10000"/>
                <a:gd name="connsiteY65" fmla="*/ 233 h 10000"/>
                <a:gd name="connsiteX66" fmla="*/ 3460 w 10000"/>
                <a:gd name="connsiteY66" fmla="*/ 655 h 10000"/>
                <a:gd name="connsiteX67" fmla="*/ 3343 w 10000"/>
                <a:gd name="connsiteY67" fmla="*/ 708 h 10000"/>
                <a:gd name="connsiteX68" fmla="*/ 3519 w 10000"/>
                <a:gd name="connsiteY68" fmla="*/ 919 h 10000"/>
                <a:gd name="connsiteX69" fmla="*/ 3550 w 10000"/>
                <a:gd name="connsiteY69" fmla="*/ 1183 h 10000"/>
                <a:gd name="connsiteX70" fmla="*/ 3460 w 10000"/>
                <a:gd name="connsiteY70" fmla="*/ 1341 h 10000"/>
                <a:gd name="connsiteX71" fmla="*/ 3550 w 10000"/>
                <a:gd name="connsiteY71" fmla="*/ 1816 h 10000"/>
                <a:gd name="connsiteX72" fmla="*/ 3489 w 10000"/>
                <a:gd name="connsiteY72" fmla="*/ 2239 h 10000"/>
                <a:gd name="connsiteX73" fmla="*/ 3050 w 10000"/>
                <a:gd name="connsiteY73" fmla="*/ 2555 h 10000"/>
                <a:gd name="connsiteX74" fmla="*/ 3021 w 10000"/>
                <a:gd name="connsiteY74" fmla="*/ 2397 h 10000"/>
                <a:gd name="connsiteX75" fmla="*/ 2992 w 10000"/>
                <a:gd name="connsiteY75" fmla="*/ 2609 h 10000"/>
                <a:gd name="connsiteX76" fmla="*/ 3108 w 10000"/>
                <a:gd name="connsiteY76" fmla="*/ 2819 h 10000"/>
                <a:gd name="connsiteX77" fmla="*/ 3402 w 10000"/>
                <a:gd name="connsiteY77" fmla="*/ 2609 h 10000"/>
                <a:gd name="connsiteX78" fmla="*/ 3519 w 10000"/>
                <a:gd name="connsiteY78" fmla="*/ 2767 h 10000"/>
                <a:gd name="connsiteX79" fmla="*/ 3314 w 10000"/>
                <a:gd name="connsiteY79" fmla="*/ 2819 h 10000"/>
                <a:gd name="connsiteX80" fmla="*/ 2378 w 10000"/>
                <a:gd name="connsiteY80" fmla="*/ 2638 h 10000"/>
                <a:gd name="connsiteX81" fmla="*/ 2570 w 10000"/>
                <a:gd name="connsiteY81" fmla="*/ 2488 h 10000"/>
                <a:gd name="connsiteX82" fmla="*/ 1994 w 10000"/>
                <a:gd name="connsiteY82" fmla="*/ 2940 h 10000"/>
                <a:gd name="connsiteX83" fmla="*/ 1929 w 10000"/>
                <a:gd name="connsiteY83" fmla="*/ 3317 h 10000"/>
                <a:gd name="connsiteX84" fmla="*/ 1929 w 10000"/>
                <a:gd name="connsiteY84" fmla="*/ 3317 h 10000"/>
                <a:gd name="connsiteX85" fmla="*/ 1789 w 10000"/>
                <a:gd name="connsiteY85" fmla="*/ 3559 h 10000"/>
                <a:gd name="connsiteX86" fmla="*/ 1554 w 10000"/>
                <a:gd name="connsiteY86" fmla="*/ 3559 h 10000"/>
                <a:gd name="connsiteX87" fmla="*/ 1378 w 10000"/>
                <a:gd name="connsiteY87" fmla="*/ 3770 h 10000"/>
                <a:gd name="connsiteX88" fmla="*/ 1145 w 10000"/>
                <a:gd name="connsiteY88" fmla="*/ 3770 h 10000"/>
                <a:gd name="connsiteX89" fmla="*/ 968 w 10000"/>
                <a:gd name="connsiteY89" fmla="*/ 3981 h 10000"/>
                <a:gd name="connsiteX90" fmla="*/ 851 w 10000"/>
                <a:gd name="connsiteY90" fmla="*/ 3770 h 10000"/>
                <a:gd name="connsiteX91" fmla="*/ 558 w 10000"/>
                <a:gd name="connsiteY91" fmla="*/ 3717 h 10000"/>
                <a:gd name="connsiteX92" fmla="*/ 0 w 10000"/>
                <a:gd name="connsiteY92" fmla="*/ 4984 h 10000"/>
                <a:gd name="connsiteX93" fmla="*/ 59 w 10000"/>
                <a:gd name="connsiteY93" fmla="*/ 5249 h 10000"/>
                <a:gd name="connsiteX94" fmla="*/ 118 w 10000"/>
                <a:gd name="connsiteY94" fmla="*/ 5618 h 10000"/>
                <a:gd name="connsiteX95" fmla="*/ 294 w 10000"/>
                <a:gd name="connsiteY95" fmla="*/ 5935 h 10000"/>
                <a:gd name="connsiteX96" fmla="*/ 528 w 10000"/>
                <a:gd name="connsiteY96" fmla="*/ 6462 h 10000"/>
                <a:gd name="connsiteX97" fmla="*/ 381 w 10000"/>
                <a:gd name="connsiteY97" fmla="*/ 6358 h 10000"/>
                <a:gd name="connsiteX98" fmla="*/ 733 w 10000"/>
                <a:gd name="connsiteY98" fmla="*/ 6832 h 10000"/>
                <a:gd name="connsiteX99" fmla="*/ 938 w 10000"/>
                <a:gd name="connsiteY99" fmla="*/ 6780 h 10000"/>
                <a:gd name="connsiteX100" fmla="*/ 910 w 10000"/>
                <a:gd name="connsiteY100" fmla="*/ 6462 h 10000"/>
                <a:gd name="connsiteX101" fmla="*/ 1085 w 10000"/>
                <a:gd name="connsiteY101" fmla="*/ 6515 h 10000"/>
                <a:gd name="connsiteX102" fmla="*/ 880 w 10000"/>
                <a:gd name="connsiteY102" fmla="*/ 5882 h 10000"/>
                <a:gd name="connsiteX103" fmla="*/ 1261 w 10000"/>
                <a:gd name="connsiteY103" fmla="*/ 5618 h 10000"/>
                <a:gd name="connsiteX104" fmla="*/ 1468 w 10000"/>
                <a:gd name="connsiteY104" fmla="*/ 5618 h 10000"/>
                <a:gd name="connsiteX105" fmla="*/ 1468 w 10000"/>
                <a:gd name="connsiteY105" fmla="*/ 5882 h 10000"/>
                <a:gd name="connsiteX106" fmla="*/ 1290 w 10000"/>
                <a:gd name="connsiteY106" fmla="*/ 6040 h 10000"/>
                <a:gd name="connsiteX107" fmla="*/ 1174 w 10000"/>
                <a:gd name="connsiteY107" fmla="*/ 6727 h 10000"/>
                <a:gd name="connsiteX108" fmla="*/ 1115 w 10000"/>
                <a:gd name="connsiteY108" fmla="*/ 7043 h 10000"/>
                <a:gd name="connsiteX109" fmla="*/ 1203 w 10000"/>
                <a:gd name="connsiteY109" fmla="*/ 7466 h 10000"/>
                <a:gd name="connsiteX110" fmla="*/ 1378 w 10000"/>
                <a:gd name="connsiteY110" fmla="*/ 7783 h 10000"/>
                <a:gd name="connsiteX111" fmla="*/ 1965 w 10000"/>
                <a:gd name="connsiteY111" fmla="*/ 8416 h 10000"/>
                <a:gd name="connsiteX112" fmla="*/ 2433 w 10000"/>
                <a:gd name="connsiteY112" fmla="*/ 8891 h 10000"/>
                <a:gd name="connsiteX113" fmla="*/ 2785 w 10000"/>
                <a:gd name="connsiteY113" fmla="*/ 9103 h 10000"/>
                <a:gd name="connsiteX114" fmla="*/ 3167 w 10000"/>
                <a:gd name="connsiteY114" fmla="*/ 9313 h 10000"/>
                <a:gd name="connsiteX115" fmla="*/ 3550 w 10000"/>
                <a:gd name="connsiteY115" fmla="*/ 9525 h 10000"/>
                <a:gd name="connsiteX116" fmla="*/ 3902 w 10000"/>
                <a:gd name="connsiteY116" fmla="*/ 9631 h 10000"/>
                <a:gd name="connsiteX117" fmla="*/ 4282 w 10000"/>
                <a:gd name="connsiteY117" fmla="*/ 9789 h 10000"/>
                <a:gd name="connsiteX118" fmla="*/ 4722 w 10000"/>
                <a:gd name="connsiteY118" fmla="*/ 9948 h 10000"/>
                <a:gd name="connsiteX119" fmla="*/ 5190 w 10000"/>
                <a:gd name="connsiteY119" fmla="*/ 10000 h 10000"/>
                <a:gd name="connsiteX120" fmla="*/ 5601 w 10000"/>
                <a:gd name="connsiteY120" fmla="*/ 10000 h 10000"/>
                <a:gd name="connsiteX121" fmla="*/ 6100 w 10000"/>
                <a:gd name="connsiteY121" fmla="*/ 9948 h 10000"/>
                <a:gd name="connsiteX122" fmla="*/ 6452 w 10000"/>
                <a:gd name="connsiteY122" fmla="*/ 9841 h 10000"/>
                <a:gd name="connsiteX123" fmla="*/ 6804 w 10000"/>
                <a:gd name="connsiteY123" fmla="*/ 9737 h 10000"/>
                <a:gd name="connsiteX124" fmla="*/ 7186 w 10000"/>
                <a:gd name="connsiteY124" fmla="*/ 9578 h 10000"/>
                <a:gd name="connsiteX125" fmla="*/ 7537 w 10000"/>
                <a:gd name="connsiteY125" fmla="*/ 9419 h 10000"/>
                <a:gd name="connsiteX126" fmla="*/ 7860 w 10000"/>
                <a:gd name="connsiteY126" fmla="*/ 9209 h 10000"/>
                <a:gd name="connsiteX127" fmla="*/ 8212 w 10000"/>
                <a:gd name="connsiteY127" fmla="*/ 8997 h 10000"/>
                <a:gd name="connsiteX128" fmla="*/ 8535 w 10000"/>
                <a:gd name="connsiteY128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560 w 10000"/>
                <a:gd name="connsiteY15" fmla="*/ 5301 h 10000"/>
                <a:gd name="connsiteX16" fmla="*/ 9942 w 10000"/>
                <a:gd name="connsiteY16" fmla="*/ 4510 h 10000"/>
                <a:gd name="connsiteX17" fmla="*/ 9531 w 10000"/>
                <a:gd name="connsiteY17" fmla="*/ 4773 h 10000"/>
                <a:gd name="connsiteX18" fmla="*/ 9443 w 10000"/>
                <a:gd name="connsiteY18" fmla="*/ 5195 h 10000"/>
                <a:gd name="connsiteX19" fmla="*/ 9091 w 10000"/>
                <a:gd name="connsiteY19" fmla="*/ 5249 h 10000"/>
                <a:gd name="connsiteX20" fmla="*/ 9062 w 10000"/>
                <a:gd name="connsiteY20" fmla="*/ 5829 h 10000"/>
                <a:gd name="connsiteX21" fmla="*/ 9091 w 10000"/>
                <a:gd name="connsiteY21" fmla="*/ 5935 h 10000"/>
                <a:gd name="connsiteX22" fmla="*/ 8916 w 10000"/>
                <a:gd name="connsiteY22" fmla="*/ 6146 h 10000"/>
                <a:gd name="connsiteX23" fmla="*/ 8720 w 10000"/>
                <a:gd name="connsiteY23" fmla="*/ 5507 h 10000"/>
                <a:gd name="connsiteX24" fmla="*/ 8720 w 10000"/>
                <a:gd name="connsiteY24" fmla="*/ 5507 h 10000"/>
                <a:gd name="connsiteX25" fmla="*/ 8591 w 10000"/>
                <a:gd name="connsiteY25" fmla="*/ 5281 h 10000"/>
                <a:gd name="connsiteX26" fmla="*/ 8399 w 10000"/>
                <a:gd name="connsiteY26" fmla="*/ 5432 h 10000"/>
                <a:gd name="connsiteX27" fmla="*/ 8271 w 10000"/>
                <a:gd name="connsiteY27" fmla="*/ 5205 h 10000"/>
                <a:gd name="connsiteX28" fmla="*/ 8142 w 10000"/>
                <a:gd name="connsiteY28" fmla="*/ 4979 h 10000"/>
                <a:gd name="connsiteX29" fmla="*/ 8655 w 10000"/>
                <a:gd name="connsiteY29" fmla="*/ 4904 h 10000"/>
                <a:gd name="connsiteX30" fmla="*/ 8207 w 10000"/>
                <a:gd name="connsiteY30" fmla="*/ 4602 h 10000"/>
                <a:gd name="connsiteX31" fmla="*/ 8014 w 10000"/>
                <a:gd name="connsiteY31" fmla="*/ 4753 h 10000"/>
                <a:gd name="connsiteX32" fmla="*/ 8047 w 10000"/>
                <a:gd name="connsiteY32" fmla="*/ 4837 h 10000"/>
                <a:gd name="connsiteX33" fmla="*/ 6914 w 10000"/>
                <a:gd name="connsiteY33" fmla="*/ 3320 h 10000"/>
                <a:gd name="connsiteX34" fmla="*/ 6926 w 10000"/>
                <a:gd name="connsiteY34" fmla="*/ 3319 h 10000"/>
                <a:gd name="connsiteX35" fmla="*/ 6605 w 10000"/>
                <a:gd name="connsiteY35" fmla="*/ 3244 h 10000"/>
                <a:gd name="connsiteX36" fmla="*/ 6479 w 10000"/>
                <a:gd name="connsiteY36" fmla="*/ 3018 h 10000"/>
                <a:gd name="connsiteX37" fmla="*/ 4957 w 10000"/>
                <a:gd name="connsiteY37" fmla="*/ 3242 h 10000"/>
                <a:gd name="connsiteX38" fmla="*/ 4838 w 10000"/>
                <a:gd name="connsiteY38" fmla="*/ 3189 h 10000"/>
                <a:gd name="connsiteX39" fmla="*/ 4692 w 10000"/>
                <a:gd name="connsiteY39" fmla="*/ 3136 h 10000"/>
                <a:gd name="connsiteX40" fmla="*/ 4575 w 10000"/>
                <a:gd name="connsiteY40" fmla="*/ 3348 h 10000"/>
                <a:gd name="connsiteX41" fmla="*/ 4400 w 10000"/>
                <a:gd name="connsiteY41" fmla="*/ 3507 h 10000"/>
                <a:gd name="connsiteX42" fmla="*/ 4370 w 10000"/>
                <a:gd name="connsiteY42" fmla="*/ 3664 h 10000"/>
                <a:gd name="connsiteX43" fmla="*/ 4515 w 10000"/>
                <a:gd name="connsiteY43" fmla="*/ 3875 h 10000"/>
                <a:gd name="connsiteX44" fmla="*/ 4340 w 10000"/>
                <a:gd name="connsiteY44" fmla="*/ 3981 h 10000"/>
                <a:gd name="connsiteX45" fmla="*/ 4253 w 10000"/>
                <a:gd name="connsiteY45" fmla="*/ 3611 h 10000"/>
                <a:gd name="connsiteX46" fmla="*/ 4164 w 10000"/>
                <a:gd name="connsiteY46" fmla="*/ 3611 h 10000"/>
                <a:gd name="connsiteX47" fmla="*/ 4253 w 10000"/>
                <a:gd name="connsiteY47" fmla="*/ 3084 h 10000"/>
                <a:gd name="connsiteX48" fmla="*/ 4400 w 10000"/>
                <a:gd name="connsiteY48" fmla="*/ 3084 h 10000"/>
                <a:gd name="connsiteX49" fmla="*/ 4458 w 10000"/>
                <a:gd name="connsiteY49" fmla="*/ 3400 h 10000"/>
                <a:gd name="connsiteX50" fmla="*/ 4487 w 10000"/>
                <a:gd name="connsiteY50" fmla="*/ 3189 h 10000"/>
                <a:gd name="connsiteX51" fmla="*/ 4429 w 10000"/>
                <a:gd name="connsiteY51" fmla="*/ 3031 h 10000"/>
                <a:gd name="connsiteX52" fmla="*/ 4282 w 10000"/>
                <a:gd name="connsiteY52" fmla="*/ 2925 h 10000"/>
                <a:gd name="connsiteX53" fmla="*/ 4311 w 10000"/>
                <a:gd name="connsiteY53" fmla="*/ 2503 h 10000"/>
                <a:gd name="connsiteX54" fmla="*/ 4253 w 10000"/>
                <a:gd name="connsiteY54" fmla="*/ 2291 h 10000"/>
                <a:gd name="connsiteX55" fmla="*/ 4222 w 10000"/>
                <a:gd name="connsiteY55" fmla="*/ 1659 h 10000"/>
                <a:gd name="connsiteX56" fmla="*/ 4282 w 10000"/>
                <a:gd name="connsiteY56" fmla="*/ 1659 h 10000"/>
                <a:gd name="connsiteX57" fmla="*/ 4194 w 10000"/>
                <a:gd name="connsiteY57" fmla="*/ 1552 h 10000"/>
                <a:gd name="connsiteX58" fmla="*/ 3930 w 10000"/>
                <a:gd name="connsiteY58" fmla="*/ 1763 h 10000"/>
                <a:gd name="connsiteX59" fmla="*/ 3871 w 10000"/>
                <a:gd name="connsiteY59" fmla="*/ 1341 h 10000"/>
                <a:gd name="connsiteX60" fmla="*/ 4077 w 10000"/>
                <a:gd name="connsiteY60" fmla="*/ 602 h 10000"/>
                <a:gd name="connsiteX61" fmla="*/ 3902 w 10000"/>
                <a:gd name="connsiteY61" fmla="*/ 338 h 10000"/>
                <a:gd name="connsiteX62" fmla="*/ 4493 w 10000"/>
                <a:gd name="connsiteY62" fmla="*/ 0 h 10000"/>
                <a:gd name="connsiteX63" fmla="*/ 3636 w 10000"/>
                <a:gd name="connsiteY63" fmla="*/ 21 h 10000"/>
                <a:gd name="connsiteX64" fmla="*/ 3550 w 10000"/>
                <a:gd name="connsiteY64" fmla="*/ 233 h 10000"/>
                <a:gd name="connsiteX65" fmla="*/ 3460 w 10000"/>
                <a:gd name="connsiteY65" fmla="*/ 655 h 10000"/>
                <a:gd name="connsiteX66" fmla="*/ 3343 w 10000"/>
                <a:gd name="connsiteY66" fmla="*/ 708 h 10000"/>
                <a:gd name="connsiteX67" fmla="*/ 3519 w 10000"/>
                <a:gd name="connsiteY67" fmla="*/ 919 h 10000"/>
                <a:gd name="connsiteX68" fmla="*/ 3550 w 10000"/>
                <a:gd name="connsiteY68" fmla="*/ 1183 h 10000"/>
                <a:gd name="connsiteX69" fmla="*/ 3460 w 10000"/>
                <a:gd name="connsiteY69" fmla="*/ 1341 h 10000"/>
                <a:gd name="connsiteX70" fmla="*/ 3550 w 10000"/>
                <a:gd name="connsiteY70" fmla="*/ 1816 h 10000"/>
                <a:gd name="connsiteX71" fmla="*/ 3489 w 10000"/>
                <a:gd name="connsiteY71" fmla="*/ 2239 h 10000"/>
                <a:gd name="connsiteX72" fmla="*/ 3050 w 10000"/>
                <a:gd name="connsiteY72" fmla="*/ 2555 h 10000"/>
                <a:gd name="connsiteX73" fmla="*/ 3021 w 10000"/>
                <a:gd name="connsiteY73" fmla="*/ 2397 h 10000"/>
                <a:gd name="connsiteX74" fmla="*/ 2992 w 10000"/>
                <a:gd name="connsiteY74" fmla="*/ 2609 h 10000"/>
                <a:gd name="connsiteX75" fmla="*/ 3108 w 10000"/>
                <a:gd name="connsiteY75" fmla="*/ 2819 h 10000"/>
                <a:gd name="connsiteX76" fmla="*/ 3402 w 10000"/>
                <a:gd name="connsiteY76" fmla="*/ 2609 h 10000"/>
                <a:gd name="connsiteX77" fmla="*/ 3519 w 10000"/>
                <a:gd name="connsiteY77" fmla="*/ 2767 h 10000"/>
                <a:gd name="connsiteX78" fmla="*/ 3314 w 10000"/>
                <a:gd name="connsiteY78" fmla="*/ 2819 h 10000"/>
                <a:gd name="connsiteX79" fmla="*/ 2378 w 10000"/>
                <a:gd name="connsiteY79" fmla="*/ 2638 h 10000"/>
                <a:gd name="connsiteX80" fmla="*/ 2570 w 10000"/>
                <a:gd name="connsiteY80" fmla="*/ 2488 h 10000"/>
                <a:gd name="connsiteX81" fmla="*/ 1994 w 10000"/>
                <a:gd name="connsiteY81" fmla="*/ 2940 h 10000"/>
                <a:gd name="connsiteX82" fmla="*/ 1929 w 10000"/>
                <a:gd name="connsiteY82" fmla="*/ 3317 h 10000"/>
                <a:gd name="connsiteX83" fmla="*/ 1929 w 10000"/>
                <a:gd name="connsiteY83" fmla="*/ 3317 h 10000"/>
                <a:gd name="connsiteX84" fmla="*/ 1789 w 10000"/>
                <a:gd name="connsiteY84" fmla="*/ 3559 h 10000"/>
                <a:gd name="connsiteX85" fmla="*/ 1554 w 10000"/>
                <a:gd name="connsiteY85" fmla="*/ 3559 h 10000"/>
                <a:gd name="connsiteX86" fmla="*/ 1378 w 10000"/>
                <a:gd name="connsiteY86" fmla="*/ 3770 h 10000"/>
                <a:gd name="connsiteX87" fmla="*/ 1145 w 10000"/>
                <a:gd name="connsiteY87" fmla="*/ 3770 h 10000"/>
                <a:gd name="connsiteX88" fmla="*/ 968 w 10000"/>
                <a:gd name="connsiteY88" fmla="*/ 3981 h 10000"/>
                <a:gd name="connsiteX89" fmla="*/ 851 w 10000"/>
                <a:gd name="connsiteY89" fmla="*/ 3770 h 10000"/>
                <a:gd name="connsiteX90" fmla="*/ 558 w 10000"/>
                <a:gd name="connsiteY90" fmla="*/ 3717 h 10000"/>
                <a:gd name="connsiteX91" fmla="*/ 0 w 10000"/>
                <a:gd name="connsiteY91" fmla="*/ 4984 h 10000"/>
                <a:gd name="connsiteX92" fmla="*/ 59 w 10000"/>
                <a:gd name="connsiteY92" fmla="*/ 5249 h 10000"/>
                <a:gd name="connsiteX93" fmla="*/ 118 w 10000"/>
                <a:gd name="connsiteY93" fmla="*/ 5618 h 10000"/>
                <a:gd name="connsiteX94" fmla="*/ 294 w 10000"/>
                <a:gd name="connsiteY94" fmla="*/ 5935 h 10000"/>
                <a:gd name="connsiteX95" fmla="*/ 528 w 10000"/>
                <a:gd name="connsiteY95" fmla="*/ 6462 h 10000"/>
                <a:gd name="connsiteX96" fmla="*/ 381 w 10000"/>
                <a:gd name="connsiteY96" fmla="*/ 6358 h 10000"/>
                <a:gd name="connsiteX97" fmla="*/ 733 w 10000"/>
                <a:gd name="connsiteY97" fmla="*/ 6832 h 10000"/>
                <a:gd name="connsiteX98" fmla="*/ 938 w 10000"/>
                <a:gd name="connsiteY98" fmla="*/ 6780 h 10000"/>
                <a:gd name="connsiteX99" fmla="*/ 910 w 10000"/>
                <a:gd name="connsiteY99" fmla="*/ 6462 h 10000"/>
                <a:gd name="connsiteX100" fmla="*/ 1085 w 10000"/>
                <a:gd name="connsiteY100" fmla="*/ 6515 h 10000"/>
                <a:gd name="connsiteX101" fmla="*/ 880 w 10000"/>
                <a:gd name="connsiteY101" fmla="*/ 5882 h 10000"/>
                <a:gd name="connsiteX102" fmla="*/ 1261 w 10000"/>
                <a:gd name="connsiteY102" fmla="*/ 5618 h 10000"/>
                <a:gd name="connsiteX103" fmla="*/ 1468 w 10000"/>
                <a:gd name="connsiteY103" fmla="*/ 5618 h 10000"/>
                <a:gd name="connsiteX104" fmla="*/ 1468 w 10000"/>
                <a:gd name="connsiteY104" fmla="*/ 5882 h 10000"/>
                <a:gd name="connsiteX105" fmla="*/ 1290 w 10000"/>
                <a:gd name="connsiteY105" fmla="*/ 6040 h 10000"/>
                <a:gd name="connsiteX106" fmla="*/ 1174 w 10000"/>
                <a:gd name="connsiteY106" fmla="*/ 6727 h 10000"/>
                <a:gd name="connsiteX107" fmla="*/ 1115 w 10000"/>
                <a:gd name="connsiteY107" fmla="*/ 7043 h 10000"/>
                <a:gd name="connsiteX108" fmla="*/ 1203 w 10000"/>
                <a:gd name="connsiteY108" fmla="*/ 7466 h 10000"/>
                <a:gd name="connsiteX109" fmla="*/ 1378 w 10000"/>
                <a:gd name="connsiteY109" fmla="*/ 7783 h 10000"/>
                <a:gd name="connsiteX110" fmla="*/ 1965 w 10000"/>
                <a:gd name="connsiteY110" fmla="*/ 8416 h 10000"/>
                <a:gd name="connsiteX111" fmla="*/ 2433 w 10000"/>
                <a:gd name="connsiteY111" fmla="*/ 8891 h 10000"/>
                <a:gd name="connsiteX112" fmla="*/ 2785 w 10000"/>
                <a:gd name="connsiteY112" fmla="*/ 9103 h 10000"/>
                <a:gd name="connsiteX113" fmla="*/ 3167 w 10000"/>
                <a:gd name="connsiteY113" fmla="*/ 9313 h 10000"/>
                <a:gd name="connsiteX114" fmla="*/ 3550 w 10000"/>
                <a:gd name="connsiteY114" fmla="*/ 9525 h 10000"/>
                <a:gd name="connsiteX115" fmla="*/ 3902 w 10000"/>
                <a:gd name="connsiteY115" fmla="*/ 9631 h 10000"/>
                <a:gd name="connsiteX116" fmla="*/ 4282 w 10000"/>
                <a:gd name="connsiteY116" fmla="*/ 9789 h 10000"/>
                <a:gd name="connsiteX117" fmla="*/ 4722 w 10000"/>
                <a:gd name="connsiteY117" fmla="*/ 9948 h 10000"/>
                <a:gd name="connsiteX118" fmla="*/ 5190 w 10000"/>
                <a:gd name="connsiteY118" fmla="*/ 10000 h 10000"/>
                <a:gd name="connsiteX119" fmla="*/ 5601 w 10000"/>
                <a:gd name="connsiteY119" fmla="*/ 10000 h 10000"/>
                <a:gd name="connsiteX120" fmla="*/ 6100 w 10000"/>
                <a:gd name="connsiteY120" fmla="*/ 9948 h 10000"/>
                <a:gd name="connsiteX121" fmla="*/ 6452 w 10000"/>
                <a:gd name="connsiteY121" fmla="*/ 9841 h 10000"/>
                <a:gd name="connsiteX122" fmla="*/ 6804 w 10000"/>
                <a:gd name="connsiteY122" fmla="*/ 9737 h 10000"/>
                <a:gd name="connsiteX123" fmla="*/ 7186 w 10000"/>
                <a:gd name="connsiteY123" fmla="*/ 9578 h 10000"/>
                <a:gd name="connsiteX124" fmla="*/ 7537 w 10000"/>
                <a:gd name="connsiteY124" fmla="*/ 9419 h 10000"/>
                <a:gd name="connsiteX125" fmla="*/ 7860 w 10000"/>
                <a:gd name="connsiteY125" fmla="*/ 9209 h 10000"/>
                <a:gd name="connsiteX126" fmla="*/ 8212 w 10000"/>
                <a:gd name="connsiteY126" fmla="*/ 8997 h 10000"/>
                <a:gd name="connsiteX127" fmla="*/ 8535 w 10000"/>
                <a:gd name="connsiteY127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560 w 10000"/>
                <a:gd name="connsiteY15" fmla="*/ 5301 h 10000"/>
                <a:gd name="connsiteX16" fmla="*/ 9942 w 10000"/>
                <a:gd name="connsiteY16" fmla="*/ 4510 h 10000"/>
                <a:gd name="connsiteX17" fmla="*/ 9531 w 10000"/>
                <a:gd name="connsiteY17" fmla="*/ 4773 h 10000"/>
                <a:gd name="connsiteX18" fmla="*/ 9443 w 10000"/>
                <a:gd name="connsiteY18" fmla="*/ 5195 h 10000"/>
                <a:gd name="connsiteX19" fmla="*/ 9091 w 10000"/>
                <a:gd name="connsiteY19" fmla="*/ 5249 h 10000"/>
                <a:gd name="connsiteX20" fmla="*/ 9062 w 10000"/>
                <a:gd name="connsiteY20" fmla="*/ 5829 h 10000"/>
                <a:gd name="connsiteX21" fmla="*/ 9091 w 10000"/>
                <a:gd name="connsiteY21" fmla="*/ 5935 h 10000"/>
                <a:gd name="connsiteX22" fmla="*/ 8916 w 10000"/>
                <a:gd name="connsiteY22" fmla="*/ 6146 h 10000"/>
                <a:gd name="connsiteX23" fmla="*/ 8720 w 10000"/>
                <a:gd name="connsiteY23" fmla="*/ 5507 h 10000"/>
                <a:gd name="connsiteX24" fmla="*/ 8720 w 10000"/>
                <a:gd name="connsiteY24" fmla="*/ 5507 h 10000"/>
                <a:gd name="connsiteX25" fmla="*/ 8591 w 10000"/>
                <a:gd name="connsiteY25" fmla="*/ 5281 h 10000"/>
                <a:gd name="connsiteX26" fmla="*/ 8399 w 10000"/>
                <a:gd name="connsiteY26" fmla="*/ 5432 h 10000"/>
                <a:gd name="connsiteX27" fmla="*/ 8271 w 10000"/>
                <a:gd name="connsiteY27" fmla="*/ 5205 h 10000"/>
                <a:gd name="connsiteX28" fmla="*/ 8142 w 10000"/>
                <a:gd name="connsiteY28" fmla="*/ 4979 h 10000"/>
                <a:gd name="connsiteX29" fmla="*/ 8655 w 10000"/>
                <a:gd name="connsiteY29" fmla="*/ 4904 h 10000"/>
                <a:gd name="connsiteX30" fmla="*/ 8207 w 10000"/>
                <a:gd name="connsiteY30" fmla="*/ 4602 h 10000"/>
                <a:gd name="connsiteX31" fmla="*/ 8014 w 10000"/>
                <a:gd name="connsiteY31" fmla="*/ 4753 h 10000"/>
                <a:gd name="connsiteX32" fmla="*/ 8047 w 10000"/>
                <a:gd name="connsiteY32" fmla="*/ 4837 h 10000"/>
                <a:gd name="connsiteX33" fmla="*/ 6914 w 10000"/>
                <a:gd name="connsiteY33" fmla="*/ 3320 h 10000"/>
                <a:gd name="connsiteX34" fmla="*/ 6926 w 10000"/>
                <a:gd name="connsiteY34" fmla="*/ 3319 h 10000"/>
                <a:gd name="connsiteX35" fmla="*/ 6605 w 10000"/>
                <a:gd name="connsiteY35" fmla="*/ 3244 h 10000"/>
                <a:gd name="connsiteX36" fmla="*/ 6479 w 10000"/>
                <a:gd name="connsiteY36" fmla="*/ 3018 h 10000"/>
                <a:gd name="connsiteX37" fmla="*/ 4957 w 10000"/>
                <a:gd name="connsiteY37" fmla="*/ 3242 h 10000"/>
                <a:gd name="connsiteX38" fmla="*/ 4838 w 10000"/>
                <a:gd name="connsiteY38" fmla="*/ 3189 h 10000"/>
                <a:gd name="connsiteX39" fmla="*/ 4692 w 10000"/>
                <a:gd name="connsiteY39" fmla="*/ 3136 h 10000"/>
                <a:gd name="connsiteX40" fmla="*/ 4575 w 10000"/>
                <a:gd name="connsiteY40" fmla="*/ 3348 h 10000"/>
                <a:gd name="connsiteX41" fmla="*/ 4400 w 10000"/>
                <a:gd name="connsiteY41" fmla="*/ 3507 h 10000"/>
                <a:gd name="connsiteX42" fmla="*/ 4370 w 10000"/>
                <a:gd name="connsiteY42" fmla="*/ 3664 h 10000"/>
                <a:gd name="connsiteX43" fmla="*/ 4515 w 10000"/>
                <a:gd name="connsiteY43" fmla="*/ 3875 h 10000"/>
                <a:gd name="connsiteX44" fmla="*/ 4253 w 10000"/>
                <a:gd name="connsiteY44" fmla="*/ 3611 h 10000"/>
                <a:gd name="connsiteX45" fmla="*/ 4164 w 10000"/>
                <a:gd name="connsiteY45" fmla="*/ 3611 h 10000"/>
                <a:gd name="connsiteX46" fmla="*/ 4253 w 10000"/>
                <a:gd name="connsiteY46" fmla="*/ 3084 h 10000"/>
                <a:gd name="connsiteX47" fmla="*/ 4400 w 10000"/>
                <a:gd name="connsiteY47" fmla="*/ 3084 h 10000"/>
                <a:gd name="connsiteX48" fmla="*/ 4458 w 10000"/>
                <a:gd name="connsiteY48" fmla="*/ 3400 h 10000"/>
                <a:gd name="connsiteX49" fmla="*/ 4487 w 10000"/>
                <a:gd name="connsiteY49" fmla="*/ 3189 h 10000"/>
                <a:gd name="connsiteX50" fmla="*/ 4429 w 10000"/>
                <a:gd name="connsiteY50" fmla="*/ 3031 h 10000"/>
                <a:gd name="connsiteX51" fmla="*/ 4282 w 10000"/>
                <a:gd name="connsiteY51" fmla="*/ 2925 h 10000"/>
                <a:gd name="connsiteX52" fmla="*/ 4311 w 10000"/>
                <a:gd name="connsiteY52" fmla="*/ 2503 h 10000"/>
                <a:gd name="connsiteX53" fmla="*/ 4253 w 10000"/>
                <a:gd name="connsiteY53" fmla="*/ 2291 h 10000"/>
                <a:gd name="connsiteX54" fmla="*/ 4222 w 10000"/>
                <a:gd name="connsiteY54" fmla="*/ 1659 h 10000"/>
                <a:gd name="connsiteX55" fmla="*/ 4282 w 10000"/>
                <a:gd name="connsiteY55" fmla="*/ 1659 h 10000"/>
                <a:gd name="connsiteX56" fmla="*/ 4194 w 10000"/>
                <a:gd name="connsiteY56" fmla="*/ 1552 h 10000"/>
                <a:gd name="connsiteX57" fmla="*/ 3930 w 10000"/>
                <a:gd name="connsiteY57" fmla="*/ 1763 h 10000"/>
                <a:gd name="connsiteX58" fmla="*/ 3871 w 10000"/>
                <a:gd name="connsiteY58" fmla="*/ 1341 h 10000"/>
                <a:gd name="connsiteX59" fmla="*/ 4077 w 10000"/>
                <a:gd name="connsiteY59" fmla="*/ 602 h 10000"/>
                <a:gd name="connsiteX60" fmla="*/ 3902 w 10000"/>
                <a:gd name="connsiteY60" fmla="*/ 338 h 10000"/>
                <a:gd name="connsiteX61" fmla="*/ 4493 w 10000"/>
                <a:gd name="connsiteY61" fmla="*/ 0 h 10000"/>
                <a:gd name="connsiteX62" fmla="*/ 3636 w 10000"/>
                <a:gd name="connsiteY62" fmla="*/ 21 h 10000"/>
                <a:gd name="connsiteX63" fmla="*/ 3550 w 10000"/>
                <a:gd name="connsiteY63" fmla="*/ 233 h 10000"/>
                <a:gd name="connsiteX64" fmla="*/ 3460 w 10000"/>
                <a:gd name="connsiteY64" fmla="*/ 655 h 10000"/>
                <a:gd name="connsiteX65" fmla="*/ 3343 w 10000"/>
                <a:gd name="connsiteY65" fmla="*/ 708 h 10000"/>
                <a:gd name="connsiteX66" fmla="*/ 3519 w 10000"/>
                <a:gd name="connsiteY66" fmla="*/ 919 h 10000"/>
                <a:gd name="connsiteX67" fmla="*/ 3550 w 10000"/>
                <a:gd name="connsiteY67" fmla="*/ 1183 h 10000"/>
                <a:gd name="connsiteX68" fmla="*/ 3460 w 10000"/>
                <a:gd name="connsiteY68" fmla="*/ 1341 h 10000"/>
                <a:gd name="connsiteX69" fmla="*/ 3550 w 10000"/>
                <a:gd name="connsiteY69" fmla="*/ 1816 h 10000"/>
                <a:gd name="connsiteX70" fmla="*/ 3489 w 10000"/>
                <a:gd name="connsiteY70" fmla="*/ 2239 h 10000"/>
                <a:gd name="connsiteX71" fmla="*/ 3050 w 10000"/>
                <a:gd name="connsiteY71" fmla="*/ 2555 h 10000"/>
                <a:gd name="connsiteX72" fmla="*/ 3021 w 10000"/>
                <a:gd name="connsiteY72" fmla="*/ 2397 h 10000"/>
                <a:gd name="connsiteX73" fmla="*/ 2992 w 10000"/>
                <a:gd name="connsiteY73" fmla="*/ 2609 h 10000"/>
                <a:gd name="connsiteX74" fmla="*/ 3108 w 10000"/>
                <a:gd name="connsiteY74" fmla="*/ 2819 h 10000"/>
                <a:gd name="connsiteX75" fmla="*/ 3402 w 10000"/>
                <a:gd name="connsiteY75" fmla="*/ 2609 h 10000"/>
                <a:gd name="connsiteX76" fmla="*/ 3519 w 10000"/>
                <a:gd name="connsiteY76" fmla="*/ 2767 h 10000"/>
                <a:gd name="connsiteX77" fmla="*/ 3314 w 10000"/>
                <a:gd name="connsiteY77" fmla="*/ 2819 h 10000"/>
                <a:gd name="connsiteX78" fmla="*/ 2378 w 10000"/>
                <a:gd name="connsiteY78" fmla="*/ 2638 h 10000"/>
                <a:gd name="connsiteX79" fmla="*/ 2570 w 10000"/>
                <a:gd name="connsiteY79" fmla="*/ 2488 h 10000"/>
                <a:gd name="connsiteX80" fmla="*/ 1994 w 10000"/>
                <a:gd name="connsiteY80" fmla="*/ 2940 h 10000"/>
                <a:gd name="connsiteX81" fmla="*/ 1929 w 10000"/>
                <a:gd name="connsiteY81" fmla="*/ 3317 h 10000"/>
                <a:gd name="connsiteX82" fmla="*/ 1929 w 10000"/>
                <a:gd name="connsiteY82" fmla="*/ 3317 h 10000"/>
                <a:gd name="connsiteX83" fmla="*/ 1789 w 10000"/>
                <a:gd name="connsiteY83" fmla="*/ 3559 h 10000"/>
                <a:gd name="connsiteX84" fmla="*/ 1554 w 10000"/>
                <a:gd name="connsiteY84" fmla="*/ 3559 h 10000"/>
                <a:gd name="connsiteX85" fmla="*/ 1378 w 10000"/>
                <a:gd name="connsiteY85" fmla="*/ 3770 h 10000"/>
                <a:gd name="connsiteX86" fmla="*/ 1145 w 10000"/>
                <a:gd name="connsiteY86" fmla="*/ 3770 h 10000"/>
                <a:gd name="connsiteX87" fmla="*/ 968 w 10000"/>
                <a:gd name="connsiteY87" fmla="*/ 3981 h 10000"/>
                <a:gd name="connsiteX88" fmla="*/ 851 w 10000"/>
                <a:gd name="connsiteY88" fmla="*/ 3770 h 10000"/>
                <a:gd name="connsiteX89" fmla="*/ 558 w 10000"/>
                <a:gd name="connsiteY89" fmla="*/ 3717 h 10000"/>
                <a:gd name="connsiteX90" fmla="*/ 0 w 10000"/>
                <a:gd name="connsiteY90" fmla="*/ 4984 h 10000"/>
                <a:gd name="connsiteX91" fmla="*/ 59 w 10000"/>
                <a:gd name="connsiteY91" fmla="*/ 5249 h 10000"/>
                <a:gd name="connsiteX92" fmla="*/ 118 w 10000"/>
                <a:gd name="connsiteY92" fmla="*/ 5618 h 10000"/>
                <a:gd name="connsiteX93" fmla="*/ 294 w 10000"/>
                <a:gd name="connsiteY93" fmla="*/ 5935 h 10000"/>
                <a:gd name="connsiteX94" fmla="*/ 528 w 10000"/>
                <a:gd name="connsiteY94" fmla="*/ 6462 h 10000"/>
                <a:gd name="connsiteX95" fmla="*/ 381 w 10000"/>
                <a:gd name="connsiteY95" fmla="*/ 6358 h 10000"/>
                <a:gd name="connsiteX96" fmla="*/ 733 w 10000"/>
                <a:gd name="connsiteY96" fmla="*/ 6832 h 10000"/>
                <a:gd name="connsiteX97" fmla="*/ 938 w 10000"/>
                <a:gd name="connsiteY97" fmla="*/ 6780 h 10000"/>
                <a:gd name="connsiteX98" fmla="*/ 910 w 10000"/>
                <a:gd name="connsiteY98" fmla="*/ 6462 h 10000"/>
                <a:gd name="connsiteX99" fmla="*/ 1085 w 10000"/>
                <a:gd name="connsiteY99" fmla="*/ 6515 h 10000"/>
                <a:gd name="connsiteX100" fmla="*/ 880 w 10000"/>
                <a:gd name="connsiteY100" fmla="*/ 5882 h 10000"/>
                <a:gd name="connsiteX101" fmla="*/ 1261 w 10000"/>
                <a:gd name="connsiteY101" fmla="*/ 5618 h 10000"/>
                <a:gd name="connsiteX102" fmla="*/ 1468 w 10000"/>
                <a:gd name="connsiteY102" fmla="*/ 5618 h 10000"/>
                <a:gd name="connsiteX103" fmla="*/ 1468 w 10000"/>
                <a:gd name="connsiteY103" fmla="*/ 5882 h 10000"/>
                <a:gd name="connsiteX104" fmla="*/ 1290 w 10000"/>
                <a:gd name="connsiteY104" fmla="*/ 6040 h 10000"/>
                <a:gd name="connsiteX105" fmla="*/ 1174 w 10000"/>
                <a:gd name="connsiteY105" fmla="*/ 6727 h 10000"/>
                <a:gd name="connsiteX106" fmla="*/ 1115 w 10000"/>
                <a:gd name="connsiteY106" fmla="*/ 7043 h 10000"/>
                <a:gd name="connsiteX107" fmla="*/ 1203 w 10000"/>
                <a:gd name="connsiteY107" fmla="*/ 7466 h 10000"/>
                <a:gd name="connsiteX108" fmla="*/ 1378 w 10000"/>
                <a:gd name="connsiteY108" fmla="*/ 7783 h 10000"/>
                <a:gd name="connsiteX109" fmla="*/ 1965 w 10000"/>
                <a:gd name="connsiteY109" fmla="*/ 8416 h 10000"/>
                <a:gd name="connsiteX110" fmla="*/ 2433 w 10000"/>
                <a:gd name="connsiteY110" fmla="*/ 8891 h 10000"/>
                <a:gd name="connsiteX111" fmla="*/ 2785 w 10000"/>
                <a:gd name="connsiteY111" fmla="*/ 9103 h 10000"/>
                <a:gd name="connsiteX112" fmla="*/ 3167 w 10000"/>
                <a:gd name="connsiteY112" fmla="*/ 9313 h 10000"/>
                <a:gd name="connsiteX113" fmla="*/ 3550 w 10000"/>
                <a:gd name="connsiteY113" fmla="*/ 9525 h 10000"/>
                <a:gd name="connsiteX114" fmla="*/ 3902 w 10000"/>
                <a:gd name="connsiteY114" fmla="*/ 9631 h 10000"/>
                <a:gd name="connsiteX115" fmla="*/ 4282 w 10000"/>
                <a:gd name="connsiteY115" fmla="*/ 9789 h 10000"/>
                <a:gd name="connsiteX116" fmla="*/ 4722 w 10000"/>
                <a:gd name="connsiteY116" fmla="*/ 9948 h 10000"/>
                <a:gd name="connsiteX117" fmla="*/ 5190 w 10000"/>
                <a:gd name="connsiteY117" fmla="*/ 10000 h 10000"/>
                <a:gd name="connsiteX118" fmla="*/ 5601 w 10000"/>
                <a:gd name="connsiteY118" fmla="*/ 10000 h 10000"/>
                <a:gd name="connsiteX119" fmla="*/ 6100 w 10000"/>
                <a:gd name="connsiteY119" fmla="*/ 9948 h 10000"/>
                <a:gd name="connsiteX120" fmla="*/ 6452 w 10000"/>
                <a:gd name="connsiteY120" fmla="*/ 9841 h 10000"/>
                <a:gd name="connsiteX121" fmla="*/ 6804 w 10000"/>
                <a:gd name="connsiteY121" fmla="*/ 9737 h 10000"/>
                <a:gd name="connsiteX122" fmla="*/ 7186 w 10000"/>
                <a:gd name="connsiteY122" fmla="*/ 9578 h 10000"/>
                <a:gd name="connsiteX123" fmla="*/ 7537 w 10000"/>
                <a:gd name="connsiteY123" fmla="*/ 9419 h 10000"/>
                <a:gd name="connsiteX124" fmla="*/ 7860 w 10000"/>
                <a:gd name="connsiteY124" fmla="*/ 9209 h 10000"/>
                <a:gd name="connsiteX125" fmla="*/ 8212 w 10000"/>
                <a:gd name="connsiteY125" fmla="*/ 8997 h 10000"/>
                <a:gd name="connsiteX126" fmla="*/ 8535 w 10000"/>
                <a:gd name="connsiteY126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560 w 10000"/>
                <a:gd name="connsiteY15" fmla="*/ 5301 h 10000"/>
                <a:gd name="connsiteX16" fmla="*/ 9942 w 10000"/>
                <a:gd name="connsiteY16" fmla="*/ 4510 h 10000"/>
                <a:gd name="connsiteX17" fmla="*/ 9531 w 10000"/>
                <a:gd name="connsiteY17" fmla="*/ 4773 h 10000"/>
                <a:gd name="connsiteX18" fmla="*/ 9443 w 10000"/>
                <a:gd name="connsiteY18" fmla="*/ 5195 h 10000"/>
                <a:gd name="connsiteX19" fmla="*/ 9091 w 10000"/>
                <a:gd name="connsiteY19" fmla="*/ 5249 h 10000"/>
                <a:gd name="connsiteX20" fmla="*/ 9062 w 10000"/>
                <a:gd name="connsiteY20" fmla="*/ 5829 h 10000"/>
                <a:gd name="connsiteX21" fmla="*/ 9091 w 10000"/>
                <a:gd name="connsiteY21" fmla="*/ 5935 h 10000"/>
                <a:gd name="connsiteX22" fmla="*/ 8916 w 10000"/>
                <a:gd name="connsiteY22" fmla="*/ 6146 h 10000"/>
                <a:gd name="connsiteX23" fmla="*/ 8720 w 10000"/>
                <a:gd name="connsiteY23" fmla="*/ 5507 h 10000"/>
                <a:gd name="connsiteX24" fmla="*/ 8720 w 10000"/>
                <a:gd name="connsiteY24" fmla="*/ 5507 h 10000"/>
                <a:gd name="connsiteX25" fmla="*/ 8591 w 10000"/>
                <a:gd name="connsiteY25" fmla="*/ 5281 h 10000"/>
                <a:gd name="connsiteX26" fmla="*/ 8399 w 10000"/>
                <a:gd name="connsiteY26" fmla="*/ 5432 h 10000"/>
                <a:gd name="connsiteX27" fmla="*/ 8271 w 10000"/>
                <a:gd name="connsiteY27" fmla="*/ 5205 h 10000"/>
                <a:gd name="connsiteX28" fmla="*/ 8142 w 10000"/>
                <a:gd name="connsiteY28" fmla="*/ 4979 h 10000"/>
                <a:gd name="connsiteX29" fmla="*/ 8655 w 10000"/>
                <a:gd name="connsiteY29" fmla="*/ 4904 h 10000"/>
                <a:gd name="connsiteX30" fmla="*/ 8207 w 10000"/>
                <a:gd name="connsiteY30" fmla="*/ 4602 h 10000"/>
                <a:gd name="connsiteX31" fmla="*/ 8014 w 10000"/>
                <a:gd name="connsiteY31" fmla="*/ 4753 h 10000"/>
                <a:gd name="connsiteX32" fmla="*/ 8047 w 10000"/>
                <a:gd name="connsiteY32" fmla="*/ 4837 h 10000"/>
                <a:gd name="connsiteX33" fmla="*/ 6914 w 10000"/>
                <a:gd name="connsiteY33" fmla="*/ 3320 h 10000"/>
                <a:gd name="connsiteX34" fmla="*/ 6926 w 10000"/>
                <a:gd name="connsiteY34" fmla="*/ 3319 h 10000"/>
                <a:gd name="connsiteX35" fmla="*/ 6605 w 10000"/>
                <a:gd name="connsiteY35" fmla="*/ 3244 h 10000"/>
                <a:gd name="connsiteX36" fmla="*/ 6479 w 10000"/>
                <a:gd name="connsiteY36" fmla="*/ 3018 h 10000"/>
                <a:gd name="connsiteX37" fmla="*/ 4957 w 10000"/>
                <a:gd name="connsiteY37" fmla="*/ 3242 h 10000"/>
                <a:gd name="connsiteX38" fmla="*/ 4838 w 10000"/>
                <a:gd name="connsiteY38" fmla="*/ 3189 h 10000"/>
                <a:gd name="connsiteX39" fmla="*/ 4692 w 10000"/>
                <a:gd name="connsiteY39" fmla="*/ 3136 h 10000"/>
                <a:gd name="connsiteX40" fmla="*/ 4575 w 10000"/>
                <a:gd name="connsiteY40" fmla="*/ 3348 h 10000"/>
                <a:gd name="connsiteX41" fmla="*/ 4400 w 10000"/>
                <a:gd name="connsiteY41" fmla="*/ 3507 h 10000"/>
                <a:gd name="connsiteX42" fmla="*/ 4370 w 10000"/>
                <a:gd name="connsiteY42" fmla="*/ 3664 h 10000"/>
                <a:gd name="connsiteX43" fmla="*/ 4515 w 10000"/>
                <a:gd name="connsiteY43" fmla="*/ 3875 h 10000"/>
                <a:gd name="connsiteX44" fmla="*/ 4253 w 10000"/>
                <a:gd name="connsiteY44" fmla="*/ 3611 h 10000"/>
                <a:gd name="connsiteX45" fmla="*/ 4253 w 10000"/>
                <a:gd name="connsiteY45" fmla="*/ 3084 h 10000"/>
                <a:gd name="connsiteX46" fmla="*/ 4400 w 10000"/>
                <a:gd name="connsiteY46" fmla="*/ 3084 h 10000"/>
                <a:gd name="connsiteX47" fmla="*/ 4458 w 10000"/>
                <a:gd name="connsiteY47" fmla="*/ 3400 h 10000"/>
                <a:gd name="connsiteX48" fmla="*/ 4487 w 10000"/>
                <a:gd name="connsiteY48" fmla="*/ 3189 h 10000"/>
                <a:gd name="connsiteX49" fmla="*/ 4429 w 10000"/>
                <a:gd name="connsiteY49" fmla="*/ 3031 h 10000"/>
                <a:gd name="connsiteX50" fmla="*/ 4282 w 10000"/>
                <a:gd name="connsiteY50" fmla="*/ 2925 h 10000"/>
                <a:gd name="connsiteX51" fmla="*/ 4311 w 10000"/>
                <a:gd name="connsiteY51" fmla="*/ 2503 h 10000"/>
                <a:gd name="connsiteX52" fmla="*/ 4253 w 10000"/>
                <a:gd name="connsiteY52" fmla="*/ 2291 h 10000"/>
                <a:gd name="connsiteX53" fmla="*/ 4222 w 10000"/>
                <a:gd name="connsiteY53" fmla="*/ 1659 h 10000"/>
                <a:gd name="connsiteX54" fmla="*/ 4282 w 10000"/>
                <a:gd name="connsiteY54" fmla="*/ 1659 h 10000"/>
                <a:gd name="connsiteX55" fmla="*/ 4194 w 10000"/>
                <a:gd name="connsiteY55" fmla="*/ 1552 h 10000"/>
                <a:gd name="connsiteX56" fmla="*/ 3930 w 10000"/>
                <a:gd name="connsiteY56" fmla="*/ 1763 h 10000"/>
                <a:gd name="connsiteX57" fmla="*/ 3871 w 10000"/>
                <a:gd name="connsiteY57" fmla="*/ 1341 h 10000"/>
                <a:gd name="connsiteX58" fmla="*/ 4077 w 10000"/>
                <a:gd name="connsiteY58" fmla="*/ 602 h 10000"/>
                <a:gd name="connsiteX59" fmla="*/ 3902 w 10000"/>
                <a:gd name="connsiteY59" fmla="*/ 338 h 10000"/>
                <a:gd name="connsiteX60" fmla="*/ 4493 w 10000"/>
                <a:gd name="connsiteY60" fmla="*/ 0 h 10000"/>
                <a:gd name="connsiteX61" fmla="*/ 3636 w 10000"/>
                <a:gd name="connsiteY61" fmla="*/ 21 h 10000"/>
                <a:gd name="connsiteX62" fmla="*/ 3550 w 10000"/>
                <a:gd name="connsiteY62" fmla="*/ 233 h 10000"/>
                <a:gd name="connsiteX63" fmla="*/ 3460 w 10000"/>
                <a:gd name="connsiteY63" fmla="*/ 655 h 10000"/>
                <a:gd name="connsiteX64" fmla="*/ 3343 w 10000"/>
                <a:gd name="connsiteY64" fmla="*/ 708 h 10000"/>
                <a:gd name="connsiteX65" fmla="*/ 3519 w 10000"/>
                <a:gd name="connsiteY65" fmla="*/ 919 h 10000"/>
                <a:gd name="connsiteX66" fmla="*/ 3550 w 10000"/>
                <a:gd name="connsiteY66" fmla="*/ 1183 h 10000"/>
                <a:gd name="connsiteX67" fmla="*/ 3460 w 10000"/>
                <a:gd name="connsiteY67" fmla="*/ 1341 h 10000"/>
                <a:gd name="connsiteX68" fmla="*/ 3550 w 10000"/>
                <a:gd name="connsiteY68" fmla="*/ 1816 h 10000"/>
                <a:gd name="connsiteX69" fmla="*/ 3489 w 10000"/>
                <a:gd name="connsiteY69" fmla="*/ 2239 h 10000"/>
                <a:gd name="connsiteX70" fmla="*/ 3050 w 10000"/>
                <a:gd name="connsiteY70" fmla="*/ 2555 h 10000"/>
                <a:gd name="connsiteX71" fmla="*/ 3021 w 10000"/>
                <a:gd name="connsiteY71" fmla="*/ 2397 h 10000"/>
                <a:gd name="connsiteX72" fmla="*/ 2992 w 10000"/>
                <a:gd name="connsiteY72" fmla="*/ 2609 h 10000"/>
                <a:gd name="connsiteX73" fmla="*/ 3108 w 10000"/>
                <a:gd name="connsiteY73" fmla="*/ 2819 h 10000"/>
                <a:gd name="connsiteX74" fmla="*/ 3402 w 10000"/>
                <a:gd name="connsiteY74" fmla="*/ 2609 h 10000"/>
                <a:gd name="connsiteX75" fmla="*/ 3519 w 10000"/>
                <a:gd name="connsiteY75" fmla="*/ 2767 h 10000"/>
                <a:gd name="connsiteX76" fmla="*/ 3314 w 10000"/>
                <a:gd name="connsiteY76" fmla="*/ 2819 h 10000"/>
                <a:gd name="connsiteX77" fmla="*/ 2378 w 10000"/>
                <a:gd name="connsiteY77" fmla="*/ 2638 h 10000"/>
                <a:gd name="connsiteX78" fmla="*/ 2570 w 10000"/>
                <a:gd name="connsiteY78" fmla="*/ 2488 h 10000"/>
                <a:gd name="connsiteX79" fmla="*/ 1994 w 10000"/>
                <a:gd name="connsiteY79" fmla="*/ 2940 h 10000"/>
                <a:gd name="connsiteX80" fmla="*/ 1929 w 10000"/>
                <a:gd name="connsiteY80" fmla="*/ 3317 h 10000"/>
                <a:gd name="connsiteX81" fmla="*/ 1929 w 10000"/>
                <a:gd name="connsiteY81" fmla="*/ 3317 h 10000"/>
                <a:gd name="connsiteX82" fmla="*/ 1789 w 10000"/>
                <a:gd name="connsiteY82" fmla="*/ 3559 h 10000"/>
                <a:gd name="connsiteX83" fmla="*/ 1554 w 10000"/>
                <a:gd name="connsiteY83" fmla="*/ 3559 h 10000"/>
                <a:gd name="connsiteX84" fmla="*/ 1378 w 10000"/>
                <a:gd name="connsiteY84" fmla="*/ 3770 h 10000"/>
                <a:gd name="connsiteX85" fmla="*/ 1145 w 10000"/>
                <a:gd name="connsiteY85" fmla="*/ 3770 h 10000"/>
                <a:gd name="connsiteX86" fmla="*/ 968 w 10000"/>
                <a:gd name="connsiteY86" fmla="*/ 3981 h 10000"/>
                <a:gd name="connsiteX87" fmla="*/ 851 w 10000"/>
                <a:gd name="connsiteY87" fmla="*/ 3770 h 10000"/>
                <a:gd name="connsiteX88" fmla="*/ 558 w 10000"/>
                <a:gd name="connsiteY88" fmla="*/ 3717 h 10000"/>
                <a:gd name="connsiteX89" fmla="*/ 0 w 10000"/>
                <a:gd name="connsiteY89" fmla="*/ 4984 h 10000"/>
                <a:gd name="connsiteX90" fmla="*/ 59 w 10000"/>
                <a:gd name="connsiteY90" fmla="*/ 5249 h 10000"/>
                <a:gd name="connsiteX91" fmla="*/ 118 w 10000"/>
                <a:gd name="connsiteY91" fmla="*/ 5618 h 10000"/>
                <a:gd name="connsiteX92" fmla="*/ 294 w 10000"/>
                <a:gd name="connsiteY92" fmla="*/ 5935 h 10000"/>
                <a:gd name="connsiteX93" fmla="*/ 528 w 10000"/>
                <a:gd name="connsiteY93" fmla="*/ 6462 h 10000"/>
                <a:gd name="connsiteX94" fmla="*/ 381 w 10000"/>
                <a:gd name="connsiteY94" fmla="*/ 6358 h 10000"/>
                <a:gd name="connsiteX95" fmla="*/ 733 w 10000"/>
                <a:gd name="connsiteY95" fmla="*/ 6832 h 10000"/>
                <a:gd name="connsiteX96" fmla="*/ 938 w 10000"/>
                <a:gd name="connsiteY96" fmla="*/ 6780 h 10000"/>
                <a:gd name="connsiteX97" fmla="*/ 910 w 10000"/>
                <a:gd name="connsiteY97" fmla="*/ 6462 h 10000"/>
                <a:gd name="connsiteX98" fmla="*/ 1085 w 10000"/>
                <a:gd name="connsiteY98" fmla="*/ 6515 h 10000"/>
                <a:gd name="connsiteX99" fmla="*/ 880 w 10000"/>
                <a:gd name="connsiteY99" fmla="*/ 5882 h 10000"/>
                <a:gd name="connsiteX100" fmla="*/ 1261 w 10000"/>
                <a:gd name="connsiteY100" fmla="*/ 5618 h 10000"/>
                <a:gd name="connsiteX101" fmla="*/ 1468 w 10000"/>
                <a:gd name="connsiteY101" fmla="*/ 5618 h 10000"/>
                <a:gd name="connsiteX102" fmla="*/ 1468 w 10000"/>
                <a:gd name="connsiteY102" fmla="*/ 5882 h 10000"/>
                <a:gd name="connsiteX103" fmla="*/ 1290 w 10000"/>
                <a:gd name="connsiteY103" fmla="*/ 6040 h 10000"/>
                <a:gd name="connsiteX104" fmla="*/ 1174 w 10000"/>
                <a:gd name="connsiteY104" fmla="*/ 6727 h 10000"/>
                <a:gd name="connsiteX105" fmla="*/ 1115 w 10000"/>
                <a:gd name="connsiteY105" fmla="*/ 7043 h 10000"/>
                <a:gd name="connsiteX106" fmla="*/ 1203 w 10000"/>
                <a:gd name="connsiteY106" fmla="*/ 7466 h 10000"/>
                <a:gd name="connsiteX107" fmla="*/ 1378 w 10000"/>
                <a:gd name="connsiteY107" fmla="*/ 7783 h 10000"/>
                <a:gd name="connsiteX108" fmla="*/ 1965 w 10000"/>
                <a:gd name="connsiteY108" fmla="*/ 8416 h 10000"/>
                <a:gd name="connsiteX109" fmla="*/ 2433 w 10000"/>
                <a:gd name="connsiteY109" fmla="*/ 8891 h 10000"/>
                <a:gd name="connsiteX110" fmla="*/ 2785 w 10000"/>
                <a:gd name="connsiteY110" fmla="*/ 9103 h 10000"/>
                <a:gd name="connsiteX111" fmla="*/ 3167 w 10000"/>
                <a:gd name="connsiteY111" fmla="*/ 9313 h 10000"/>
                <a:gd name="connsiteX112" fmla="*/ 3550 w 10000"/>
                <a:gd name="connsiteY112" fmla="*/ 9525 h 10000"/>
                <a:gd name="connsiteX113" fmla="*/ 3902 w 10000"/>
                <a:gd name="connsiteY113" fmla="*/ 9631 h 10000"/>
                <a:gd name="connsiteX114" fmla="*/ 4282 w 10000"/>
                <a:gd name="connsiteY114" fmla="*/ 9789 h 10000"/>
                <a:gd name="connsiteX115" fmla="*/ 4722 w 10000"/>
                <a:gd name="connsiteY115" fmla="*/ 9948 h 10000"/>
                <a:gd name="connsiteX116" fmla="*/ 5190 w 10000"/>
                <a:gd name="connsiteY116" fmla="*/ 10000 h 10000"/>
                <a:gd name="connsiteX117" fmla="*/ 5601 w 10000"/>
                <a:gd name="connsiteY117" fmla="*/ 10000 h 10000"/>
                <a:gd name="connsiteX118" fmla="*/ 6100 w 10000"/>
                <a:gd name="connsiteY118" fmla="*/ 9948 h 10000"/>
                <a:gd name="connsiteX119" fmla="*/ 6452 w 10000"/>
                <a:gd name="connsiteY119" fmla="*/ 9841 h 10000"/>
                <a:gd name="connsiteX120" fmla="*/ 6804 w 10000"/>
                <a:gd name="connsiteY120" fmla="*/ 9737 h 10000"/>
                <a:gd name="connsiteX121" fmla="*/ 7186 w 10000"/>
                <a:gd name="connsiteY121" fmla="*/ 9578 h 10000"/>
                <a:gd name="connsiteX122" fmla="*/ 7537 w 10000"/>
                <a:gd name="connsiteY122" fmla="*/ 9419 h 10000"/>
                <a:gd name="connsiteX123" fmla="*/ 7860 w 10000"/>
                <a:gd name="connsiteY123" fmla="*/ 9209 h 10000"/>
                <a:gd name="connsiteX124" fmla="*/ 8212 w 10000"/>
                <a:gd name="connsiteY124" fmla="*/ 8997 h 10000"/>
                <a:gd name="connsiteX125" fmla="*/ 8535 w 10000"/>
                <a:gd name="connsiteY125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560 w 10000"/>
                <a:gd name="connsiteY15" fmla="*/ 5301 h 10000"/>
                <a:gd name="connsiteX16" fmla="*/ 9942 w 10000"/>
                <a:gd name="connsiteY16" fmla="*/ 4510 h 10000"/>
                <a:gd name="connsiteX17" fmla="*/ 9531 w 10000"/>
                <a:gd name="connsiteY17" fmla="*/ 4773 h 10000"/>
                <a:gd name="connsiteX18" fmla="*/ 9443 w 10000"/>
                <a:gd name="connsiteY18" fmla="*/ 5195 h 10000"/>
                <a:gd name="connsiteX19" fmla="*/ 9091 w 10000"/>
                <a:gd name="connsiteY19" fmla="*/ 5249 h 10000"/>
                <a:gd name="connsiteX20" fmla="*/ 9062 w 10000"/>
                <a:gd name="connsiteY20" fmla="*/ 5829 h 10000"/>
                <a:gd name="connsiteX21" fmla="*/ 9091 w 10000"/>
                <a:gd name="connsiteY21" fmla="*/ 5935 h 10000"/>
                <a:gd name="connsiteX22" fmla="*/ 8916 w 10000"/>
                <a:gd name="connsiteY22" fmla="*/ 6146 h 10000"/>
                <a:gd name="connsiteX23" fmla="*/ 8720 w 10000"/>
                <a:gd name="connsiteY23" fmla="*/ 5507 h 10000"/>
                <a:gd name="connsiteX24" fmla="*/ 8720 w 10000"/>
                <a:gd name="connsiteY24" fmla="*/ 5507 h 10000"/>
                <a:gd name="connsiteX25" fmla="*/ 8591 w 10000"/>
                <a:gd name="connsiteY25" fmla="*/ 5281 h 10000"/>
                <a:gd name="connsiteX26" fmla="*/ 8399 w 10000"/>
                <a:gd name="connsiteY26" fmla="*/ 5432 h 10000"/>
                <a:gd name="connsiteX27" fmla="*/ 8271 w 10000"/>
                <a:gd name="connsiteY27" fmla="*/ 5205 h 10000"/>
                <a:gd name="connsiteX28" fmla="*/ 8142 w 10000"/>
                <a:gd name="connsiteY28" fmla="*/ 4979 h 10000"/>
                <a:gd name="connsiteX29" fmla="*/ 8655 w 10000"/>
                <a:gd name="connsiteY29" fmla="*/ 4904 h 10000"/>
                <a:gd name="connsiteX30" fmla="*/ 8207 w 10000"/>
                <a:gd name="connsiteY30" fmla="*/ 4602 h 10000"/>
                <a:gd name="connsiteX31" fmla="*/ 8014 w 10000"/>
                <a:gd name="connsiteY31" fmla="*/ 4753 h 10000"/>
                <a:gd name="connsiteX32" fmla="*/ 8047 w 10000"/>
                <a:gd name="connsiteY32" fmla="*/ 4837 h 10000"/>
                <a:gd name="connsiteX33" fmla="*/ 6914 w 10000"/>
                <a:gd name="connsiteY33" fmla="*/ 3320 h 10000"/>
                <a:gd name="connsiteX34" fmla="*/ 6926 w 10000"/>
                <a:gd name="connsiteY34" fmla="*/ 3319 h 10000"/>
                <a:gd name="connsiteX35" fmla="*/ 6605 w 10000"/>
                <a:gd name="connsiteY35" fmla="*/ 3244 h 10000"/>
                <a:gd name="connsiteX36" fmla="*/ 6479 w 10000"/>
                <a:gd name="connsiteY36" fmla="*/ 3018 h 10000"/>
                <a:gd name="connsiteX37" fmla="*/ 4957 w 10000"/>
                <a:gd name="connsiteY37" fmla="*/ 3242 h 10000"/>
                <a:gd name="connsiteX38" fmla="*/ 4838 w 10000"/>
                <a:gd name="connsiteY38" fmla="*/ 3189 h 10000"/>
                <a:gd name="connsiteX39" fmla="*/ 4692 w 10000"/>
                <a:gd name="connsiteY39" fmla="*/ 3136 h 10000"/>
                <a:gd name="connsiteX40" fmla="*/ 4575 w 10000"/>
                <a:gd name="connsiteY40" fmla="*/ 3348 h 10000"/>
                <a:gd name="connsiteX41" fmla="*/ 4400 w 10000"/>
                <a:gd name="connsiteY41" fmla="*/ 3507 h 10000"/>
                <a:gd name="connsiteX42" fmla="*/ 4370 w 10000"/>
                <a:gd name="connsiteY42" fmla="*/ 3664 h 10000"/>
                <a:gd name="connsiteX43" fmla="*/ 4515 w 10000"/>
                <a:gd name="connsiteY43" fmla="*/ 3875 h 10000"/>
                <a:gd name="connsiteX44" fmla="*/ 4253 w 10000"/>
                <a:gd name="connsiteY44" fmla="*/ 3084 h 10000"/>
                <a:gd name="connsiteX45" fmla="*/ 4400 w 10000"/>
                <a:gd name="connsiteY45" fmla="*/ 3084 h 10000"/>
                <a:gd name="connsiteX46" fmla="*/ 4458 w 10000"/>
                <a:gd name="connsiteY46" fmla="*/ 3400 h 10000"/>
                <a:gd name="connsiteX47" fmla="*/ 4487 w 10000"/>
                <a:gd name="connsiteY47" fmla="*/ 3189 h 10000"/>
                <a:gd name="connsiteX48" fmla="*/ 4429 w 10000"/>
                <a:gd name="connsiteY48" fmla="*/ 3031 h 10000"/>
                <a:gd name="connsiteX49" fmla="*/ 4282 w 10000"/>
                <a:gd name="connsiteY49" fmla="*/ 2925 h 10000"/>
                <a:gd name="connsiteX50" fmla="*/ 4311 w 10000"/>
                <a:gd name="connsiteY50" fmla="*/ 2503 h 10000"/>
                <a:gd name="connsiteX51" fmla="*/ 4253 w 10000"/>
                <a:gd name="connsiteY51" fmla="*/ 2291 h 10000"/>
                <a:gd name="connsiteX52" fmla="*/ 4222 w 10000"/>
                <a:gd name="connsiteY52" fmla="*/ 1659 h 10000"/>
                <a:gd name="connsiteX53" fmla="*/ 4282 w 10000"/>
                <a:gd name="connsiteY53" fmla="*/ 1659 h 10000"/>
                <a:gd name="connsiteX54" fmla="*/ 4194 w 10000"/>
                <a:gd name="connsiteY54" fmla="*/ 1552 h 10000"/>
                <a:gd name="connsiteX55" fmla="*/ 3930 w 10000"/>
                <a:gd name="connsiteY55" fmla="*/ 1763 h 10000"/>
                <a:gd name="connsiteX56" fmla="*/ 3871 w 10000"/>
                <a:gd name="connsiteY56" fmla="*/ 1341 h 10000"/>
                <a:gd name="connsiteX57" fmla="*/ 4077 w 10000"/>
                <a:gd name="connsiteY57" fmla="*/ 602 h 10000"/>
                <a:gd name="connsiteX58" fmla="*/ 3902 w 10000"/>
                <a:gd name="connsiteY58" fmla="*/ 338 h 10000"/>
                <a:gd name="connsiteX59" fmla="*/ 4493 w 10000"/>
                <a:gd name="connsiteY59" fmla="*/ 0 h 10000"/>
                <a:gd name="connsiteX60" fmla="*/ 3636 w 10000"/>
                <a:gd name="connsiteY60" fmla="*/ 21 h 10000"/>
                <a:gd name="connsiteX61" fmla="*/ 3550 w 10000"/>
                <a:gd name="connsiteY61" fmla="*/ 233 h 10000"/>
                <a:gd name="connsiteX62" fmla="*/ 3460 w 10000"/>
                <a:gd name="connsiteY62" fmla="*/ 655 h 10000"/>
                <a:gd name="connsiteX63" fmla="*/ 3343 w 10000"/>
                <a:gd name="connsiteY63" fmla="*/ 708 h 10000"/>
                <a:gd name="connsiteX64" fmla="*/ 3519 w 10000"/>
                <a:gd name="connsiteY64" fmla="*/ 919 h 10000"/>
                <a:gd name="connsiteX65" fmla="*/ 3550 w 10000"/>
                <a:gd name="connsiteY65" fmla="*/ 1183 h 10000"/>
                <a:gd name="connsiteX66" fmla="*/ 3460 w 10000"/>
                <a:gd name="connsiteY66" fmla="*/ 1341 h 10000"/>
                <a:gd name="connsiteX67" fmla="*/ 3550 w 10000"/>
                <a:gd name="connsiteY67" fmla="*/ 1816 h 10000"/>
                <a:gd name="connsiteX68" fmla="*/ 3489 w 10000"/>
                <a:gd name="connsiteY68" fmla="*/ 2239 h 10000"/>
                <a:gd name="connsiteX69" fmla="*/ 3050 w 10000"/>
                <a:gd name="connsiteY69" fmla="*/ 2555 h 10000"/>
                <a:gd name="connsiteX70" fmla="*/ 3021 w 10000"/>
                <a:gd name="connsiteY70" fmla="*/ 2397 h 10000"/>
                <a:gd name="connsiteX71" fmla="*/ 2992 w 10000"/>
                <a:gd name="connsiteY71" fmla="*/ 2609 h 10000"/>
                <a:gd name="connsiteX72" fmla="*/ 3108 w 10000"/>
                <a:gd name="connsiteY72" fmla="*/ 2819 h 10000"/>
                <a:gd name="connsiteX73" fmla="*/ 3402 w 10000"/>
                <a:gd name="connsiteY73" fmla="*/ 2609 h 10000"/>
                <a:gd name="connsiteX74" fmla="*/ 3519 w 10000"/>
                <a:gd name="connsiteY74" fmla="*/ 2767 h 10000"/>
                <a:gd name="connsiteX75" fmla="*/ 3314 w 10000"/>
                <a:gd name="connsiteY75" fmla="*/ 2819 h 10000"/>
                <a:gd name="connsiteX76" fmla="*/ 2378 w 10000"/>
                <a:gd name="connsiteY76" fmla="*/ 2638 h 10000"/>
                <a:gd name="connsiteX77" fmla="*/ 2570 w 10000"/>
                <a:gd name="connsiteY77" fmla="*/ 2488 h 10000"/>
                <a:gd name="connsiteX78" fmla="*/ 1994 w 10000"/>
                <a:gd name="connsiteY78" fmla="*/ 2940 h 10000"/>
                <a:gd name="connsiteX79" fmla="*/ 1929 w 10000"/>
                <a:gd name="connsiteY79" fmla="*/ 3317 h 10000"/>
                <a:gd name="connsiteX80" fmla="*/ 1929 w 10000"/>
                <a:gd name="connsiteY80" fmla="*/ 3317 h 10000"/>
                <a:gd name="connsiteX81" fmla="*/ 1789 w 10000"/>
                <a:gd name="connsiteY81" fmla="*/ 3559 h 10000"/>
                <a:gd name="connsiteX82" fmla="*/ 1554 w 10000"/>
                <a:gd name="connsiteY82" fmla="*/ 3559 h 10000"/>
                <a:gd name="connsiteX83" fmla="*/ 1378 w 10000"/>
                <a:gd name="connsiteY83" fmla="*/ 3770 h 10000"/>
                <a:gd name="connsiteX84" fmla="*/ 1145 w 10000"/>
                <a:gd name="connsiteY84" fmla="*/ 3770 h 10000"/>
                <a:gd name="connsiteX85" fmla="*/ 968 w 10000"/>
                <a:gd name="connsiteY85" fmla="*/ 3981 h 10000"/>
                <a:gd name="connsiteX86" fmla="*/ 851 w 10000"/>
                <a:gd name="connsiteY86" fmla="*/ 3770 h 10000"/>
                <a:gd name="connsiteX87" fmla="*/ 558 w 10000"/>
                <a:gd name="connsiteY87" fmla="*/ 3717 h 10000"/>
                <a:gd name="connsiteX88" fmla="*/ 0 w 10000"/>
                <a:gd name="connsiteY88" fmla="*/ 4984 h 10000"/>
                <a:gd name="connsiteX89" fmla="*/ 59 w 10000"/>
                <a:gd name="connsiteY89" fmla="*/ 5249 h 10000"/>
                <a:gd name="connsiteX90" fmla="*/ 118 w 10000"/>
                <a:gd name="connsiteY90" fmla="*/ 5618 h 10000"/>
                <a:gd name="connsiteX91" fmla="*/ 294 w 10000"/>
                <a:gd name="connsiteY91" fmla="*/ 5935 h 10000"/>
                <a:gd name="connsiteX92" fmla="*/ 528 w 10000"/>
                <a:gd name="connsiteY92" fmla="*/ 6462 h 10000"/>
                <a:gd name="connsiteX93" fmla="*/ 381 w 10000"/>
                <a:gd name="connsiteY93" fmla="*/ 6358 h 10000"/>
                <a:gd name="connsiteX94" fmla="*/ 733 w 10000"/>
                <a:gd name="connsiteY94" fmla="*/ 6832 h 10000"/>
                <a:gd name="connsiteX95" fmla="*/ 938 w 10000"/>
                <a:gd name="connsiteY95" fmla="*/ 6780 h 10000"/>
                <a:gd name="connsiteX96" fmla="*/ 910 w 10000"/>
                <a:gd name="connsiteY96" fmla="*/ 6462 h 10000"/>
                <a:gd name="connsiteX97" fmla="*/ 1085 w 10000"/>
                <a:gd name="connsiteY97" fmla="*/ 6515 h 10000"/>
                <a:gd name="connsiteX98" fmla="*/ 880 w 10000"/>
                <a:gd name="connsiteY98" fmla="*/ 5882 h 10000"/>
                <a:gd name="connsiteX99" fmla="*/ 1261 w 10000"/>
                <a:gd name="connsiteY99" fmla="*/ 5618 h 10000"/>
                <a:gd name="connsiteX100" fmla="*/ 1468 w 10000"/>
                <a:gd name="connsiteY100" fmla="*/ 5618 h 10000"/>
                <a:gd name="connsiteX101" fmla="*/ 1468 w 10000"/>
                <a:gd name="connsiteY101" fmla="*/ 5882 h 10000"/>
                <a:gd name="connsiteX102" fmla="*/ 1290 w 10000"/>
                <a:gd name="connsiteY102" fmla="*/ 6040 h 10000"/>
                <a:gd name="connsiteX103" fmla="*/ 1174 w 10000"/>
                <a:gd name="connsiteY103" fmla="*/ 6727 h 10000"/>
                <a:gd name="connsiteX104" fmla="*/ 1115 w 10000"/>
                <a:gd name="connsiteY104" fmla="*/ 7043 h 10000"/>
                <a:gd name="connsiteX105" fmla="*/ 1203 w 10000"/>
                <a:gd name="connsiteY105" fmla="*/ 7466 h 10000"/>
                <a:gd name="connsiteX106" fmla="*/ 1378 w 10000"/>
                <a:gd name="connsiteY106" fmla="*/ 7783 h 10000"/>
                <a:gd name="connsiteX107" fmla="*/ 1965 w 10000"/>
                <a:gd name="connsiteY107" fmla="*/ 8416 h 10000"/>
                <a:gd name="connsiteX108" fmla="*/ 2433 w 10000"/>
                <a:gd name="connsiteY108" fmla="*/ 8891 h 10000"/>
                <a:gd name="connsiteX109" fmla="*/ 2785 w 10000"/>
                <a:gd name="connsiteY109" fmla="*/ 9103 h 10000"/>
                <a:gd name="connsiteX110" fmla="*/ 3167 w 10000"/>
                <a:gd name="connsiteY110" fmla="*/ 9313 h 10000"/>
                <a:gd name="connsiteX111" fmla="*/ 3550 w 10000"/>
                <a:gd name="connsiteY111" fmla="*/ 9525 h 10000"/>
                <a:gd name="connsiteX112" fmla="*/ 3902 w 10000"/>
                <a:gd name="connsiteY112" fmla="*/ 9631 h 10000"/>
                <a:gd name="connsiteX113" fmla="*/ 4282 w 10000"/>
                <a:gd name="connsiteY113" fmla="*/ 9789 h 10000"/>
                <a:gd name="connsiteX114" fmla="*/ 4722 w 10000"/>
                <a:gd name="connsiteY114" fmla="*/ 9948 h 10000"/>
                <a:gd name="connsiteX115" fmla="*/ 5190 w 10000"/>
                <a:gd name="connsiteY115" fmla="*/ 10000 h 10000"/>
                <a:gd name="connsiteX116" fmla="*/ 5601 w 10000"/>
                <a:gd name="connsiteY116" fmla="*/ 10000 h 10000"/>
                <a:gd name="connsiteX117" fmla="*/ 6100 w 10000"/>
                <a:gd name="connsiteY117" fmla="*/ 9948 h 10000"/>
                <a:gd name="connsiteX118" fmla="*/ 6452 w 10000"/>
                <a:gd name="connsiteY118" fmla="*/ 9841 h 10000"/>
                <a:gd name="connsiteX119" fmla="*/ 6804 w 10000"/>
                <a:gd name="connsiteY119" fmla="*/ 9737 h 10000"/>
                <a:gd name="connsiteX120" fmla="*/ 7186 w 10000"/>
                <a:gd name="connsiteY120" fmla="*/ 9578 h 10000"/>
                <a:gd name="connsiteX121" fmla="*/ 7537 w 10000"/>
                <a:gd name="connsiteY121" fmla="*/ 9419 h 10000"/>
                <a:gd name="connsiteX122" fmla="*/ 7860 w 10000"/>
                <a:gd name="connsiteY122" fmla="*/ 9209 h 10000"/>
                <a:gd name="connsiteX123" fmla="*/ 8212 w 10000"/>
                <a:gd name="connsiteY123" fmla="*/ 8997 h 10000"/>
                <a:gd name="connsiteX124" fmla="*/ 8535 w 10000"/>
                <a:gd name="connsiteY124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560 w 10000"/>
                <a:gd name="connsiteY15" fmla="*/ 5301 h 10000"/>
                <a:gd name="connsiteX16" fmla="*/ 9942 w 10000"/>
                <a:gd name="connsiteY16" fmla="*/ 4510 h 10000"/>
                <a:gd name="connsiteX17" fmla="*/ 9531 w 10000"/>
                <a:gd name="connsiteY17" fmla="*/ 4773 h 10000"/>
                <a:gd name="connsiteX18" fmla="*/ 9443 w 10000"/>
                <a:gd name="connsiteY18" fmla="*/ 5195 h 10000"/>
                <a:gd name="connsiteX19" fmla="*/ 9091 w 10000"/>
                <a:gd name="connsiteY19" fmla="*/ 5249 h 10000"/>
                <a:gd name="connsiteX20" fmla="*/ 9062 w 10000"/>
                <a:gd name="connsiteY20" fmla="*/ 5829 h 10000"/>
                <a:gd name="connsiteX21" fmla="*/ 9091 w 10000"/>
                <a:gd name="connsiteY21" fmla="*/ 5935 h 10000"/>
                <a:gd name="connsiteX22" fmla="*/ 8916 w 10000"/>
                <a:gd name="connsiteY22" fmla="*/ 6146 h 10000"/>
                <a:gd name="connsiteX23" fmla="*/ 8720 w 10000"/>
                <a:gd name="connsiteY23" fmla="*/ 5507 h 10000"/>
                <a:gd name="connsiteX24" fmla="*/ 8720 w 10000"/>
                <a:gd name="connsiteY24" fmla="*/ 5507 h 10000"/>
                <a:gd name="connsiteX25" fmla="*/ 8591 w 10000"/>
                <a:gd name="connsiteY25" fmla="*/ 5281 h 10000"/>
                <a:gd name="connsiteX26" fmla="*/ 8399 w 10000"/>
                <a:gd name="connsiteY26" fmla="*/ 5432 h 10000"/>
                <a:gd name="connsiteX27" fmla="*/ 8271 w 10000"/>
                <a:gd name="connsiteY27" fmla="*/ 5205 h 10000"/>
                <a:gd name="connsiteX28" fmla="*/ 8142 w 10000"/>
                <a:gd name="connsiteY28" fmla="*/ 4979 h 10000"/>
                <a:gd name="connsiteX29" fmla="*/ 8655 w 10000"/>
                <a:gd name="connsiteY29" fmla="*/ 4904 h 10000"/>
                <a:gd name="connsiteX30" fmla="*/ 8207 w 10000"/>
                <a:gd name="connsiteY30" fmla="*/ 4602 h 10000"/>
                <a:gd name="connsiteX31" fmla="*/ 8014 w 10000"/>
                <a:gd name="connsiteY31" fmla="*/ 4753 h 10000"/>
                <a:gd name="connsiteX32" fmla="*/ 8047 w 10000"/>
                <a:gd name="connsiteY32" fmla="*/ 4837 h 10000"/>
                <a:gd name="connsiteX33" fmla="*/ 6914 w 10000"/>
                <a:gd name="connsiteY33" fmla="*/ 3320 h 10000"/>
                <a:gd name="connsiteX34" fmla="*/ 6926 w 10000"/>
                <a:gd name="connsiteY34" fmla="*/ 3319 h 10000"/>
                <a:gd name="connsiteX35" fmla="*/ 6605 w 10000"/>
                <a:gd name="connsiteY35" fmla="*/ 3244 h 10000"/>
                <a:gd name="connsiteX36" fmla="*/ 6479 w 10000"/>
                <a:gd name="connsiteY36" fmla="*/ 3018 h 10000"/>
                <a:gd name="connsiteX37" fmla="*/ 4957 w 10000"/>
                <a:gd name="connsiteY37" fmla="*/ 3242 h 10000"/>
                <a:gd name="connsiteX38" fmla="*/ 4838 w 10000"/>
                <a:gd name="connsiteY38" fmla="*/ 3189 h 10000"/>
                <a:gd name="connsiteX39" fmla="*/ 4692 w 10000"/>
                <a:gd name="connsiteY39" fmla="*/ 3136 h 10000"/>
                <a:gd name="connsiteX40" fmla="*/ 4575 w 10000"/>
                <a:gd name="connsiteY40" fmla="*/ 3348 h 10000"/>
                <a:gd name="connsiteX41" fmla="*/ 4400 w 10000"/>
                <a:gd name="connsiteY41" fmla="*/ 3507 h 10000"/>
                <a:gd name="connsiteX42" fmla="*/ 4370 w 10000"/>
                <a:gd name="connsiteY42" fmla="*/ 3664 h 10000"/>
                <a:gd name="connsiteX43" fmla="*/ 4515 w 10000"/>
                <a:gd name="connsiteY43" fmla="*/ 3875 h 10000"/>
                <a:gd name="connsiteX44" fmla="*/ 4253 w 10000"/>
                <a:gd name="connsiteY44" fmla="*/ 3084 h 10000"/>
                <a:gd name="connsiteX45" fmla="*/ 4400 w 10000"/>
                <a:gd name="connsiteY45" fmla="*/ 3084 h 10000"/>
                <a:gd name="connsiteX46" fmla="*/ 4487 w 10000"/>
                <a:gd name="connsiteY46" fmla="*/ 3189 h 10000"/>
                <a:gd name="connsiteX47" fmla="*/ 4429 w 10000"/>
                <a:gd name="connsiteY47" fmla="*/ 3031 h 10000"/>
                <a:gd name="connsiteX48" fmla="*/ 4282 w 10000"/>
                <a:gd name="connsiteY48" fmla="*/ 2925 h 10000"/>
                <a:gd name="connsiteX49" fmla="*/ 4311 w 10000"/>
                <a:gd name="connsiteY49" fmla="*/ 2503 h 10000"/>
                <a:gd name="connsiteX50" fmla="*/ 4253 w 10000"/>
                <a:gd name="connsiteY50" fmla="*/ 2291 h 10000"/>
                <a:gd name="connsiteX51" fmla="*/ 4222 w 10000"/>
                <a:gd name="connsiteY51" fmla="*/ 1659 h 10000"/>
                <a:gd name="connsiteX52" fmla="*/ 4282 w 10000"/>
                <a:gd name="connsiteY52" fmla="*/ 1659 h 10000"/>
                <a:gd name="connsiteX53" fmla="*/ 4194 w 10000"/>
                <a:gd name="connsiteY53" fmla="*/ 1552 h 10000"/>
                <a:gd name="connsiteX54" fmla="*/ 3930 w 10000"/>
                <a:gd name="connsiteY54" fmla="*/ 1763 h 10000"/>
                <a:gd name="connsiteX55" fmla="*/ 3871 w 10000"/>
                <a:gd name="connsiteY55" fmla="*/ 1341 h 10000"/>
                <a:gd name="connsiteX56" fmla="*/ 4077 w 10000"/>
                <a:gd name="connsiteY56" fmla="*/ 602 h 10000"/>
                <a:gd name="connsiteX57" fmla="*/ 3902 w 10000"/>
                <a:gd name="connsiteY57" fmla="*/ 338 h 10000"/>
                <a:gd name="connsiteX58" fmla="*/ 4493 w 10000"/>
                <a:gd name="connsiteY58" fmla="*/ 0 h 10000"/>
                <a:gd name="connsiteX59" fmla="*/ 3636 w 10000"/>
                <a:gd name="connsiteY59" fmla="*/ 21 h 10000"/>
                <a:gd name="connsiteX60" fmla="*/ 3550 w 10000"/>
                <a:gd name="connsiteY60" fmla="*/ 233 h 10000"/>
                <a:gd name="connsiteX61" fmla="*/ 3460 w 10000"/>
                <a:gd name="connsiteY61" fmla="*/ 655 h 10000"/>
                <a:gd name="connsiteX62" fmla="*/ 3343 w 10000"/>
                <a:gd name="connsiteY62" fmla="*/ 708 h 10000"/>
                <a:gd name="connsiteX63" fmla="*/ 3519 w 10000"/>
                <a:gd name="connsiteY63" fmla="*/ 919 h 10000"/>
                <a:gd name="connsiteX64" fmla="*/ 3550 w 10000"/>
                <a:gd name="connsiteY64" fmla="*/ 1183 h 10000"/>
                <a:gd name="connsiteX65" fmla="*/ 3460 w 10000"/>
                <a:gd name="connsiteY65" fmla="*/ 1341 h 10000"/>
                <a:gd name="connsiteX66" fmla="*/ 3550 w 10000"/>
                <a:gd name="connsiteY66" fmla="*/ 1816 h 10000"/>
                <a:gd name="connsiteX67" fmla="*/ 3489 w 10000"/>
                <a:gd name="connsiteY67" fmla="*/ 2239 h 10000"/>
                <a:gd name="connsiteX68" fmla="*/ 3050 w 10000"/>
                <a:gd name="connsiteY68" fmla="*/ 2555 h 10000"/>
                <a:gd name="connsiteX69" fmla="*/ 3021 w 10000"/>
                <a:gd name="connsiteY69" fmla="*/ 2397 h 10000"/>
                <a:gd name="connsiteX70" fmla="*/ 2992 w 10000"/>
                <a:gd name="connsiteY70" fmla="*/ 2609 h 10000"/>
                <a:gd name="connsiteX71" fmla="*/ 3108 w 10000"/>
                <a:gd name="connsiteY71" fmla="*/ 2819 h 10000"/>
                <a:gd name="connsiteX72" fmla="*/ 3402 w 10000"/>
                <a:gd name="connsiteY72" fmla="*/ 2609 h 10000"/>
                <a:gd name="connsiteX73" fmla="*/ 3519 w 10000"/>
                <a:gd name="connsiteY73" fmla="*/ 2767 h 10000"/>
                <a:gd name="connsiteX74" fmla="*/ 3314 w 10000"/>
                <a:gd name="connsiteY74" fmla="*/ 2819 h 10000"/>
                <a:gd name="connsiteX75" fmla="*/ 2378 w 10000"/>
                <a:gd name="connsiteY75" fmla="*/ 2638 h 10000"/>
                <a:gd name="connsiteX76" fmla="*/ 2570 w 10000"/>
                <a:gd name="connsiteY76" fmla="*/ 2488 h 10000"/>
                <a:gd name="connsiteX77" fmla="*/ 1994 w 10000"/>
                <a:gd name="connsiteY77" fmla="*/ 2940 h 10000"/>
                <a:gd name="connsiteX78" fmla="*/ 1929 w 10000"/>
                <a:gd name="connsiteY78" fmla="*/ 3317 h 10000"/>
                <a:gd name="connsiteX79" fmla="*/ 1929 w 10000"/>
                <a:gd name="connsiteY79" fmla="*/ 3317 h 10000"/>
                <a:gd name="connsiteX80" fmla="*/ 1789 w 10000"/>
                <a:gd name="connsiteY80" fmla="*/ 3559 h 10000"/>
                <a:gd name="connsiteX81" fmla="*/ 1554 w 10000"/>
                <a:gd name="connsiteY81" fmla="*/ 3559 h 10000"/>
                <a:gd name="connsiteX82" fmla="*/ 1378 w 10000"/>
                <a:gd name="connsiteY82" fmla="*/ 3770 h 10000"/>
                <a:gd name="connsiteX83" fmla="*/ 1145 w 10000"/>
                <a:gd name="connsiteY83" fmla="*/ 3770 h 10000"/>
                <a:gd name="connsiteX84" fmla="*/ 968 w 10000"/>
                <a:gd name="connsiteY84" fmla="*/ 3981 h 10000"/>
                <a:gd name="connsiteX85" fmla="*/ 851 w 10000"/>
                <a:gd name="connsiteY85" fmla="*/ 3770 h 10000"/>
                <a:gd name="connsiteX86" fmla="*/ 558 w 10000"/>
                <a:gd name="connsiteY86" fmla="*/ 3717 h 10000"/>
                <a:gd name="connsiteX87" fmla="*/ 0 w 10000"/>
                <a:gd name="connsiteY87" fmla="*/ 4984 h 10000"/>
                <a:gd name="connsiteX88" fmla="*/ 59 w 10000"/>
                <a:gd name="connsiteY88" fmla="*/ 5249 h 10000"/>
                <a:gd name="connsiteX89" fmla="*/ 118 w 10000"/>
                <a:gd name="connsiteY89" fmla="*/ 5618 h 10000"/>
                <a:gd name="connsiteX90" fmla="*/ 294 w 10000"/>
                <a:gd name="connsiteY90" fmla="*/ 5935 h 10000"/>
                <a:gd name="connsiteX91" fmla="*/ 528 w 10000"/>
                <a:gd name="connsiteY91" fmla="*/ 6462 h 10000"/>
                <a:gd name="connsiteX92" fmla="*/ 381 w 10000"/>
                <a:gd name="connsiteY92" fmla="*/ 6358 h 10000"/>
                <a:gd name="connsiteX93" fmla="*/ 733 w 10000"/>
                <a:gd name="connsiteY93" fmla="*/ 6832 h 10000"/>
                <a:gd name="connsiteX94" fmla="*/ 938 w 10000"/>
                <a:gd name="connsiteY94" fmla="*/ 6780 h 10000"/>
                <a:gd name="connsiteX95" fmla="*/ 910 w 10000"/>
                <a:gd name="connsiteY95" fmla="*/ 6462 h 10000"/>
                <a:gd name="connsiteX96" fmla="*/ 1085 w 10000"/>
                <a:gd name="connsiteY96" fmla="*/ 6515 h 10000"/>
                <a:gd name="connsiteX97" fmla="*/ 880 w 10000"/>
                <a:gd name="connsiteY97" fmla="*/ 5882 h 10000"/>
                <a:gd name="connsiteX98" fmla="*/ 1261 w 10000"/>
                <a:gd name="connsiteY98" fmla="*/ 5618 h 10000"/>
                <a:gd name="connsiteX99" fmla="*/ 1468 w 10000"/>
                <a:gd name="connsiteY99" fmla="*/ 5618 h 10000"/>
                <a:gd name="connsiteX100" fmla="*/ 1468 w 10000"/>
                <a:gd name="connsiteY100" fmla="*/ 5882 h 10000"/>
                <a:gd name="connsiteX101" fmla="*/ 1290 w 10000"/>
                <a:gd name="connsiteY101" fmla="*/ 6040 h 10000"/>
                <a:gd name="connsiteX102" fmla="*/ 1174 w 10000"/>
                <a:gd name="connsiteY102" fmla="*/ 6727 h 10000"/>
                <a:gd name="connsiteX103" fmla="*/ 1115 w 10000"/>
                <a:gd name="connsiteY103" fmla="*/ 7043 h 10000"/>
                <a:gd name="connsiteX104" fmla="*/ 1203 w 10000"/>
                <a:gd name="connsiteY104" fmla="*/ 7466 h 10000"/>
                <a:gd name="connsiteX105" fmla="*/ 1378 w 10000"/>
                <a:gd name="connsiteY105" fmla="*/ 7783 h 10000"/>
                <a:gd name="connsiteX106" fmla="*/ 1965 w 10000"/>
                <a:gd name="connsiteY106" fmla="*/ 8416 h 10000"/>
                <a:gd name="connsiteX107" fmla="*/ 2433 w 10000"/>
                <a:gd name="connsiteY107" fmla="*/ 8891 h 10000"/>
                <a:gd name="connsiteX108" fmla="*/ 2785 w 10000"/>
                <a:gd name="connsiteY108" fmla="*/ 9103 h 10000"/>
                <a:gd name="connsiteX109" fmla="*/ 3167 w 10000"/>
                <a:gd name="connsiteY109" fmla="*/ 9313 h 10000"/>
                <a:gd name="connsiteX110" fmla="*/ 3550 w 10000"/>
                <a:gd name="connsiteY110" fmla="*/ 9525 h 10000"/>
                <a:gd name="connsiteX111" fmla="*/ 3902 w 10000"/>
                <a:gd name="connsiteY111" fmla="*/ 9631 h 10000"/>
                <a:gd name="connsiteX112" fmla="*/ 4282 w 10000"/>
                <a:gd name="connsiteY112" fmla="*/ 9789 h 10000"/>
                <a:gd name="connsiteX113" fmla="*/ 4722 w 10000"/>
                <a:gd name="connsiteY113" fmla="*/ 9948 h 10000"/>
                <a:gd name="connsiteX114" fmla="*/ 5190 w 10000"/>
                <a:gd name="connsiteY114" fmla="*/ 10000 h 10000"/>
                <a:gd name="connsiteX115" fmla="*/ 5601 w 10000"/>
                <a:gd name="connsiteY115" fmla="*/ 10000 h 10000"/>
                <a:gd name="connsiteX116" fmla="*/ 6100 w 10000"/>
                <a:gd name="connsiteY116" fmla="*/ 9948 h 10000"/>
                <a:gd name="connsiteX117" fmla="*/ 6452 w 10000"/>
                <a:gd name="connsiteY117" fmla="*/ 9841 h 10000"/>
                <a:gd name="connsiteX118" fmla="*/ 6804 w 10000"/>
                <a:gd name="connsiteY118" fmla="*/ 9737 h 10000"/>
                <a:gd name="connsiteX119" fmla="*/ 7186 w 10000"/>
                <a:gd name="connsiteY119" fmla="*/ 9578 h 10000"/>
                <a:gd name="connsiteX120" fmla="*/ 7537 w 10000"/>
                <a:gd name="connsiteY120" fmla="*/ 9419 h 10000"/>
                <a:gd name="connsiteX121" fmla="*/ 7860 w 10000"/>
                <a:gd name="connsiteY121" fmla="*/ 9209 h 10000"/>
                <a:gd name="connsiteX122" fmla="*/ 8212 w 10000"/>
                <a:gd name="connsiteY122" fmla="*/ 8997 h 10000"/>
                <a:gd name="connsiteX123" fmla="*/ 8535 w 10000"/>
                <a:gd name="connsiteY123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560 w 10000"/>
                <a:gd name="connsiteY15" fmla="*/ 5301 h 10000"/>
                <a:gd name="connsiteX16" fmla="*/ 9942 w 10000"/>
                <a:gd name="connsiteY16" fmla="*/ 4510 h 10000"/>
                <a:gd name="connsiteX17" fmla="*/ 9531 w 10000"/>
                <a:gd name="connsiteY17" fmla="*/ 4773 h 10000"/>
                <a:gd name="connsiteX18" fmla="*/ 9443 w 10000"/>
                <a:gd name="connsiteY18" fmla="*/ 5195 h 10000"/>
                <a:gd name="connsiteX19" fmla="*/ 9091 w 10000"/>
                <a:gd name="connsiteY19" fmla="*/ 5249 h 10000"/>
                <a:gd name="connsiteX20" fmla="*/ 9062 w 10000"/>
                <a:gd name="connsiteY20" fmla="*/ 5829 h 10000"/>
                <a:gd name="connsiteX21" fmla="*/ 9091 w 10000"/>
                <a:gd name="connsiteY21" fmla="*/ 5935 h 10000"/>
                <a:gd name="connsiteX22" fmla="*/ 8916 w 10000"/>
                <a:gd name="connsiteY22" fmla="*/ 6146 h 10000"/>
                <a:gd name="connsiteX23" fmla="*/ 8720 w 10000"/>
                <a:gd name="connsiteY23" fmla="*/ 5507 h 10000"/>
                <a:gd name="connsiteX24" fmla="*/ 8720 w 10000"/>
                <a:gd name="connsiteY24" fmla="*/ 5507 h 10000"/>
                <a:gd name="connsiteX25" fmla="*/ 8591 w 10000"/>
                <a:gd name="connsiteY25" fmla="*/ 5281 h 10000"/>
                <a:gd name="connsiteX26" fmla="*/ 8399 w 10000"/>
                <a:gd name="connsiteY26" fmla="*/ 5432 h 10000"/>
                <a:gd name="connsiteX27" fmla="*/ 8271 w 10000"/>
                <a:gd name="connsiteY27" fmla="*/ 5205 h 10000"/>
                <a:gd name="connsiteX28" fmla="*/ 8142 w 10000"/>
                <a:gd name="connsiteY28" fmla="*/ 4979 h 10000"/>
                <a:gd name="connsiteX29" fmla="*/ 8655 w 10000"/>
                <a:gd name="connsiteY29" fmla="*/ 4904 h 10000"/>
                <a:gd name="connsiteX30" fmla="*/ 8207 w 10000"/>
                <a:gd name="connsiteY30" fmla="*/ 4602 h 10000"/>
                <a:gd name="connsiteX31" fmla="*/ 8014 w 10000"/>
                <a:gd name="connsiteY31" fmla="*/ 4753 h 10000"/>
                <a:gd name="connsiteX32" fmla="*/ 8047 w 10000"/>
                <a:gd name="connsiteY32" fmla="*/ 4837 h 10000"/>
                <a:gd name="connsiteX33" fmla="*/ 6914 w 10000"/>
                <a:gd name="connsiteY33" fmla="*/ 3320 h 10000"/>
                <a:gd name="connsiteX34" fmla="*/ 6926 w 10000"/>
                <a:gd name="connsiteY34" fmla="*/ 3319 h 10000"/>
                <a:gd name="connsiteX35" fmla="*/ 6605 w 10000"/>
                <a:gd name="connsiteY35" fmla="*/ 3244 h 10000"/>
                <a:gd name="connsiteX36" fmla="*/ 6479 w 10000"/>
                <a:gd name="connsiteY36" fmla="*/ 3018 h 10000"/>
                <a:gd name="connsiteX37" fmla="*/ 4957 w 10000"/>
                <a:gd name="connsiteY37" fmla="*/ 3242 h 10000"/>
                <a:gd name="connsiteX38" fmla="*/ 4838 w 10000"/>
                <a:gd name="connsiteY38" fmla="*/ 3189 h 10000"/>
                <a:gd name="connsiteX39" fmla="*/ 4692 w 10000"/>
                <a:gd name="connsiteY39" fmla="*/ 3136 h 10000"/>
                <a:gd name="connsiteX40" fmla="*/ 4575 w 10000"/>
                <a:gd name="connsiteY40" fmla="*/ 3348 h 10000"/>
                <a:gd name="connsiteX41" fmla="*/ 4400 w 10000"/>
                <a:gd name="connsiteY41" fmla="*/ 3507 h 10000"/>
                <a:gd name="connsiteX42" fmla="*/ 4370 w 10000"/>
                <a:gd name="connsiteY42" fmla="*/ 3664 h 10000"/>
                <a:gd name="connsiteX43" fmla="*/ 4253 w 10000"/>
                <a:gd name="connsiteY43" fmla="*/ 3084 h 10000"/>
                <a:gd name="connsiteX44" fmla="*/ 4400 w 10000"/>
                <a:gd name="connsiteY44" fmla="*/ 3084 h 10000"/>
                <a:gd name="connsiteX45" fmla="*/ 4487 w 10000"/>
                <a:gd name="connsiteY45" fmla="*/ 3189 h 10000"/>
                <a:gd name="connsiteX46" fmla="*/ 4429 w 10000"/>
                <a:gd name="connsiteY46" fmla="*/ 3031 h 10000"/>
                <a:gd name="connsiteX47" fmla="*/ 4282 w 10000"/>
                <a:gd name="connsiteY47" fmla="*/ 2925 h 10000"/>
                <a:gd name="connsiteX48" fmla="*/ 4311 w 10000"/>
                <a:gd name="connsiteY48" fmla="*/ 2503 h 10000"/>
                <a:gd name="connsiteX49" fmla="*/ 4253 w 10000"/>
                <a:gd name="connsiteY49" fmla="*/ 2291 h 10000"/>
                <a:gd name="connsiteX50" fmla="*/ 4222 w 10000"/>
                <a:gd name="connsiteY50" fmla="*/ 1659 h 10000"/>
                <a:gd name="connsiteX51" fmla="*/ 4282 w 10000"/>
                <a:gd name="connsiteY51" fmla="*/ 1659 h 10000"/>
                <a:gd name="connsiteX52" fmla="*/ 4194 w 10000"/>
                <a:gd name="connsiteY52" fmla="*/ 1552 h 10000"/>
                <a:gd name="connsiteX53" fmla="*/ 3930 w 10000"/>
                <a:gd name="connsiteY53" fmla="*/ 1763 h 10000"/>
                <a:gd name="connsiteX54" fmla="*/ 3871 w 10000"/>
                <a:gd name="connsiteY54" fmla="*/ 1341 h 10000"/>
                <a:gd name="connsiteX55" fmla="*/ 4077 w 10000"/>
                <a:gd name="connsiteY55" fmla="*/ 602 h 10000"/>
                <a:gd name="connsiteX56" fmla="*/ 3902 w 10000"/>
                <a:gd name="connsiteY56" fmla="*/ 338 h 10000"/>
                <a:gd name="connsiteX57" fmla="*/ 4493 w 10000"/>
                <a:gd name="connsiteY57" fmla="*/ 0 h 10000"/>
                <a:gd name="connsiteX58" fmla="*/ 3636 w 10000"/>
                <a:gd name="connsiteY58" fmla="*/ 21 h 10000"/>
                <a:gd name="connsiteX59" fmla="*/ 3550 w 10000"/>
                <a:gd name="connsiteY59" fmla="*/ 233 h 10000"/>
                <a:gd name="connsiteX60" fmla="*/ 3460 w 10000"/>
                <a:gd name="connsiteY60" fmla="*/ 655 h 10000"/>
                <a:gd name="connsiteX61" fmla="*/ 3343 w 10000"/>
                <a:gd name="connsiteY61" fmla="*/ 708 h 10000"/>
                <a:gd name="connsiteX62" fmla="*/ 3519 w 10000"/>
                <a:gd name="connsiteY62" fmla="*/ 919 h 10000"/>
                <a:gd name="connsiteX63" fmla="*/ 3550 w 10000"/>
                <a:gd name="connsiteY63" fmla="*/ 1183 h 10000"/>
                <a:gd name="connsiteX64" fmla="*/ 3460 w 10000"/>
                <a:gd name="connsiteY64" fmla="*/ 1341 h 10000"/>
                <a:gd name="connsiteX65" fmla="*/ 3550 w 10000"/>
                <a:gd name="connsiteY65" fmla="*/ 1816 h 10000"/>
                <a:gd name="connsiteX66" fmla="*/ 3489 w 10000"/>
                <a:gd name="connsiteY66" fmla="*/ 2239 h 10000"/>
                <a:gd name="connsiteX67" fmla="*/ 3050 w 10000"/>
                <a:gd name="connsiteY67" fmla="*/ 2555 h 10000"/>
                <a:gd name="connsiteX68" fmla="*/ 3021 w 10000"/>
                <a:gd name="connsiteY68" fmla="*/ 2397 h 10000"/>
                <a:gd name="connsiteX69" fmla="*/ 2992 w 10000"/>
                <a:gd name="connsiteY69" fmla="*/ 2609 h 10000"/>
                <a:gd name="connsiteX70" fmla="*/ 3108 w 10000"/>
                <a:gd name="connsiteY70" fmla="*/ 2819 h 10000"/>
                <a:gd name="connsiteX71" fmla="*/ 3402 w 10000"/>
                <a:gd name="connsiteY71" fmla="*/ 2609 h 10000"/>
                <a:gd name="connsiteX72" fmla="*/ 3519 w 10000"/>
                <a:gd name="connsiteY72" fmla="*/ 2767 h 10000"/>
                <a:gd name="connsiteX73" fmla="*/ 3314 w 10000"/>
                <a:gd name="connsiteY73" fmla="*/ 2819 h 10000"/>
                <a:gd name="connsiteX74" fmla="*/ 2378 w 10000"/>
                <a:gd name="connsiteY74" fmla="*/ 2638 h 10000"/>
                <a:gd name="connsiteX75" fmla="*/ 2570 w 10000"/>
                <a:gd name="connsiteY75" fmla="*/ 2488 h 10000"/>
                <a:gd name="connsiteX76" fmla="*/ 1994 w 10000"/>
                <a:gd name="connsiteY76" fmla="*/ 2940 h 10000"/>
                <a:gd name="connsiteX77" fmla="*/ 1929 w 10000"/>
                <a:gd name="connsiteY77" fmla="*/ 3317 h 10000"/>
                <a:gd name="connsiteX78" fmla="*/ 1929 w 10000"/>
                <a:gd name="connsiteY78" fmla="*/ 3317 h 10000"/>
                <a:gd name="connsiteX79" fmla="*/ 1789 w 10000"/>
                <a:gd name="connsiteY79" fmla="*/ 3559 h 10000"/>
                <a:gd name="connsiteX80" fmla="*/ 1554 w 10000"/>
                <a:gd name="connsiteY80" fmla="*/ 3559 h 10000"/>
                <a:gd name="connsiteX81" fmla="*/ 1378 w 10000"/>
                <a:gd name="connsiteY81" fmla="*/ 3770 h 10000"/>
                <a:gd name="connsiteX82" fmla="*/ 1145 w 10000"/>
                <a:gd name="connsiteY82" fmla="*/ 3770 h 10000"/>
                <a:gd name="connsiteX83" fmla="*/ 968 w 10000"/>
                <a:gd name="connsiteY83" fmla="*/ 3981 h 10000"/>
                <a:gd name="connsiteX84" fmla="*/ 851 w 10000"/>
                <a:gd name="connsiteY84" fmla="*/ 3770 h 10000"/>
                <a:gd name="connsiteX85" fmla="*/ 558 w 10000"/>
                <a:gd name="connsiteY85" fmla="*/ 3717 h 10000"/>
                <a:gd name="connsiteX86" fmla="*/ 0 w 10000"/>
                <a:gd name="connsiteY86" fmla="*/ 4984 h 10000"/>
                <a:gd name="connsiteX87" fmla="*/ 59 w 10000"/>
                <a:gd name="connsiteY87" fmla="*/ 5249 h 10000"/>
                <a:gd name="connsiteX88" fmla="*/ 118 w 10000"/>
                <a:gd name="connsiteY88" fmla="*/ 5618 h 10000"/>
                <a:gd name="connsiteX89" fmla="*/ 294 w 10000"/>
                <a:gd name="connsiteY89" fmla="*/ 5935 h 10000"/>
                <a:gd name="connsiteX90" fmla="*/ 528 w 10000"/>
                <a:gd name="connsiteY90" fmla="*/ 6462 h 10000"/>
                <a:gd name="connsiteX91" fmla="*/ 381 w 10000"/>
                <a:gd name="connsiteY91" fmla="*/ 6358 h 10000"/>
                <a:gd name="connsiteX92" fmla="*/ 733 w 10000"/>
                <a:gd name="connsiteY92" fmla="*/ 6832 h 10000"/>
                <a:gd name="connsiteX93" fmla="*/ 938 w 10000"/>
                <a:gd name="connsiteY93" fmla="*/ 6780 h 10000"/>
                <a:gd name="connsiteX94" fmla="*/ 910 w 10000"/>
                <a:gd name="connsiteY94" fmla="*/ 6462 h 10000"/>
                <a:gd name="connsiteX95" fmla="*/ 1085 w 10000"/>
                <a:gd name="connsiteY95" fmla="*/ 6515 h 10000"/>
                <a:gd name="connsiteX96" fmla="*/ 880 w 10000"/>
                <a:gd name="connsiteY96" fmla="*/ 5882 h 10000"/>
                <a:gd name="connsiteX97" fmla="*/ 1261 w 10000"/>
                <a:gd name="connsiteY97" fmla="*/ 5618 h 10000"/>
                <a:gd name="connsiteX98" fmla="*/ 1468 w 10000"/>
                <a:gd name="connsiteY98" fmla="*/ 5618 h 10000"/>
                <a:gd name="connsiteX99" fmla="*/ 1468 w 10000"/>
                <a:gd name="connsiteY99" fmla="*/ 5882 h 10000"/>
                <a:gd name="connsiteX100" fmla="*/ 1290 w 10000"/>
                <a:gd name="connsiteY100" fmla="*/ 6040 h 10000"/>
                <a:gd name="connsiteX101" fmla="*/ 1174 w 10000"/>
                <a:gd name="connsiteY101" fmla="*/ 6727 h 10000"/>
                <a:gd name="connsiteX102" fmla="*/ 1115 w 10000"/>
                <a:gd name="connsiteY102" fmla="*/ 7043 h 10000"/>
                <a:gd name="connsiteX103" fmla="*/ 1203 w 10000"/>
                <a:gd name="connsiteY103" fmla="*/ 7466 h 10000"/>
                <a:gd name="connsiteX104" fmla="*/ 1378 w 10000"/>
                <a:gd name="connsiteY104" fmla="*/ 7783 h 10000"/>
                <a:gd name="connsiteX105" fmla="*/ 1965 w 10000"/>
                <a:gd name="connsiteY105" fmla="*/ 8416 h 10000"/>
                <a:gd name="connsiteX106" fmla="*/ 2433 w 10000"/>
                <a:gd name="connsiteY106" fmla="*/ 8891 h 10000"/>
                <a:gd name="connsiteX107" fmla="*/ 2785 w 10000"/>
                <a:gd name="connsiteY107" fmla="*/ 9103 h 10000"/>
                <a:gd name="connsiteX108" fmla="*/ 3167 w 10000"/>
                <a:gd name="connsiteY108" fmla="*/ 9313 h 10000"/>
                <a:gd name="connsiteX109" fmla="*/ 3550 w 10000"/>
                <a:gd name="connsiteY109" fmla="*/ 9525 h 10000"/>
                <a:gd name="connsiteX110" fmla="*/ 3902 w 10000"/>
                <a:gd name="connsiteY110" fmla="*/ 9631 h 10000"/>
                <a:gd name="connsiteX111" fmla="*/ 4282 w 10000"/>
                <a:gd name="connsiteY111" fmla="*/ 9789 h 10000"/>
                <a:gd name="connsiteX112" fmla="*/ 4722 w 10000"/>
                <a:gd name="connsiteY112" fmla="*/ 9948 h 10000"/>
                <a:gd name="connsiteX113" fmla="*/ 5190 w 10000"/>
                <a:gd name="connsiteY113" fmla="*/ 10000 h 10000"/>
                <a:gd name="connsiteX114" fmla="*/ 5601 w 10000"/>
                <a:gd name="connsiteY114" fmla="*/ 10000 h 10000"/>
                <a:gd name="connsiteX115" fmla="*/ 6100 w 10000"/>
                <a:gd name="connsiteY115" fmla="*/ 9948 h 10000"/>
                <a:gd name="connsiteX116" fmla="*/ 6452 w 10000"/>
                <a:gd name="connsiteY116" fmla="*/ 9841 h 10000"/>
                <a:gd name="connsiteX117" fmla="*/ 6804 w 10000"/>
                <a:gd name="connsiteY117" fmla="*/ 9737 h 10000"/>
                <a:gd name="connsiteX118" fmla="*/ 7186 w 10000"/>
                <a:gd name="connsiteY118" fmla="*/ 9578 h 10000"/>
                <a:gd name="connsiteX119" fmla="*/ 7537 w 10000"/>
                <a:gd name="connsiteY119" fmla="*/ 9419 h 10000"/>
                <a:gd name="connsiteX120" fmla="*/ 7860 w 10000"/>
                <a:gd name="connsiteY120" fmla="*/ 9209 h 10000"/>
                <a:gd name="connsiteX121" fmla="*/ 8212 w 10000"/>
                <a:gd name="connsiteY121" fmla="*/ 8997 h 10000"/>
                <a:gd name="connsiteX122" fmla="*/ 8535 w 10000"/>
                <a:gd name="connsiteY122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560 w 10000"/>
                <a:gd name="connsiteY15" fmla="*/ 5301 h 10000"/>
                <a:gd name="connsiteX16" fmla="*/ 9942 w 10000"/>
                <a:gd name="connsiteY16" fmla="*/ 4510 h 10000"/>
                <a:gd name="connsiteX17" fmla="*/ 9531 w 10000"/>
                <a:gd name="connsiteY17" fmla="*/ 4773 h 10000"/>
                <a:gd name="connsiteX18" fmla="*/ 9443 w 10000"/>
                <a:gd name="connsiteY18" fmla="*/ 5195 h 10000"/>
                <a:gd name="connsiteX19" fmla="*/ 9091 w 10000"/>
                <a:gd name="connsiteY19" fmla="*/ 5249 h 10000"/>
                <a:gd name="connsiteX20" fmla="*/ 9062 w 10000"/>
                <a:gd name="connsiteY20" fmla="*/ 5829 h 10000"/>
                <a:gd name="connsiteX21" fmla="*/ 9091 w 10000"/>
                <a:gd name="connsiteY21" fmla="*/ 5935 h 10000"/>
                <a:gd name="connsiteX22" fmla="*/ 8916 w 10000"/>
                <a:gd name="connsiteY22" fmla="*/ 6146 h 10000"/>
                <a:gd name="connsiteX23" fmla="*/ 8720 w 10000"/>
                <a:gd name="connsiteY23" fmla="*/ 5507 h 10000"/>
                <a:gd name="connsiteX24" fmla="*/ 8720 w 10000"/>
                <a:gd name="connsiteY24" fmla="*/ 5507 h 10000"/>
                <a:gd name="connsiteX25" fmla="*/ 8591 w 10000"/>
                <a:gd name="connsiteY25" fmla="*/ 5281 h 10000"/>
                <a:gd name="connsiteX26" fmla="*/ 8399 w 10000"/>
                <a:gd name="connsiteY26" fmla="*/ 5432 h 10000"/>
                <a:gd name="connsiteX27" fmla="*/ 8271 w 10000"/>
                <a:gd name="connsiteY27" fmla="*/ 5205 h 10000"/>
                <a:gd name="connsiteX28" fmla="*/ 8142 w 10000"/>
                <a:gd name="connsiteY28" fmla="*/ 4979 h 10000"/>
                <a:gd name="connsiteX29" fmla="*/ 8655 w 10000"/>
                <a:gd name="connsiteY29" fmla="*/ 4904 h 10000"/>
                <a:gd name="connsiteX30" fmla="*/ 8207 w 10000"/>
                <a:gd name="connsiteY30" fmla="*/ 4602 h 10000"/>
                <a:gd name="connsiteX31" fmla="*/ 8014 w 10000"/>
                <a:gd name="connsiteY31" fmla="*/ 4753 h 10000"/>
                <a:gd name="connsiteX32" fmla="*/ 8047 w 10000"/>
                <a:gd name="connsiteY32" fmla="*/ 4837 h 10000"/>
                <a:gd name="connsiteX33" fmla="*/ 6914 w 10000"/>
                <a:gd name="connsiteY33" fmla="*/ 3320 h 10000"/>
                <a:gd name="connsiteX34" fmla="*/ 6926 w 10000"/>
                <a:gd name="connsiteY34" fmla="*/ 3319 h 10000"/>
                <a:gd name="connsiteX35" fmla="*/ 6605 w 10000"/>
                <a:gd name="connsiteY35" fmla="*/ 3244 h 10000"/>
                <a:gd name="connsiteX36" fmla="*/ 6479 w 10000"/>
                <a:gd name="connsiteY36" fmla="*/ 3018 h 10000"/>
                <a:gd name="connsiteX37" fmla="*/ 4957 w 10000"/>
                <a:gd name="connsiteY37" fmla="*/ 3242 h 10000"/>
                <a:gd name="connsiteX38" fmla="*/ 4838 w 10000"/>
                <a:gd name="connsiteY38" fmla="*/ 3189 h 10000"/>
                <a:gd name="connsiteX39" fmla="*/ 4692 w 10000"/>
                <a:gd name="connsiteY39" fmla="*/ 3136 h 10000"/>
                <a:gd name="connsiteX40" fmla="*/ 4575 w 10000"/>
                <a:gd name="connsiteY40" fmla="*/ 3348 h 10000"/>
                <a:gd name="connsiteX41" fmla="*/ 4400 w 10000"/>
                <a:gd name="connsiteY41" fmla="*/ 3507 h 10000"/>
                <a:gd name="connsiteX42" fmla="*/ 4253 w 10000"/>
                <a:gd name="connsiteY42" fmla="*/ 3084 h 10000"/>
                <a:gd name="connsiteX43" fmla="*/ 4400 w 10000"/>
                <a:gd name="connsiteY43" fmla="*/ 3084 h 10000"/>
                <a:gd name="connsiteX44" fmla="*/ 4487 w 10000"/>
                <a:gd name="connsiteY44" fmla="*/ 3189 h 10000"/>
                <a:gd name="connsiteX45" fmla="*/ 4429 w 10000"/>
                <a:gd name="connsiteY45" fmla="*/ 3031 h 10000"/>
                <a:gd name="connsiteX46" fmla="*/ 4282 w 10000"/>
                <a:gd name="connsiteY46" fmla="*/ 2925 h 10000"/>
                <a:gd name="connsiteX47" fmla="*/ 4311 w 10000"/>
                <a:gd name="connsiteY47" fmla="*/ 2503 h 10000"/>
                <a:gd name="connsiteX48" fmla="*/ 4253 w 10000"/>
                <a:gd name="connsiteY48" fmla="*/ 2291 h 10000"/>
                <a:gd name="connsiteX49" fmla="*/ 4222 w 10000"/>
                <a:gd name="connsiteY49" fmla="*/ 1659 h 10000"/>
                <a:gd name="connsiteX50" fmla="*/ 4282 w 10000"/>
                <a:gd name="connsiteY50" fmla="*/ 1659 h 10000"/>
                <a:gd name="connsiteX51" fmla="*/ 4194 w 10000"/>
                <a:gd name="connsiteY51" fmla="*/ 1552 h 10000"/>
                <a:gd name="connsiteX52" fmla="*/ 3930 w 10000"/>
                <a:gd name="connsiteY52" fmla="*/ 1763 h 10000"/>
                <a:gd name="connsiteX53" fmla="*/ 3871 w 10000"/>
                <a:gd name="connsiteY53" fmla="*/ 1341 h 10000"/>
                <a:gd name="connsiteX54" fmla="*/ 4077 w 10000"/>
                <a:gd name="connsiteY54" fmla="*/ 602 h 10000"/>
                <a:gd name="connsiteX55" fmla="*/ 3902 w 10000"/>
                <a:gd name="connsiteY55" fmla="*/ 338 h 10000"/>
                <a:gd name="connsiteX56" fmla="*/ 4493 w 10000"/>
                <a:gd name="connsiteY56" fmla="*/ 0 h 10000"/>
                <a:gd name="connsiteX57" fmla="*/ 3636 w 10000"/>
                <a:gd name="connsiteY57" fmla="*/ 21 h 10000"/>
                <a:gd name="connsiteX58" fmla="*/ 3550 w 10000"/>
                <a:gd name="connsiteY58" fmla="*/ 233 h 10000"/>
                <a:gd name="connsiteX59" fmla="*/ 3460 w 10000"/>
                <a:gd name="connsiteY59" fmla="*/ 655 h 10000"/>
                <a:gd name="connsiteX60" fmla="*/ 3343 w 10000"/>
                <a:gd name="connsiteY60" fmla="*/ 708 h 10000"/>
                <a:gd name="connsiteX61" fmla="*/ 3519 w 10000"/>
                <a:gd name="connsiteY61" fmla="*/ 919 h 10000"/>
                <a:gd name="connsiteX62" fmla="*/ 3550 w 10000"/>
                <a:gd name="connsiteY62" fmla="*/ 1183 h 10000"/>
                <a:gd name="connsiteX63" fmla="*/ 3460 w 10000"/>
                <a:gd name="connsiteY63" fmla="*/ 1341 h 10000"/>
                <a:gd name="connsiteX64" fmla="*/ 3550 w 10000"/>
                <a:gd name="connsiteY64" fmla="*/ 1816 h 10000"/>
                <a:gd name="connsiteX65" fmla="*/ 3489 w 10000"/>
                <a:gd name="connsiteY65" fmla="*/ 2239 h 10000"/>
                <a:gd name="connsiteX66" fmla="*/ 3050 w 10000"/>
                <a:gd name="connsiteY66" fmla="*/ 2555 h 10000"/>
                <a:gd name="connsiteX67" fmla="*/ 3021 w 10000"/>
                <a:gd name="connsiteY67" fmla="*/ 2397 h 10000"/>
                <a:gd name="connsiteX68" fmla="*/ 2992 w 10000"/>
                <a:gd name="connsiteY68" fmla="*/ 2609 h 10000"/>
                <a:gd name="connsiteX69" fmla="*/ 3108 w 10000"/>
                <a:gd name="connsiteY69" fmla="*/ 2819 h 10000"/>
                <a:gd name="connsiteX70" fmla="*/ 3402 w 10000"/>
                <a:gd name="connsiteY70" fmla="*/ 2609 h 10000"/>
                <a:gd name="connsiteX71" fmla="*/ 3519 w 10000"/>
                <a:gd name="connsiteY71" fmla="*/ 2767 h 10000"/>
                <a:gd name="connsiteX72" fmla="*/ 3314 w 10000"/>
                <a:gd name="connsiteY72" fmla="*/ 2819 h 10000"/>
                <a:gd name="connsiteX73" fmla="*/ 2378 w 10000"/>
                <a:gd name="connsiteY73" fmla="*/ 2638 h 10000"/>
                <a:gd name="connsiteX74" fmla="*/ 2570 w 10000"/>
                <a:gd name="connsiteY74" fmla="*/ 2488 h 10000"/>
                <a:gd name="connsiteX75" fmla="*/ 1994 w 10000"/>
                <a:gd name="connsiteY75" fmla="*/ 2940 h 10000"/>
                <a:gd name="connsiteX76" fmla="*/ 1929 w 10000"/>
                <a:gd name="connsiteY76" fmla="*/ 3317 h 10000"/>
                <a:gd name="connsiteX77" fmla="*/ 1929 w 10000"/>
                <a:gd name="connsiteY77" fmla="*/ 3317 h 10000"/>
                <a:gd name="connsiteX78" fmla="*/ 1789 w 10000"/>
                <a:gd name="connsiteY78" fmla="*/ 3559 h 10000"/>
                <a:gd name="connsiteX79" fmla="*/ 1554 w 10000"/>
                <a:gd name="connsiteY79" fmla="*/ 3559 h 10000"/>
                <a:gd name="connsiteX80" fmla="*/ 1378 w 10000"/>
                <a:gd name="connsiteY80" fmla="*/ 3770 h 10000"/>
                <a:gd name="connsiteX81" fmla="*/ 1145 w 10000"/>
                <a:gd name="connsiteY81" fmla="*/ 3770 h 10000"/>
                <a:gd name="connsiteX82" fmla="*/ 968 w 10000"/>
                <a:gd name="connsiteY82" fmla="*/ 3981 h 10000"/>
                <a:gd name="connsiteX83" fmla="*/ 851 w 10000"/>
                <a:gd name="connsiteY83" fmla="*/ 3770 h 10000"/>
                <a:gd name="connsiteX84" fmla="*/ 558 w 10000"/>
                <a:gd name="connsiteY84" fmla="*/ 3717 h 10000"/>
                <a:gd name="connsiteX85" fmla="*/ 0 w 10000"/>
                <a:gd name="connsiteY85" fmla="*/ 4984 h 10000"/>
                <a:gd name="connsiteX86" fmla="*/ 59 w 10000"/>
                <a:gd name="connsiteY86" fmla="*/ 5249 h 10000"/>
                <a:gd name="connsiteX87" fmla="*/ 118 w 10000"/>
                <a:gd name="connsiteY87" fmla="*/ 5618 h 10000"/>
                <a:gd name="connsiteX88" fmla="*/ 294 w 10000"/>
                <a:gd name="connsiteY88" fmla="*/ 5935 h 10000"/>
                <a:gd name="connsiteX89" fmla="*/ 528 w 10000"/>
                <a:gd name="connsiteY89" fmla="*/ 6462 h 10000"/>
                <a:gd name="connsiteX90" fmla="*/ 381 w 10000"/>
                <a:gd name="connsiteY90" fmla="*/ 6358 h 10000"/>
                <a:gd name="connsiteX91" fmla="*/ 733 w 10000"/>
                <a:gd name="connsiteY91" fmla="*/ 6832 h 10000"/>
                <a:gd name="connsiteX92" fmla="*/ 938 w 10000"/>
                <a:gd name="connsiteY92" fmla="*/ 6780 h 10000"/>
                <a:gd name="connsiteX93" fmla="*/ 910 w 10000"/>
                <a:gd name="connsiteY93" fmla="*/ 6462 h 10000"/>
                <a:gd name="connsiteX94" fmla="*/ 1085 w 10000"/>
                <a:gd name="connsiteY94" fmla="*/ 6515 h 10000"/>
                <a:gd name="connsiteX95" fmla="*/ 880 w 10000"/>
                <a:gd name="connsiteY95" fmla="*/ 5882 h 10000"/>
                <a:gd name="connsiteX96" fmla="*/ 1261 w 10000"/>
                <a:gd name="connsiteY96" fmla="*/ 5618 h 10000"/>
                <a:gd name="connsiteX97" fmla="*/ 1468 w 10000"/>
                <a:gd name="connsiteY97" fmla="*/ 5618 h 10000"/>
                <a:gd name="connsiteX98" fmla="*/ 1468 w 10000"/>
                <a:gd name="connsiteY98" fmla="*/ 5882 h 10000"/>
                <a:gd name="connsiteX99" fmla="*/ 1290 w 10000"/>
                <a:gd name="connsiteY99" fmla="*/ 6040 h 10000"/>
                <a:gd name="connsiteX100" fmla="*/ 1174 w 10000"/>
                <a:gd name="connsiteY100" fmla="*/ 6727 h 10000"/>
                <a:gd name="connsiteX101" fmla="*/ 1115 w 10000"/>
                <a:gd name="connsiteY101" fmla="*/ 7043 h 10000"/>
                <a:gd name="connsiteX102" fmla="*/ 1203 w 10000"/>
                <a:gd name="connsiteY102" fmla="*/ 7466 h 10000"/>
                <a:gd name="connsiteX103" fmla="*/ 1378 w 10000"/>
                <a:gd name="connsiteY103" fmla="*/ 7783 h 10000"/>
                <a:gd name="connsiteX104" fmla="*/ 1965 w 10000"/>
                <a:gd name="connsiteY104" fmla="*/ 8416 h 10000"/>
                <a:gd name="connsiteX105" fmla="*/ 2433 w 10000"/>
                <a:gd name="connsiteY105" fmla="*/ 8891 h 10000"/>
                <a:gd name="connsiteX106" fmla="*/ 2785 w 10000"/>
                <a:gd name="connsiteY106" fmla="*/ 9103 h 10000"/>
                <a:gd name="connsiteX107" fmla="*/ 3167 w 10000"/>
                <a:gd name="connsiteY107" fmla="*/ 9313 h 10000"/>
                <a:gd name="connsiteX108" fmla="*/ 3550 w 10000"/>
                <a:gd name="connsiteY108" fmla="*/ 9525 h 10000"/>
                <a:gd name="connsiteX109" fmla="*/ 3902 w 10000"/>
                <a:gd name="connsiteY109" fmla="*/ 9631 h 10000"/>
                <a:gd name="connsiteX110" fmla="*/ 4282 w 10000"/>
                <a:gd name="connsiteY110" fmla="*/ 9789 h 10000"/>
                <a:gd name="connsiteX111" fmla="*/ 4722 w 10000"/>
                <a:gd name="connsiteY111" fmla="*/ 9948 h 10000"/>
                <a:gd name="connsiteX112" fmla="*/ 5190 w 10000"/>
                <a:gd name="connsiteY112" fmla="*/ 10000 h 10000"/>
                <a:gd name="connsiteX113" fmla="*/ 5601 w 10000"/>
                <a:gd name="connsiteY113" fmla="*/ 10000 h 10000"/>
                <a:gd name="connsiteX114" fmla="*/ 6100 w 10000"/>
                <a:gd name="connsiteY114" fmla="*/ 9948 h 10000"/>
                <a:gd name="connsiteX115" fmla="*/ 6452 w 10000"/>
                <a:gd name="connsiteY115" fmla="*/ 9841 h 10000"/>
                <a:gd name="connsiteX116" fmla="*/ 6804 w 10000"/>
                <a:gd name="connsiteY116" fmla="*/ 9737 h 10000"/>
                <a:gd name="connsiteX117" fmla="*/ 7186 w 10000"/>
                <a:gd name="connsiteY117" fmla="*/ 9578 h 10000"/>
                <a:gd name="connsiteX118" fmla="*/ 7537 w 10000"/>
                <a:gd name="connsiteY118" fmla="*/ 9419 h 10000"/>
                <a:gd name="connsiteX119" fmla="*/ 7860 w 10000"/>
                <a:gd name="connsiteY119" fmla="*/ 9209 h 10000"/>
                <a:gd name="connsiteX120" fmla="*/ 8212 w 10000"/>
                <a:gd name="connsiteY120" fmla="*/ 8997 h 10000"/>
                <a:gd name="connsiteX121" fmla="*/ 8535 w 10000"/>
                <a:gd name="connsiteY121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560 w 10000"/>
                <a:gd name="connsiteY15" fmla="*/ 5301 h 10000"/>
                <a:gd name="connsiteX16" fmla="*/ 9942 w 10000"/>
                <a:gd name="connsiteY16" fmla="*/ 4510 h 10000"/>
                <a:gd name="connsiteX17" fmla="*/ 9531 w 10000"/>
                <a:gd name="connsiteY17" fmla="*/ 4773 h 10000"/>
                <a:gd name="connsiteX18" fmla="*/ 9443 w 10000"/>
                <a:gd name="connsiteY18" fmla="*/ 5195 h 10000"/>
                <a:gd name="connsiteX19" fmla="*/ 9091 w 10000"/>
                <a:gd name="connsiteY19" fmla="*/ 5249 h 10000"/>
                <a:gd name="connsiteX20" fmla="*/ 9062 w 10000"/>
                <a:gd name="connsiteY20" fmla="*/ 5829 h 10000"/>
                <a:gd name="connsiteX21" fmla="*/ 9091 w 10000"/>
                <a:gd name="connsiteY21" fmla="*/ 5935 h 10000"/>
                <a:gd name="connsiteX22" fmla="*/ 8916 w 10000"/>
                <a:gd name="connsiteY22" fmla="*/ 6146 h 10000"/>
                <a:gd name="connsiteX23" fmla="*/ 8720 w 10000"/>
                <a:gd name="connsiteY23" fmla="*/ 5507 h 10000"/>
                <a:gd name="connsiteX24" fmla="*/ 8720 w 10000"/>
                <a:gd name="connsiteY24" fmla="*/ 5507 h 10000"/>
                <a:gd name="connsiteX25" fmla="*/ 8591 w 10000"/>
                <a:gd name="connsiteY25" fmla="*/ 5281 h 10000"/>
                <a:gd name="connsiteX26" fmla="*/ 8399 w 10000"/>
                <a:gd name="connsiteY26" fmla="*/ 5432 h 10000"/>
                <a:gd name="connsiteX27" fmla="*/ 8271 w 10000"/>
                <a:gd name="connsiteY27" fmla="*/ 5205 h 10000"/>
                <a:gd name="connsiteX28" fmla="*/ 8142 w 10000"/>
                <a:gd name="connsiteY28" fmla="*/ 4979 h 10000"/>
                <a:gd name="connsiteX29" fmla="*/ 8655 w 10000"/>
                <a:gd name="connsiteY29" fmla="*/ 4904 h 10000"/>
                <a:gd name="connsiteX30" fmla="*/ 8207 w 10000"/>
                <a:gd name="connsiteY30" fmla="*/ 4602 h 10000"/>
                <a:gd name="connsiteX31" fmla="*/ 8014 w 10000"/>
                <a:gd name="connsiteY31" fmla="*/ 4753 h 10000"/>
                <a:gd name="connsiteX32" fmla="*/ 8047 w 10000"/>
                <a:gd name="connsiteY32" fmla="*/ 4837 h 10000"/>
                <a:gd name="connsiteX33" fmla="*/ 6914 w 10000"/>
                <a:gd name="connsiteY33" fmla="*/ 3320 h 10000"/>
                <a:gd name="connsiteX34" fmla="*/ 6926 w 10000"/>
                <a:gd name="connsiteY34" fmla="*/ 3319 h 10000"/>
                <a:gd name="connsiteX35" fmla="*/ 6605 w 10000"/>
                <a:gd name="connsiteY35" fmla="*/ 3244 h 10000"/>
                <a:gd name="connsiteX36" fmla="*/ 6479 w 10000"/>
                <a:gd name="connsiteY36" fmla="*/ 3018 h 10000"/>
                <a:gd name="connsiteX37" fmla="*/ 4957 w 10000"/>
                <a:gd name="connsiteY37" fmla="*/ 3242 h 10000"/>
                <a:gd name="connsiteX38" fmla="*/ 4838 w 10000"/>
                <a:gd name="connsiteY38" fmla="*/ 3189 h 10000"/>
                <a:gd name="connsiteX39" fmla="*/ 4692 w 10000"/>
                <a:gd name="connsiteY39" fmla="*/ 3136 h 10000"/>
                <a:gd name="connsiteX40" fmla="*/ 4575 w 10000"/>
                <a:gd name="connsiteY40" fmla="*/ 3348 h 10000"/>
                <a:gd name="connsiteX41" fmla="*/ 4253 w 10000"/>
                <a:gd name="connsiteY41" fmla="*/ 3084 h 10000"/>
                <a:gd name="connsiteX42" fmla="*/ 4400 w 10000"/>
                <a:gd name="connsiteY42" fmla="*/ 3084 h 10000"/>
                <a:gd name="connsiteX43" fmla="*/ 4487 w 10000"/>
                <a:gd name="connsiteY43" fmla="*/ 3189 h 10000"/>
                <a:gd name="connsiteX44" fmla="*/ 4429 w 10000"/>
                <a:gd name="connsiteY44" fmla="*/ 3031 h 10000"/>
                <a:gd name="connsiteX45" fmla="*/ 4282 w 10000"/>
                <a:gd name="connsiteY45" fmla="*/ 2925 h 10000"/>
                <a:gd name="connsiteX46" fmla="*/ 4311 w 10000"/>
                <a:gd name="connsiteY46" fmla="*/ 2503 h 10000"/>
                <a:gd name="connsiteX47" fmla="*/ 4253 w 10000"/>
                <a:gd name="connsiteY47" fmla="*/ 2291 h 10000"/>
                <a:gd name="connsiteX48" fmla="*/ 4222 w 10000"/>
                <a:gd name="connsiteY48" fmla="*/ 1659 h 10000"/>
                <a:gd name="connsiteX49" fmla="*/ 4282 w 10000"/>
                <a:gd name="connsiteY49" fmla="*/ 1659 h 10000"/>
                <a:gd name="connsiteX50" fmla="*/ 4194 w 10000"/>
                <a:gd name="connsiteY50" fmla="*/ 1552 h 10000"/>
                <a:gd name="connsiteX51" fmla="*/ 3930 w 10000"/>
                <a:gd name="connsiteY51" fmla="*/ 1763 h 10000"/>
                <a:gd name="connsiteX52" fmla="*/ 3871 w 10000"/>
                <a:gd name="connsiteY52" fmla="*/ 1341 h 10000"/>
                <a:gd name="connsiteX53" fmla="*/ 4077 w 10000"/>
                <a:gd name="connsiteY53" fmla="*/ 602 h 10000"/>
                <a:gd name="connsiteX54" fmla="*/ 3902 w 10000"/>
                <a:gd name="connsiteY54" fmla="*/ 338 h 10000"/>
                <a:gd name="connsiteX55" fmla="*/ 4493 w 10000"/>
                <a:gd name="connsiteY55" fmla="*/ 0 h 10000"/>
                <a:gd name="connsiteX56" fmla="*/ 3636 w 10000"/>
                <a:gd name="connsiteY56" fmla="*/ 21 h 10000"/>
                <a:gd name="connsiteX57" fmla="*/ 3550 w 10000"/>
                <a:gd name="connsiteY57" fmla="*/ 233 h 10000"/>
                <a:gd name="connsiteX58" fmla="*/ 3460 w 10000"/>
                <a:gd name="connsiteY58" fmla="*/ 655 h 10000"/>
                <a:gd name="connsiteX59" fmla="*/ 3343 w 10000"/>
                <a:gd name="connsiteY59" fmla="*/ 708 h 10000"/>
                <a:gd name="connsiteX60" fmla="*/ 3519 w 10000"/>
                <a:gd name="connsiteY60" fmla="*/ 919 h 10000"/>
                <a:gd name="connsiteX61" fmla="*/ 3550 w 10000"/>
                <a:gd name="connsiteY61" fmla="*/ 1183 h 10000"/>
                <a:gd name="connsiteX62" fmla="*/ 3460 w 10000"/>
                <a:gd name="connsiteY62" fmla="*/ 1341 h 10000"/>
                <a:gd name="connsiteX63" fmla="*/ 3550 w 10000"/>
                <a:gd name="connsiteY63" fmla="*/ 1816 h 10000"/>
                <a:gd name="connsiteX64" fmla="*/ 3489 w 10000"/>
                <a:gd name="connsiteY64" fmla="*/ 2239 h 10000"/>
                <a:gd name="connsiteX65" fmla="*/ 3050 w 10000"/>
                <a:gd name="connsiteY65" fmla="*/ 2555 h 10000"/>
                <a:gd name="connsiteX66" fmla="*/ 3021 w 10000"/>
                <a:gd name="connsiteY66" fmla="*/ 2397 h 10000"/>
                <a:gd name="connsiteX67" fmla="*/ 2992 w 10000"/>
                <a:gd name="connsiteY67" fmla="*/ 2609 h 10000"/>
                <a:gd name="connsiteX68" fmla="*/ 3108 w 10000"/>
                <a:gd name="connsiteY68" fmla="*/ 2819 h 10000"/>
                <a:gd name="connsiteX69" fmla="*/ 3402 w 10000"/>
                <a:gd name="connsiteY69" fmla="*/ 2609 h 10000"/>
                <a:gd name="connsiteX70" fmla="*/ 3519 w 10000"/>
                <a:gd name="connsiteY70" fmla="*/ 2767 h 10000"/>
                <a:gd name="connsiteX71" fmla="*/ 3314 w 10000"/>
                <a:gd name="connsiteY71" fmla="*/ 2819 h 10000"/>
                <a:gd name="connsiteX72" fmla="*/ 2378 w 10000"/>
                <a:gd name="connsiteY72" fmla="*/ 2638 h 10000"/>
                <a:gd name="connsiteX73" fmla="*/ 2570 w 10000"/>
                <a:gd name="connsiteY73" fmla="*/ 2488 h 10000"/>
                <a:gd name="connsiteX74" fmla="*/ 1994 w 10000"/>
                <a:gd name="connsiteY74" fmla="*/ 2940 h 10000"/>
                <a:gd name="connsiteX75" fmla="*/ 1929 w 10000"/>
                <a:gd name="connsiteY75" fmla="*/ 3317 h 10000"/>
                <a:gd name="connsiteX76" fmla="*/ 1929 w 10000"/>
                <a:gd name="connsiteY76" fmla="*/ 3317 h 10000"/>
                <a:gd name="connsiteX77" fmla="*/ 1789 w 10000"/>
                <a:gd name="connsiteY77" fmla="*/ 3559 h 10000"/>
                <a:gd name="connsiteX78" fmla="*/ 1554 w 10000"/>
                <a:gd name="connsiteY78" fmla="*/ 3559 h 10000"/>
                <a:gd name="connsiteX79" fmla="*/ 1378 w 10000"/>
                <a:gd name="connsiteY79" fmla="*/ 3770 h 10000"/>
                <a:gd name="connsiteX80" fmla="*/ 1145 w 10000"/>
                <a:gd name="connsiteY80" fmla="*/ 3770 h 10000"/>
                <a:gd name="connsiteX81" fmla="*/ 968 w 10000"/>
                <a:gd name="connsiteY81" fmla="*/ 3981 h 10000"/>
                <a:gd name="connsiteX82" fmla="*/ 851 w 10000"/>
                <a:gd name="connsiteY82" fmla="*/ 3770 h 10000"/>
                <a:gd name="connsiteX83" fmla="*/ 558 w 10000"/>
                <a:gd name="connsiteY83" fmla="*/ 3717 h 10000"/>
                <a:gd name="connsiteX84" fmla="*/ 0 w 10000"/>
                <a:gd name="connsiteY84" fmla="*/ 4984 h 10000"/>
                <a:gd name="connsiteX85" fmla="*/ 59 w 10000"/>
                <a:gd name="connsiteY85" fmla="*/ 5249 h 10000"/>
                <a:gd name="connsiteX86" fmla="*/ 118 w 10000"/>
                <a:gd name="connsiteY86" fmla="*/ 5618 h 10000"/>
                <a:gd name="connsiteX87" fmla="*/ 294 w 10000"/>
                <a:gd name="connsiteY87" fmla="*/ 5935 h 10000"/>
                <a:gd name="connsiteX88" fmla="*/ 528 w 10000"/>
                <a:gd name="connsiteY88" fmla="*/ 6462 h 10000"/>
                <a:gd name="connsiteX89" fmla="*/ 381 w 10000"/>
                <a:gd name="connsiteY89" fmla="*/ 6358 h 10000"/>
                <a:gd name="connsiteX90" fmla="*/ 733 w 10000"/>
                <a:gd name="connsiteY90" fmla="*/ 6832 h 10000"/>
                <a:gd name="connsiteX91" fmla="*/ 938 w 10000"/>
                <a:gd name="connsiteY91" fmla="*/ 6780 h 10000"/>
                <a:gd name="connsiteX92" fmla="*/ 910 w 10000"/>
                <a:gd name="connsiteY92" fmla="*/ 6462 h 10000"/>
                <a:gd name="connsiteX93" fmla="*/ 1085 w 10000"/>
                <a:gd name="connsiteY93" fmla="*/ 6515 h 10000"/>
                <a:gd name="connsiteX94" fmla="*/ 880 w 10000"/>
                <a:gd name="connsiteY94" fmla="*/ 5882 h 10000"/>
                <a:gd name="connsiteX95" fmla="*/ 1261 w 10000"/>
                <a:gd name="connsiteY95" fmla="*/ 5618 h 10000"/>
                <a:gd name="connsiteX96" fmla="*/ 1468 w 10000"/>
                <a:gd name="connsiteY96" fmla="*/ 5618 h 10000"/>
                <a:gd name="connsiteX97" fmla="*/ 1468 w 10000"/>
                <a:gd name="connsiteY97" fmla="*/ 5882 h 10000"/>
                <a:gd name="connsiteX98" fmla="*/ 1290 w 10000"/>
                <a:gd name="connsiteY98" fmla="*/ 6040 h 10000"/>
                <a:gd name="connsiteX99" fmla="*/ 1174 w 10000"/>
                <a:gd name="connsiteY99" fmla="*/ 6727 h 10000"/>
                <a:gd name="connsiteX100" fmla="*/ 1115 w 10000"/>
                <a:gd name="connsiteY100" fmla="*/ 7043 h 10000"/>
                <a:gd name="connsiteX101" fmla="*/ 1203 w 10000"/>
                <a:gd name="connsiteY101" fmla="*/ 7466 h 10000"/>
                <a:gd name="connsiteX102" fmla="*/ 1378 w 10000"/>
                <a:gd name="connsiteY102" fmla="*/ 7783 h 10000"/>
                <a:gd name="connsiteX103" fmla="*/ 1965 w 10000"/>
                <a:gd name="connsiteY103" fmla="*/ 8416 h 10000"/>
                <a:gd name="connsiteX104" fmla="*/ 2433 w 10000"/>
                <a:gd name="connsiteY104" fmla="*/ 8891 h 10000"/>
                <a:gd name="connsiteX105" fmla="*/ 2785 w 10000"/>
                <a:gd name="connsiteY105" fmla="*/ 9103 h 10000"/>
                <a:gd name="connsiteX106" fmla="*/ 3167 w 10000"/>
                <a:gd name="connsiteY106" fmla="*/ 9313 h 10000"/>
                <a:gd name="connsiteX107" fmla="*/ 3550 w 10000"/>
                <a:gd name="connsiteY107" fmla="*/ 9525 h 10000"/>
                <a:gd name="connsiteX108" fmla="*/ 3902 w 10000"/>
                <a:gd name="connsiteY108" fmla="*/ 9631 h 10000"/>
                <a:gd name="connsiteX109" fmla="*/ 4282 w 10000"/>
                <a:gd name="connsiteY109" fmla="*/ 9789 h 10000"/>
                <a:gd name="connsiteX110" fmla="*/ 4722 w 10000"/>
                <a:gd name="connsiteY110" fmla="*/ 9948 h 10000"/>
                <a:gd name="connsiteX111" fmla="*/ 5190 w 10000"/>
                <a:gd name="connsiteY111" fmla="*/ 10000 h 10000"/>
                <a:gd name="connsiteX112" fmla="*/ 5601 w 10000"/>
                <a:gd name="connsiteY112" fmla="*/ 10000 h 10000"/>
                <a:gd name="connsiteX113" fmla="*/ 6100 w 10000"/>
                <a:gd name="connsiteY113" fmla="*/ 9948 h 10000"/>
                <a:gd name="connsiteX114" fmla="*/ 6452 w 10000"/>
                <a:gd name="connsiteY114" fmla="*/ 9841 h 10000"/>
                <a:gd name="connsiteX115" fmla="*/ 6804 w 10000"/>
                <a:gd name="connsiteY115" fmla="*/ 9737 h 10000"/>
                <a:gd name="connsiteX116" fmla="*/ 7186 w 10000"/>
                <a:gd name="connsiteY116" fmla="*/ 9578 h 10000"/>
                <a:gd name="connsiteX117" fmla="*/ 7537 w 10000"/>
                <a:gd name="connsiteY117" fmla="*/ 9419 h 10000"/>
                <a:gd name="connsiteX118" fmla="*/ 7860 w 10000"/>
                <a:gd name="connsiteY118" fmla="*/ 9209 h 10000"/>
                <a:gd name="connsiteX119" fmla="*/ 8212 w 10000"/>
                <a:gd name="connsiteY119" fmla="*/ 8997 h 10000"/>
                <a:gd name="connsiteX120" fmla="*/ 8535 w 10000"/>
                <a:gd name="connsiteY120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560 w 10000"/>
                <a:gd name="connsiteY15" fmla="*/ 5301 h 10000"/>
                <a:gd name="connsiteX16" fmla="*/ 9942 w 10000"/>
                <a:gd name="connsiteY16" fmla="*/ 4510 h 10000"/>
                <a:gd name="connsiteX17" fmla="*/ 9531 w 10000"/>
                <a:gd name="connsiteY17" fmla="*/ 4773 h 10000"/>
                <a:gd name="connsiteX18" fmla="*/ 9443 w 10000"/>
                <a:gd name="connsiteY18" fmla="*/ 5195 h 10000"/>
                <a:gd name="connsiteX19" fmla="*/ 9091 w 10000"/>
                <a:gd name="connsiteY19" fmla="*/ 5249 h 10000"/>
                <a:gd name="connsiteX20" fmla="*/ 9062 w 10000"/>
                <a:gd name="connsiteY20" fmla="*/ 5829 h 10000"/>
                <a:gd name="connsiteX21" fmla="*/ 9091 w 10000"/>
                <a:gd name="connsiteY21" fmla="*/ 5935 h 10000"/>
                <a:gd name="connsiteX22" fmla="*/ 8916 w 10000"/>
                <a:gd name="connsiteY22" fmla="*/ 6146 h 10000"/>
                <a:gd name="connsiteX23" fmla="*/ 8720 w 10000"/>
                <a:gd name="connsiteY23" fmla="*/ 5507 h 10000"/>
                <a:gd name="connsiteX24" fmla="*/ 8720 w 10000"/>
                <a:gd name="connsiteY24" fmla="*/ 5507 h 10000"/>
                <a:gd name="connsiteX25" fmla="*/ 8591 w 10000"/>
                <a:gd name="connsiteY25" fmla="*/ 5281 h 10000"/>
                <a:gd name="connsiteX26" fmla="*/ 8399 w 10000"/>
                <a:gd name="connsiteY26" fmla="*/ 5432 h 10000"/>
                <a:gd name="connsiteX27" fmla="*/ 8271 w 10000"/>
                <a:gd name="connsiteY27" fmla="*/ 5205 h 10000"/>
                <a:gd name="connsiteX28" fmla="*/ 8142 w 10000"/>
                <a:gd name="connsiteY28" fmla="*/ 4979 h 10000"/>
                <a:gd name="connsiteX29" fmla="*/ 8655 w 10000"/>
                <a:gd name="connsiteY29" fmla="*/ 4904 h 10000"/>
                <a:gd name="connsiteX30" fmla="*/ 8207 w 10000"/>
                <a:gd name="connsiteY30" fmla="*/ 4602 h 10000"/>
                <a:gd name="connsiteX31" fmla="*/ 8014 w 10000"/>
                <a:gd name="connsiteY31" fmla="*/ 4753 h 10000"/>
                <a:gd name="connsiteX32" fmla="*/ 8047 w 10000"/>
                <a:gd name="connsiteY32" fmla="*/ 4837 h 10000"/>
                <a:gd name="connsiteX33" fmla="*/ 6914 w 10000"/>
                <a:gd name="connsiteY33" fmla="*/ 3320 h 10000"/>
                <a:gd name="connsiteX34" fmla="*/ 6926 w 10000"/>
                <a:gd name="connsiteY34" fmla="*/ 3319 h 10000"/>
                <a:gd name="connsiteX35" fmla="*/ 6605 w 10000"/>
                <a:gd name="connsiteY35" fmla="*/ 3244 h 10000"/>
                <a:gd name="connsiteX36" fmla="*/ 6479 w 10000"/>
                <a:gd name="connsiteY36" fmla="*/ 3018 h 10000"/>
                <a:gd name="connsiteX37" fmla="*/ 4957 w 10000"/>
                <a:gd name="connsiteY37" fmla="*/ 3242 h 10000"/>
                <a:gd name="connsiteX38" fmla="*/ 4838 w 10000"/>
                <a:gd name="connsiteY38" fmla="*/ 3189 h 10000"/>
                <a:gd name="connsiteX39" fmla="*/ 4692 w 10000"/>
                <a:gd name="connsiteY39" fmla="*/ 3136 h 10000"/>
                <a:gd name="connsiteX40" fmla="*/ 4575 w 10000"/>
                <a:gd name="connsiteY40" fmla="*/ 3348 h 10000"/>
                <a:gd name="connsiteX41" fmla="*/ 4253 w 10000"/>
                <a:gd name="connsiteY41" fmla="*/ 3084 h 10000"/>
                <a:gd name="connsiteX42" fmla="*/ 4400 w 10000"/>
                <a:gd name="connsiteY42" fmla="*/ 3084 h 10000"/>
                <a:gd name="connsiteX43" fmla="*/ 4429 w 10000"/>
                <a:gd name="connsiteY43" fmla="*/ 3031 h 10000"/>
                <a:gd name="connsiteX44" fmla="*/ 4282 w 10000"/>
                <a:gd name="connsiteY44" fmla="*/ 2925 h 10000"/>
                <a:gd name="connsiteX45" fmla="*/ 4311 w 10000"/>
                <a:gd name="connsiteY45" fmla="*/ 2503 h 10000"/>
                <a:gd name="connsiteX46" fmla="*/ 4253 w 10000"/>
                <a:gd name="connsiteY46" fmla="*/ 2291 h 10000"/>
                <a:gd name="connsiteX47" fmla="*/ 4222 w 10000"/>
                <a:gd name="connsiteY47" fmla="*/ 1659 h 10000"/>
                <a:gd name="connsiteX48" fmla="*/ 4282 w 10000"/>
                <a:gd name="connsiteY48" fmla="*/ 1659 h 10000"/>
                <a:gd name="connsiteX49" fmla="*/ 4194 w 10000"/>
                <a:gd name="connsiteY49" fmla="*/ 1552 h 10000"/>
                <a:gd name="connsiteX50" fmla="*/ 3930 w 10000"/>
                <a:gd name="connsiteY50" fmla="*/ 1763 h 10000"/>
                <a:gd name="connsiteX51" fmla="*/ 3871 w 10000"/>
                <a:gd name="connsiteY51" fmla="*/ 1341 h 10000"/>
                <a:gd name="connsiteX52" fmla="*/ 4077 w 10000"/>
                <a:gd name="connsiteY52" fmla="*/ 602 h 10000"/>
                <a:gd name="connsiteX53" fmla="*/ 3902 w 10000"/>
                <a:gd name="connsiteY53" fmla="*/ 338 h 10000"/>
                <a:gd name="connsiteX54" fmla="*/ 4493 w 10000"/>
                <a:gd name="connsiteY54" fmla="*/ 0 h 10000"/>
                <a:gd name="connsiteX55" fmla="*/ 3636 w 10000"/>
                <a:gd name="connsiteY55" fmla="*/ 21 h 10000"/>
                <a:gd name="connsiteX56" fmla="*/ 3550 w 10000"/>
                <a:gd name="connsiteY56" fmla="*/ 233 h 10000"/>
                <a:gd name="connsiteX57" fmla="*/ 3460 w 10000"/>
                <a:gd name="connsiteY57" fmla="*/ 655 h 10000"/>
                <a:gd name="connsiteX58" fmla="*/ 3343 w 10000"/>
                <a:gd name="connsiteY58" fmla="*/ 708 h 10000"/>
                <a:gd name="connsiteX59" fmla="*/ 3519 w 10000"/>
                <a:gd name="connsiteY59" fmla="*/ 919 h 10000"/>
                <a:gd name="connsiteX60" fmla="*/ 3550 w 10000"/>
                <a:gd name="connsiteY60" fmla="*/ 1183 h 10000"/>
                <a:gd name="connsiteX61" fmla="*/ 3460 w 10000"/>
                <a:gd name="connsiteY61" fmla="*/ 1341 h 10000"/>
                <a:gd name="connsiteX62" fmla="*/ 3550 w 10000"/>
                <a:gd name="connsiteY62" fmla="*/ 1816 h 10000"/>
                <a:gd name="connsiteX63" fmla="*/ 3489 w 10000"/>
                <a:gd name="connsiteY63" fmla="*/ 2239 h 10000"/>
                <a:gd name="connsiteX64" fmla="*/ 3050 w 10000"/>
                <a:gd name="connsiteY64" fmla="*/ 2555 h 10000"/>
                <a:gd name="connsiteX65" fmla="*/ 3021 w 10000"/>
                <a:gd name="connsiteY65" fmla="*/ 2397 h 10000"/>
                <a:gd name="connsiteX66" fmla="*/ 2992 w 10000"/>
                <a:gd name="connsiteY66" fmla="*/ 2609 h 10000"/>
                <a:gd name="connsiteX67" fmla="*/ 3108 w 10000"/>
                <a:gd name="connsiteY67" fmla="*/ 2819 h 10000"/>
                <a:gd name="connsiteX68" fmla="*/ 3402 w 10000"/>
                <a:gd name="connsiteY68" fmla="*/ 2609 h 10000"/>
                <a:gd name="connsiteX69" fmla="*/ 3519 w 10000"/>
                <a:gd name="connsiteY69" fmla="*/ 2767 h 10000"/>
                <a:gd name="connsiteX70" fmla="*/ 3314 w 10000"/>
                <a:gd name="connsiteY70" fmla="*/ 2819 h 10000"/>
                <a:gd name="connsiteX71" fmla="*/ 2378 w 10000"/>
                <a:gd name="connsiteY71" fmla="*/ 2638 h 10000"/>
                <a:gd name="connsiteX72" fmla="*/ 2570 w 10000"/>
                <a:gd name="connsiteY72" fmla="*/ 2488 h 10000"/>
                <a:gd name="connsiteX73" fmla="*/ 1994 w 10000"/>
                <a:gd name="connsiteY73" fmla="*/ 2940 h 10000"/>
                <a:gd name="connsiteX74" fmla="*/ 1929 w 10000"/>
                <a:gd name="connsiteY74" fmla="*/ 3317 h 10000"/>
                <a:gd name="connsiteX75" fmla="*/ 1929 w 10000"/>
                <a:gd name="connsiteY75" fmla="*/ 3317 h 10000"/>
                <a:gd name="connsiteX76" fmla="*/ 1789 w 10000"/>
                <a:gd name="connsiteY76" fmla="*/ 3559 h 10000"/>
                <a:gd name="connsiteX77" fmla="*/ 1554 w 10000"/>
                <a:gd name="connsiteY77" fmla="*/ 3559 h 10000"/>
                <a:gd name="connsiteX78" fmla="*/ 1378 w 10000"/>
                <a:gd name="connsiteY78" fmla="*/ 3770 h 10000"/>
                <a:gd name="connsiteX79" fmla="*/ 1145 w 10000"/>
                <a:gd name="connsiteY79" fmla="*/ 3770 h 10000"/>
                <a:gd name="connsiteX80" fmla="*/ 968 w 10000"/>
                <a:gd name="connsiteY80" fmla="*/ 3981 h 10000"/>
                <a:gd name="connsiteX81" fmla="*/ 851 w 10000"/>
                <a:gd name="connsiteY81" fmla="*/ 3770 h 10000"/>
                <a:gd name="connsiteX82" fmla="*/ 558 w 10000"/>
                <a:gd name="connsiteY82" fmla="*/ 3717 h 10000"/>
                <a:gd name="connsiteX83" fmla="*/ 0 w 10000"/>
                <a:gd name="connsiteY83" fmla="*/ 4984 h 10000"/>
                <a:gd name="connsiteX84" fmla="*/ 59 w 10000"/>
                <a:gd name="connsiteY84" fmla="*/ 5249 h 10000"/>
                <a:gd name="connsiteX85" fmla="*/ 118 w 10000"/>
                <a:gd name="connsiteY85" fmla="*/ 5618 h 10000"/>
                <a:gd name="connsiteX86" fmla="*/ 294 w 10000"/>
                <a:gd name="connsiteY86" fmla="*/ 5935 h 10000"/>
                <a:gd name="connsiteX87" fmla="*/ 528 w 10000"/>
                <a:gd name="connsiteY87" fmla="*/ 6462 h 10000"/>
                <a:gd name="connsiteX88" fmla="*/ 381 w 10000"/>
                <a:gd name="connsiteY88" fmla="*/ 6358 h 10000"/>
                <a:gd name="connsiteX89" fmla="*/ 733 w 10000"/>
                <a:gd name="connsiteY89" fmla="*/ 6832 h 10000"/>
                <a:gd name="connsiteX90" fmla="*/ 938 w 10000"/>
                <a:gd name="connsiteY90" fmla="*/ 6780 h 10000"/>
                <a:gd name="connsiteX91" fmla="*/ 910 w 10000"/>
                <a:gd name="connsiteY91" fmla="*/ 6462 h 10000"/>
                <a:gd name="connsiteX92" fmla="*/ 1085 w 10000"/>
                <a:gd name="connsiteY92" fmla="*/ 6515 h 10000"/>
                <a:gd name="connsiteX93" fmla="*/ 880 w 10000"/>
                <a:gd name="connsiteY93" fmla="*/ 5882 h 10000"/>
                <a:gd name="connsiteX94" fmla="*/ 1261 w 10000"/>
                <a:gd name="connsiteY94" fmla="*/ 5618 h 10000"/>
                <a:gd name="connsiteX95" fmla="*/ 1468 w 10000"/>
                <a:gd name="connsiteY95" fmla="*/ 5618 h 10000"/>
                <a:gd name="connsiteX96" fmla="*/ 1468 w 10000"/>
                <a:gd name="connsiteY96" fmla="*/ 5882 h 10000"/>
                <a:gd name="connsiteX97" fmla="*/ 1290 w 10000"/>
                <a:gd name="connsiteY97" fmla="*/ 6040 h 10000"/>
                <a:gd name="connsiteX98" fmla="*/ 1174 w 10000"/>
                <a:gd name="connsiteY98" fmla="*/ 6727 h 10000"/>
                <a:gd name="connsiteX99" fmla="*/ 1115 w 10000"/>
                <a:gd name="connsiteY99" fmla="*/ 7043 h 10000"/>
                <a:gd name="connsiteX100" fmla="*/ 1203 w 10000"/>
                <a:gd name="connsiteY100" fmla="*/ 7466 h 10000"/>
                <a:gd name="connsiteX101" fmla="*/ 1378 w 10000"/>
                <a:gd name="connsiteY101" fmla="*/ 7783 h 10000"/>
                <a:gd name="connsiteX102" fmla="*/ 1965 w 10000"/>
                <a:gd name="connsiteY102" fmla="*/ 8416 h 10000"/>
                <a:gd name="connsiteX103" fmla="*/ 2433 w 10000"/>
                <a:gd name="connsiteY103" fmla="*/ 8891 h 10000"/>
                <a:gd name="connsiteX104" fmla="*/ 2785 w 10000"/>
                <a:gd name="connsiteY104" fmla="*/ 9103 h 10000"/>
                <a:gd name="connsiteX105" fmla="*/ 3167 w 10000"/>
                <a:gd name="connsiteY105" fmla="*/ 9313 h 10000"/>
                <a:gd name="connsiteX106" fmla="*/ 3550 w 10000"/>
                <a:gd name="connsiteY106" fmla="*/ 9525 h 10000"/>
                <a:gd name="connsiteX107" fmla="*/ 3902 w 10000"/>
                <a:gd name="connsiteY107" fmla="*/ 9631 h 10000"/>
                <a:gd name="connsiteX108" fmla="*/ 4282 w 10000"/>
                <a:gd name="connsiteY108" fmla="*/ 9789 h 10000"/>
                <a:gd name="connsiteX109" fmla="*/ 4722 w 10000"/>
                <a:gd name="connsiteY109" fmla="*/ 9948 h 10000"/>
                <a:gd name="connsiteX110" fmla="*/ 5190 w 10000"/>
                <a:gd name="connsiteY110" fmla="*/ 10000 h 10000"/>
                <a:gd name="connsiteX111" fmla="*/ 5601 w 10000"/>
                <a:gd name="connsiteY111" fmla="*/ 10000 h 10000"/>
                <a:gd name="connsiteX112" fmla="*/ 6100 w 10000"/>
                <a:gd name="connsiteY112" fmla="*/ 9948 h 10000"/>
                <a:gd name="connsiteX113" fmla="*/ 6452 w 10000"/>
                <a:gd name="connsiteY113" fmla="*/ 9841 h 10000"/>
                <a:gd name="connsiteX114" fmla="*/ 6804 w 10000"/>
                <a:gd name="connsiteY114" fmla="*/ 9737 h 10000"/>
                <a:gd name="connsiteX115" fmla="*/ 7186 w 10000"/>
                <a:gd name="connsiteY115" fmla="*/ 9578 h 10000"/>
                <a:gd name="connsiteX116" fmla="*/ 7537 w 10000"/>
                <a:gd name="connsiteY116" fmla="*/ 9419 h 10000"/>
                <a:gd name="connsiteX117" fmla="*/ 7860 w 10000"/>
                <a:gd name="connsiteY117" fmla="*/ 9209 h 10000"/>
                <a:gd name="connsiteX118" fmla="*/ 8212 w 10000"/>
                <a:gd name="connsiteY118" fmla="*/ 8997 h 10000"/>
                <a:gd name="connsiteX119" fmla="*/ 8535 w 10000"/>
                <a:gd name="connsiteY119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560 w 10000"/>
                <a:gd name="connsiteY15" fmla="*/ 5301 h 10000"/>
                <a:gd name="connsiteX16" fmla="*/ 9942 w 10000"/>
                <a:gd name="connsiteY16" fmla="*/ 4510 h 10000"/>
                <a:gd name="connsiteX17" fmla="*/ 9531 w 10000"/>
                <a:gd name="connsiteY17" fmla="*/ 4773 h 10000"/>
                <a:gd name="connsiteX18" fmla="*/ 9443 w 10000"/>
                <a:gd name="connsiteY18" fmla="*/ 5195 h 10000"/>
                <a:gd name="connsiteX19" fmla="*/ 9091 w 10000"/>
                <a:gd name="connsiteY19" fmla="*/ 5249 h 10000"/>
                <a:gd name="connsiteX20" fmla="*/ 9062 w 10000"/>
                <a:gd name="connsiteY20" fmla="*/ 5829 h 10000"/>
                <a:gd name="connsiteX21" fmla="*/ 8916 w 10000"/>
                <a:gd name="connsiteY21" fmla="*/ 6146 h 10000"/>
                <a:gd name="connsiteX22" fmla="*/ 8720 w 10000"/>
                <a:gd name="connsiteY22" fmla="*/ 5507 h 10000"/>
                <a:gd name="connsiteX23" fmla="*/ 8720 w 10000"/>
                <a:gd name="connsiteY23" fmla="*/ 5507 h 10000"/>
                <a:gd name="connsiteX24" fmla="*/ 8591 w 10000"/>
                <a:gd name="connsiteY24" fmla="*/ 5281 h 10000"/>
                <a:gd name="connsiteX25" fmla="*/ 8399 w 10000"/>
                <a:gd name="connsiteY25" fmla="*/ 5432 h 10000"/>
                <a:gd name="connsiteX26" fmla="*/ 8271 w 10000"/>
                <a:gd name="connsiteY26" fmla="*/ 5205 h 10000"/>
                <a:gd name="connsiteX27" fmla="*/ 8142 w 10000"/>
                <a:gd name="connsiteY27" fmla="*/ 4979 h 10000"/>
                <a:gd name="connsiteX28" fmla="*/ 8655 w 10000"/>
                <a:gd name="connsiteY28" fmla="*/ 4904 h 10000"/>
                <a:gd name="connsiteX29" fmla="*/ 8207 w 10000"/>
                <a:gd name="connsiteY29" fmla="*/ 4602 h 10000"/>
                <a:gd name="connsiteX30" fmla="*/ 8014 w 10000"/>
                <a:gd name="connsiteY30" fmla="*/ 4753 h 10000"/>
                <a:gd name="connsiteX31" fmla="*/ 8047 w 10000"/>
                <a:gd name="connsiteY31" fmla="*/ 4837 h 10000"/>
                <a:gd name="connsiteX32" fmla="*/ 6914 w 10000"/>
                <a:gd name="connsiteY32" fmla="*/ 3320 h 10000"/>
                <a:gd name="connsiteX33" fmla="*/ 6926 w 10000"/>
                <a:gd name="connsiteY33" fmla="*/ 3319 h 10000"/>
                <a:gd name="connsiteX34" fmla="*/ 6605 w 10000"/>
                <a:gd name="connsiteY34" fmla="*/ 3244 h 10000"/>
                <a:gd name="connsiteX35" fmla="*/ 6479 w 10000"/>
                <a:gd name="connsiteY35" fmla="*/ 3018 h 10000"/>
                <a:gd name="connsiteX36" fmla="*/ 4957 w 10000"/>
                <a:gd name="connsiteY36" fmla="*/ 3242 h 10000"/>
                <a:gd name="connsiteX37" fmla="*/ 4838 w 10000"/>
                <a:gd name="connsiteY37" fmla="*/ 3189 h 10000"/>
                <a:gd name="connsiteX38" fmla="*/ 4692 w 10000"/>
                <a:gd name="connsiteY38" fmla="*/ 3136 h 10000"/>
                <a:gd name="connsiteX39" fmla="*/ 4575 w 10000"/>
                <a:gd name="connsiteY39" fmla="*/ 3348 h 10000"/>
                <a:gd name="connsiteX40" fmla="*/ 4253 w 10000"/>
                <a:gd name="connsiteY40" fmla="*/ 3084 h 10000"/>
                <a:gd name="connsiteX41" fmla="*/ 4400 w 10000"/>
                <a:gd name="connsiteY41" fmla="*/ 3084 h 10000"/>
                <a:gd name="connsiteX42" fmla="*/ 4429 w 10000"/>
                <a:gd name="connsiteY42" fmla="*/ 3031 h 10000"/>
                <a:gd name="connsiteX43" fmla="*/ 4282 w 10000"/>
                <a:gd name="connsiteY43" fmla="*/ 2925 h 10000"/>
                <a:gd name="connsiteX44" fmla="*/ 4311 w 10000"/>
                <a:gd name="connsiteY44" fmla="*/ 2503 h 10000"/>
                <a:gd name="connsiteX45" fmla="*/ 4253 w 10000"/>
                <a:gd name="connsiteY45" fmla="*/ 2291 h 10000"/>
                <a:gd name="connsiteX46" fmla="*/ 4222 w 10000"/>
                <a:gd name="connsiteY46" fmla="*/ 1659 h 10000"/>
                <a:gd name="connsiteX47" fmla="*/ 4282 w 10000"/>
                <a:gd name="connsiteY47" fmla="*/ 1659 h 10000"/>
                <a:gd name="connsiteX48" fmla="*/ 4194 w 10000"/>
                <a:gd name="connsiteY48" fmla="*/ 1552 h 10000"/>
                <a:gd name="connsiteX49" fmla="*/ 3930 w 10000"/>
                <a:gd name="connsiteY49" fmla="*/ 1763 h 10000"/>
                <a:gd name="connsiteX50" fmla="*/ 3871 w 10000"/>
                <a:gd name="connsiteY50" fmla="*/ 1341 h 10000"/>
                <a:gd name="connsiteX51" fmla="*/ 4077 w 10000"/>
                <a:gd name="connsiteY51" fmla="*/ 602 h 10000"/>
                <a:gd name="connsiteX52" fmla="*/ 3902 w 10000"/>
                <a:gd name="connsiteY52" fmla="*/ 338 h 10000"/>
                <a:gd name="connsiteX53" fmla="*/ 4493 w 10000"/>
                <a:gd name="connsiteY53" fmla="*/ 0 h 10000"/>
                <a:gd name="connsiteX54" fmla="*/ 3636 w 10000"/>
                <a:gd name="connsiteY54" fmla="*/ 21 h 10000"/>
                <a:gd name="connsiteX55" fmla="*/ 3550 w 10000"/>
                <a:gd name="connsiteY55" fmla="*/ 233 h 10000"/>
                <a:gd name="connsiteX56" fmla="*/ 3460 w 10000"/>
                <a:gd name="connsiteY56" fmla="*/ 655 h 10000"/>
                <a:gd name="connsiteX57" fmla="*/ 3343 w 10000"/>
                <a:gd name="connsiteY57" fmla="*/ 708 h 10000"/>
                <a:gd name="connsiteX58" fmla="*/ 3519 w 10000"/>
                <a:gd name="connsiteY58" fmla="*/ 919 h 10000"/>
                <a:gd name="connsiteX59" fmla="*/ 3550 w 10000"/>
                <a:gd name="connsiteY59" fmla="*/ 1183 h 10000"/>
                <a:gd name="connsiteX60" fmla="*/ 3460 w 10000"/>
                <a:gd name="connsiteY60" fmla="*/ 1341 h 10000"/>
                <a:gd name="connsiteX61" fmla="*/ 3550 w 10000"/>
                <a:gd name="connsiteY61" fmla="*/ 1816 h 10000"/>
                <a:gd name="connsiteX62" fmla="*/ 3489 w 10000"/>
                <a:gd name="connsiteY62" fmla="*/ 2239 h 10000"/>
                <a:gd name="connsiteX63" fmla="*/ 3050 w 10000"/>
                <a:gd name="connsiteY63" fmla="*/ 2555 h 10000"/>
                <a:gd name="connsiteX64" fmla="*/ 3021 w 10000"/>
                <a:gd name="connsiteY64" fmla="*/ 2397 h 10000"/>
                <a:gd name="connsiteX65" fmla="*/ 2992 w 10000"/>
                <a:gd name="connsiteY65" fmla="*/ 2609 h 10000"/>
                <a:gd name="connsiteX66" fmla="*/ 3108 w 10000"/>
                <a:gd name="connsiteY66" fmla="*/ 2819 h 10000"/>
                <a:gd name="connsiteX67" fmla="*/ 3402 w 10000"/>
                <a:gd name="connsiteY67" fmla="*/ 2609 h 10000"/>
                <a:gd name="connsiteX68" fmla="*/ 3519 w 10000"/>
                <a:gd name="connsiteY68" fmla="*/ 2767 h 10000"/>
                <a:gd name="connsiteX69" fmla="*/ 3314 w 10000"/>
                <a:gd name="connsiteY69" fmla="*/ 2819 h 10000"/>
                <a:gd name="connsiteX70" fmla="*/ 2378 w 10000"/>
                <a:gd name="connsiteY70" fmla="*/ 2638 h 10000"/>
                <a:gd name="connsiteX71" fmla="*/ 2570 w 10000"/>
                <a:gd name="connsiteY71" fmla="*/ 2488 h 10000"/>
                <a:gd name="connsiteX72" fmla="*/ 1994 w 10000"/>
                <a:gd name="connsiteY72" fmla="*/ 2940 h 10000"/>
                <a:gd name="connsiteX73" fmla="*/ 1929 w 10000"/>
                <a:gd name="connsiteY73" fmla="*/ 3317 h 10000"/>
                <a:gd name="connsiteX74" fmla="*/ 1929 w 10000"/>
                <a:gd name="connsiteY74" fmla="*/ 3317 h 10000"/>
                <a:gd name="connsiteX75" fmla="*/ 1789 w 10000"/>
                <a:gd name="connsiteY75" fmla="*/ 3559 h 10000"/>
                <a:gd name="connsiteX76" fmla="*/ 1554 w 10000"/>
                <a:gd name="connsiteY76" fmla="*/ 3559 h 10000"/>
                <a:gd name="connsiteX77" fmla="*/ 1378 w 10000"/>
                <a:gd name="connsiteY77" fmla="*/ 3770 h 10000"/>
                <a:gd name="connsiteX78" fmla="*/ 1145 w 10000"/>
                <a:gd name="connsiteY78" fmla="*/ 3770 h 10000"/>
                <a:gd name="connsiteX79" fmla="*/ 968 w 10000"/>
                <a:gd name="connsiteY79" fmla="*/ 3981 h 10000"/>
                <a:gd name="connsiteX80" fmla="*/ 851 w 10000"/>
                <a:gd name="connsiteY80" fmla="*/ 3770 h 10000"/>
                <a:gd name="connsiteX81" fmla="*/ 558 w 10000"/>
                <a:gd name="connsiteY81" fmla="*/ 3717 h 10000"/>
                <a:gd name="connsiteX82" fmla="*/ 0 w 10000"/>
                <a:gd name="connsiteY82" fmla="*/ 4984 h 10000"/>
                <a:gd name="connsiteX83" fmla="*/ 59 w 10000"/>
                <a:gd name="connsiteY83" fmla="*/ 5249 h 10000"/>
                <a:gd name="connsiteX84" fmla="*/ 118 w 10000"/>
                <a:gd name="connsiteY84" fmla="*/ 5618 h 10000"/>
                <a:gd name="connsiteX85" fmla="*/ 294 w 10000"/>
                <a:gd name="connsiteY85" fmla="*/ 5935 h 10000"/>
                <a:gd name="connsiteX86" fmla="*/ 528 w 10000"/>
                <a:gd name="connsiteY86" fmla="*/ 6462 h 10000"/>
                <a:gd name="connsiteX87" fmla="*/ 381 w 10000"/>
                <a:gd name="connsiteY87" fmla="*/ 6358 h 10000"/>
                <a:gd name="connsiteX88" fmla="*/ 733 w 10000"/>
                <a:gd name="connsiteY88" fmla="*/ 6832 h 10000"/>
                <a:gd name="connsiteX89" fmla="*/ 938 w 10000"/>
                <a:gd name="connsiteY89" fmla="*/ 6780 h 10000"/>
                <a:gd name="connsiteX90" fmla="*/ 910 w 10000"/>
                <a:gd name="connsiteY90" fmla="*/ 6462 h 10000"/>
                <a:gd name="connsiteX91" fmla="*/ 1085 w 10000"/>
                <a:gd name="connsiteY91" fmla="*/ 6515 h 10000"/>
                <a:gd name="connsiteX92" fmla="*/ 880 w 10000"/>
                <a:gd name="connsiteY92" fmla="*/ 5882 h 10000"/>
                <a:gd name="connsiteX93" fmla="*/ 1261 w 10000"/>
                <a:gd name="connsiteY93" fmla="*/ 5618 h 10000"/>
                <a:gd name="connsiteX94" fmla="*/ 1468 w 10000"/>
                <a:gd name="connsiteY94" fmla="*/ 5618 h 10000"/>
                <a:gd name="connsiteX95" fmla="*/ 1468 w 10000"/>
                <a:gd name="connsiteY95" fmla="*/ 5882 h 10000"/>
                <a:gd name="connsiteX96" fmla="*/ 1290 w 10000"/>
                <a:gd name="connsiteY96" fmla="*/ 6040 h 10000"/>
                <a:gd name="connsiteX97" fmla="*/ 1174 w 10000"/>
                <a:gd name="connsiteY97" fmla="*/ 6727 h 10000"/>
                <a:gd name="connsiteX98" fmla="*/ 1115 w 10000"/>
                <a:gd name="connsiteY98" fmla="*/ 7043 h 10000"/>
                <a:gd name="connsiteX99" fmla="*/ 1203 w 10000"/>
                <a:gd name="connsiteY99" fmla="*/ 7466 h 10000"/>
                <a:gd name="connsiteX100" fmla="*/ 1378 w 10000"/>
                <a:gd name="connsiteY100" fmla="*/ 7783 h 10000"/>
                <a:gd name="connsiteX101" fmla="*/ 1965 w 10000"/>
                <a:gd name="connsiteY101" fmla="*/ 8416 h 10000"/>
                <a:gd name="connsiteX102" fmla="*/ 2433 w 10000"/>
                <a:gd name="connsiteY102" fmla="*/ 8891 h 10000"/>
                <a:gd name="connsiteX103" fmla="*/ 2785 w 10000"/>
                <a:gd name="connsiteY103" fmla="*/ 9103 h 10000"/>
                <a:gd name="connsiteX104" fmla="*/ 3167 w 10000"/>
                <a:gd name="connsiteY104" fmla="*/ 9313 h 10000"/>
                <a:gd name="connsiteX105" fmla="*/ 3550 w 10000"/>
                <a:gd name="connsiteY105" fmla="*/ 9525 h 10000"/>
                <a:gd name="connsiteX106" fmla="*/ 3902 w 10000"/>
                <a:gd name="connsiteY106" fmla="*/ 9631 h 10000"/>
                <a:gd name="connsiteX107" fmla="*/ 4282 w 10000"/>
                <a:gd name="connsiteY107" fmla="*/ 9789 h 10000"/>
                <a:gd name="connsiteX108" fmla="*/ 4722 w 10000"/>
                <a:gd name="connsiteY108" fmla="*/ 9948 h 10000"/>
                <a:gd name="connsiteX109" fmla="*/ 5190 w 10000"/>
                <a:gd name="connsiteY109" fmla="*/ 10000 h 10000"/>
                <a:gd name="connsiteX110" fmla="*/ 5601 w 10000"/>
                <a:gd name="connsiteY110" fmla="*/ 10000 h 10000"/>
                <a:gd name="connsiteX111" fmla="*/ 6100 w 10000"/>
                <a:gd name="connsiteY111" fmla="*/ 9948 h 10000"/>
                <a:gd name="connsiteX112" fmla="*/ 6452 w 10000"/>
                <a:gd name="connsiteY112" fmla="*/ 9841 h 10000"/>
                <a:gd name="connsiteX113" fmla="*/ 6804 w 10000"/>
                <a:gd name="connsiteY113" fmla="*/ 9737 h 10000"/>
                <a:gd name="connsiteX114" fmla="*/ 7186 w 10000"/>
                <a:gd name="connsiteY114" fmla="*/ 9578 h 10000"/>
                <a:gd name="connsiteX115" fmla="*/ 7537 w 10000"/>
                <a:gd name="connsiteY115" fmla="*/ 9419 h 10000"/>
                <a:gd name="connsiteX116" fmla="*/ 7860 w 10000"/>
                <a:gd name="connsiteY116" fmla="*/ 9209 h 10000"/>
                <a:gd name="connsiteX117" fmla="*/ 8212 w 10000"/>
                <a:gd name="connsiteY117" fmla="*/ 8997 h 10000"/>
                <a:gd name="connsiteX118" fmla="*/ 8535 w 10000"/>
                <a:gd name="connsiteY118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560 w 10000"/>
                <a:gd name="connsiteY15" fmla="*/ 5301 h 10000"/>
                <a:gd name="connsiteX16" fmla="*/ 9942 w 10000"/>
                <a:gd name="connsiteY16" fmla="*/ 4510 h 10000"/>
                <a:gd name="connsiteX17" fmla="*/ 9531 w 10000"/>
                <a:gd name="connsiteY17" fmla="*/ 4773 h 10000"/>
                <a:gd name="connsiteX18" fmla="*/ 9443 w 10000"/>
                <a:gd name="connsiteY18" fmla="*/ 5195 h 10000"/>
                <a:gd name="connsiteX19" fmla="*/ 9091 w 10000"/>
                <a:gd name="connsiteY19" fmla="*/ 5249 h 10000"/>
                <a:gd name="connsiteX20" fmla="*/ 8916 w 10000"/>
                <a:gd name="connsiteY20" fmla="*/ 6146 h 10000"/>
                <a:gd name="connsiteX21" fmla="*/ 8720 w 10000"/>
                <a:gd name="connsiteY21" fmla="*/ 5507 h 10000"/>
                <a:gd name="connsiteX22" fmla="*/ 8720 w 10000"/>
                <a:gd name="connsiteY22" fmla="*/ 5507 h 10000"/>
                <a:gd name="connsiteX23" fmla="*/ 8591 w 10000"/>
                <a:gd name="connsiteY23" fmla="*/ 5281 h 10000"/>
                <a:gd name="connsiteX24" fmla="*/ 8399 w 10000"/>
                <a:gd name="connsiteY24" fmla="*/ 5432 h 10000"/>
                <a:gd name="connsiteX25" fmla="*/ 8271 w 10000"/>
                <a:gd name="connsiteY25" fmla="*/ 5205 h 10000"/>
                <a:gd name="connsiteX26" fmla="*/ 8142 w 10000"/>
                <a:gd name="connsiteY26" fmla="*/ 4979 h 10000"/>
                <a:gd name="connsiteX27" fmla="*/ 8655 w 10000"/>
                <a:gd name="connsiteY27" fmla="*/ 4904 h 10000"/>
                <a:gd name="connsiteX28" fmla="*/ 8207 w 10000"/>
                <a:gd name="connsiteY28" fmla="*/ 4602 h 10000"/>
                <a:gd name="connsiteX29" fmla="*/ 8014 w 10000"/>
                <a:gd name="connsiteY29" fmla="*/ 4753 h 10000"/>
                <a:gd name="connsiteX30" fmla="*/ 8047 w 10000"/>
                <a:gd name="connsiteY30" fmla="*/ 4837 h 10000"/>
                <a:gd name="connsiteX31" fmla="*/ 6914 w 10000"/>
                <a:gd name="connsiteY31" fmla="*/ 3320 h 10000"/>
                <a:gd name="connsiteX32" fmla="*/ 6926 w 10000"/>
                <a:gd name="connsiteY32" fmla="*/ 3319 h 10000"/>
                <a:gd name="connsiteX33" fmla="*/ 6605 w 10000"/>
                <a:gd name="connsiteY33" fmla="*/ 3244 h 10000"/>
                <a:gd name="connsiteX34" fmla="*/ 6479 w 10000"/>
                <a:gd name="connsiteY34" fmla="*/ 3018 h 10000"/>
                <a:gd name="connsiteX35" fmla="*/ 4957 w 10000"/>
                <a:gd name="connsiteY35" fmla="*/ 3242 h 10000"/>
                <a:gd name="connsiteX36" fmla="*/ 4838 w 10000"/>
                <a:gd name="connsiteY36" fmla="*/ 3189 h 10000"/>
                <a:gd name="connsiteX37" fmla="*/ 4692 w 10000"/>
                <a:gd name="connsiteY37" fmla="*/ 3136 h 10000"/>
                <a:gd name="connsiteX38" fmla="*/ 4575 w 10000"/>
                <a:gd name="connsiteY38" fmla="*/ 3348 h 10000"/>
                <a:gd name="connsiteX39" fmla="*/ 4253 w 10000"/>
                <a:gd name="connsiteY39" fmla="*/ 3084 h 10000"/>
                <a:gd name="connsiteX40" fmla="*/ 4400 w 10000"/>
                <a:gd name="connsiteY40" fmla="*/ 3084 h 10000"/>
                <a:gd name="connsiteX41" fmla="*/ 4429 w 10000"/>
                <a:gd name="connsiteY41" fmla="*/ 3031 h 10000"/>
                <a:gd name="connsiteX42" fmla="*/ 4282 w 10000"/>
                <a:gd name="connsiteY42" fmla="*/ 2925 h 10000"/>
                <a:gd name="connsiteX43" fmla="*/ 4311 w 10000"/>
                <a:gd name="connsiteY43" fmla="*/ 2503 h 10000"/>
                <a:gd name="connsiteX44" fmla="*/ 4253 w 10000"/>
                <a:gd name="connsiteY44" fmla="*/ 2291 h 10000"/>
                <a:gd name="connsiteX45" fmla="*/ 4222 w 10000"/>
                <a:gd name="connsiteY45" fmla="*/ 1659 h 10000"/>
                <a:gd name="connsiteX46" fmla="*/ 4282 w 10000"/>
                <a:gd name="connsiteY46" fmla="*/ 1659 h 10000"/>
                <a:gd name="connsiteX47" fmla="*/ 4194 w 10000"/>
                <a:gd name="connsiteY47" fmla="*/ 1552 h 10000"/>
                <a:gd name="connsiteX48" fmla="*/ 3930 w 10000"/>
                <a:gd name="connsiteY48" fmla="*/ 1763 h 10000"/>
                <a:gd name="connsiteX49" fmla="*/ 3871 w 10000"/>
                <a:gd name="connsiteY49" fmla="*/ 1341 h 10000"/>
                <a:gd name="connsiteX50" fmla="*/ 4077 w 10000"/>
                <a:gd name="connsiteY50" fmla="*/ 602 h 10000"/>
                <a:gd name="connsiteX51" fmla="*/ 3902 w 10000"/>
                <a:gd name="connsiteY51" fmla="*/ 338 h 10000"/>
                <a:gd name="connsiteX52" fmla="*/ 4493 w 10000"/>
                <a:gd name="connsiteY52" fmla="*/ 0 h 10000"/>
                <a:gd name="connsiteX53" fmla="*/ 3636 w 10000"/>
                <a:gd name="connsiteY53" fmla="*/ 21 h 10000"/>
                <a:gd name="connsiteX54" fmla="*/ 3550 w 10000"/>
                <a:gd name="connsiteY54" fmla="*/ 233 h 10000"/>
                <a:gd name="connsiteX55" fmla="*/ 3460 w 10000"/>
                <a:gd name="connsiteY55" fmla="*/ 655 h 10000"/>
                <a:gd name="connsiteX56" fmla="*/ 3343 w 10000"/>
                <a:gd name="connsiteY56" fmla="*/ 708 h 10000"/>
                <a:gd name="connsiteX57" fmla="*/ 3519 w 10000"/>
                <a:gd name="connsiteY57" fmla="*/ 919 h 10000"/>
                <a:gd name="connsiteX58" fmla="*/ 3550 w 10000"/>
                <a:gd name="connsiteY58" fmla="*/ 1183 h 10000"/>
                <a:gd name="connsiteX59" fmla="*/ 3460 w 10000"/>
                <a:gd name="connsiteY59" fmla="*/ 1341 h 10000"/>
                <a:gd name="connsiteX60" fmla="*/ 3550 w 10000"/>
                <a:gd name="connsiteY60" fmla="*/ 1816 h 10000"/>
                <a:gd name="connsiteX61" fmla="*/ 3489 w 10000"/>
                <a:gd name="connsiteY61" fmla="*/ 2239 h 10000"/>
                <a:gd name="connsiteX62" fmla="*/ 3050 w 10000"/>
                <a:gd name="connsiteY62" fmla="*/ 2555 h 10000"/>
                <a:gd name="connsiteX63" fmla="*/ 3021 w 10000"/>
                <a:gd name="connsiteY63" fmla="*/ 2397 h 10000"/>
                <a:gd name="connsiteX64" fmla="*/ 2992 w 10000"/>
                <a:gd name="connsiteY64" fmla="*/ 2609 h 10000"/>
                <a:gd name="connsiteX65" fmla="*/ 3108 w 10000"/>
                <a:gd name="connsiteY65" fmla="*/ 2819 h 10000"/>
                <a:gd name="connsiteX66" fmla="*/ 3402 w 10000"/>
                <a:gd name="connsiteY66" fmla="*/ 2609 h 10000"/>
                <a:gd name="connsiteX67" fmla="*/ 3519 w 10000"/>
                <a:gd name="connsiteY67" fmla="*/ 2767 h 10000"/>
                <a:gd name="connsiteX68" fmla="*/ 3314 w 10000"/>
                <a:gd name="connsiteY68" fmla="*/ 2819 h 10000"/>
                <a:gd name="connsiteX69" fmla="*/ 2378 w 10000"/>
                <a:gd name="connsiteY69" fmla="*/ 2638 h 10000"/>
                <a:gd name="connsiteX70" fmla="*/ 2570 w 10000"/>
                <a:gd name="connsiteY70" fmla="*/ 2488 h 10000"/>
                <a:gd name="connsiteX71" fmla="*/ 1994 w 10000"/>
                <a:gd name="connsiteY71" fmla="*/ 2940 h 10000"/>
                <a:gd name="connsiteX72" fmla="*/ 1929 w 10000"/>
                <a:gd name="connsiteY72" fmla="*/ 3317 h 10000"/>
                <a:gd name="connsiteX73" fmla="*/ 1929 w 10000"/>
                <a:gd name="connsiteY73" fmla="*/ 3317 h 10000"/>
                <a:gd name="connsiteX74" fmla="*/ 1789 w 10000"/>
                <a:gd name="connsiteY74" fmla="*/ 3559 h 10000"/>
                <a:gd name="connsiteX75" fmla="*/ 1554 w 10000"/>
                <a:gd name="connsiteY75" fmla="*/ 3559 h 10000"/>
                <a:gd name="connsiteX76" fmla="*/ 1378 w 10000"/>
                <a:gd name="connsiteY76" fmla="*/ 3770 h 10000"/>
                <a:gd name="connsiteX77" fmla="*/ 1145 w 10000"/>
                <a:gd name="connsiteY77" fmla="*/ 3770 h 10000"/>
                <a:gd name="connsiteX78" fmla="*/ 968 w 10000"/>
                <a:gd name="connsiteY78" fmla="*/ 3981 h 10000"/>
                <a:gd name="connsiteX79" fmla="*/ 851 w 10000"/>
                <a:gd name="connsiteY79" fmla="*/ 3770 h 10000"/>
                <a:gd name="connsiteX80" fmla="*/ 558 w 10000"/>
                <a:gd name="connsiteY80" fmla="*/ 3717 h 10000"/>
                <a:gd name="connsiteX81" fmla="*/ 0 w 10000"/>
                <a:gd name="connsiteY81" fmla="*/ 4984 h 10000"/>
                <a:gd name="connsiteX82" fmla="*/ 59 w 10000"/>
                <a:gd name="connsiteY82" fmla="*/ 5249 h 10000"/>
                <a:gd name="connsiteX83" fmla="*/ 118 w 10000"/>
                <a:gd name="connsiteY83" fmla="*/ 5618 h 10000"/>
                <a:gd name="connsiteX84" fmla="*/ 294 w 10000"/>
                <a:gd name="connsiteY84" fmla="*/ 5935 h 10000"/>
                <a:gd name="connsiteX85" fmla="*/ 528 w 10000"/>
                <a:gd name="connsiteY85" fmla="*/ 6462 h 10000"/>
                <a:gd name="connsiteX86" fmla="*/ 381 w 10000"/>
                <a:gd name="connsiteY86" fmla="*/ 6358 h 10000"/>
                <a:gd name="connsiteX87" fmla="*/ 733 w 10000"/>
                <a:gd name="connsiteY87" fmla="*/ 6832 h 10000"/>
                <a:gd name="connsiteX88" fmla="*/ 938 w 10000"/>
                <a:gd name="connsiteY88" fmla="*/ 6780 h 10000"/>
                <a:gd name="connsiteX89" fmla="*/ 910 w 10000"/>
                <a:gd name="connsiteY89" fmla="*/ 6462 h 10000"/>
                <a:gd name="connsiteX90" fmla="*/ 1085 w 10000"/>
                <a:gd name="connsiteY90" fmla="*/ 6515 h 10000"/>
                <a:gd name="connsiteX91" fmla="*/ 880 w 10000"/>
                <a:gd name="connsiteY91" fmla="*/ 5882 h 10000"/>
                <a:gd name="connsiteX92" fmla="*/ 1261 w 10000"/>
                <a:gd name="connsiteY92" fmla="*/ 5618 h 10000"/>
                <a:gd name="connsiteX93" fmla="*/ 1468 w 10000"/>
                <a:gd name="connsiteY93" fmla="*/ 5618 h 10000"/>
                <a:gd name="connsiteX94" fmla="*/ 1468 w 10000"/>
                <a:gd name="connsiteY94" fmla="*/ 5882 h 10000"/>
                <a:gd name="connsiteX95" fmla="*/ 1290 w 10000"/>
                <a:gd name="connsiteY95" fmla="*/ 6040 h 10000"/>
                <a:gd name="connsiteX96" fmla="*/ 1174 w 10000"/>
                <a:gd name="connsiteY96" fmla="*/ 6727 h 10000"/>
                <a:gd name="connsiteX97" fmla="*/ 1115 w 10000"/>
                <a:gd name="connsiteY97" fmla="*/ 7043 h 10000"/>
                <a:gd name="connsiteX98" fmla="*/ 1203 w 10000"/>
                <a:gd name="connsiteY98" fmla="*/ 7466 h 10000"/>
                <a:gd name="connsiteX99" fmla="*/ 1378 w 10000"/>
                <a:gd name="connsiteY99" fmla="*/ 7783 h 10000"/>
                <a:gd name="connsiteX100" fmla="*/ 1965 w 10000"/>
                <a:gd name="connsiteY100" fmla="*/ 8416 h 10000"/>
                <a:gd name="connsiteX101" fmla="*/ 2433 w 10000"/>
                <a:gd name="connsiteY101" fmla="*/ 8891 h 10000"/>
                <a:gd name="connsiteX102" fmla="*/ 2785 w 10000"/>
                <a:gd name="connsiteY102" fmla="*/ 9103 h 10000"/>
                <a:gd name="connsiteX103" fmla="*/ 3167 w 10000"/>
                <a:gd name="connsiteY103" fmla="*/ 9313 h 10000"/>
                <a:gd name="connsiteX104" fmla="*/ 3550 w 10000"/>
                <a:gd name="connsiteY104" fmla="*/ 9525 h 10000"/>
                <a:gd name="connsiteX105" fmla="*/ 3902 w 10000"/>
                <a:gd name="connsiteY105" fmla="*/ 9631 h 10000"/>
                <a:gd name="connsiteX106" fmla="*/ 4282 w 10000"/>
                <a:gd name="connsiteY106" fmla="*/ 9789 h 10000"/>
                <a:gd name="connsiteX107" fmla="*/ 4722 w 10000"/>
                <a:gd name="connsiteY107" fmla="*/ 9948 h 10000"/>
                <a:gd name="connsiteX108" fmla="*/ 5190 w 10000"/>
                <a:gd name="connsiteY108" fmla="*/ 10000 h 10000"/>
                <a:gd name="connsiteX109" fmla="*/ 5601 w 10000"/>
                <a:gd name="connsiteY109" fmla="*/ 10000 h 10000"/>
                <a:gd name="connsiteX110" fmla="*/ 6100 w 10000"/>
                <a:gd name="connsiteY110" fmla="*/ 9948 h 10000"/>
                <a:gd name="connsiteX111" fmla="*/ 6452 w 10000"/>
                <a:gd name="connsiteY111" fmla="*/ 9841 h 10000"/>
                <a:gd name="connsiteX112" fmla="*/ 6804 w 10000"/>
                <a:gd name="connsiteY112" fmla="*/ 9737 h 10000"/>
                <a:gd name="connsiteX113" fmla="*/ 7186 w 10000"/>
                <a:gd name="connsiteY113" fmla="*/ 9578 h 10000"/>
                <a:gd name="connsiteX114" fmla="*/ 7537 w 10000"/>
                <a:gd name="connsiteY114" fmla="*/ 9419 h 10000"/>
                <a:gd name="connsiteX115" fmla="*/ 7860 w 10000"/>
                <a:gd name="connsiteY115" fmla="*/ 9209 h 10000"/>
                <a:gd name="connsiteX116" fmla="*/ 8212 w 10000"/>
                <a:gd name="connsiteY116" fmla="*/ 8997 h 10000"/>
                <a:gd name="connsiteX117" fmla="*/ 8535 w 10000"/>
                <a:gd name="connsiteY117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942 w 10000"/>
                <a:gd name="connsiteY15" fmla="*/ 4510 h 10000"/>
                <a:gd name="connsiteX16" fmla="*/ 9531 w 10000"/>
                <a:gd name="connsiteY16" fmla="*/ 4773 h 10000"/>
                <a:gd name="connsiteX17" fmla="*/ 9443 w 10000"/>
                <a:gd name="connsiteY17" fmla="*/ 5195 h 10000"/>
                <a:gd name="connsiteX18" fmla="*/ 9091 w 10000"/>
                <a:gd name="connsiteY18" fmla="*/ 5249 h 10000"/>
                <a:gd name="connsiteX19" fmla="*/ 8916 w 10000"/>
                <a:gd name="connsiteY19" fmla="*/ 6146 h 10000"/>
                <a:gd name="connsiteX20" fmla="*/ 8720 w 10000"/>
                <a:gd name="connsiteY20" fmla="*/ 5507 h 10000"/>
                <a:gd name="connsiteX21" fmla="*/ 8720 w 10000"/>
                <a:gd name="connsiteY21" fmla="*/ 5507 h 10000"/>
                <a:gd name="connsiteX22" fmla="*/ 8591 w 10000"/>
                <a:gd name="connsiteY22" fmla="*/ 5281 h 10000"/>
                <a:gd name="connsiteX23" fmla="*/ 8399 w 10000"/>
                <a:gd name="connsiteY23" fmla="*/ 5432 h 10000"/>
                <a:gd name="connsiteX24" fmla="*/ 8271 w 10000"/>
                <a:gd name="connsiteY24" fmla="*/ 5205 h 10000"/>
                <a:gd name="connsiteX25" fmla="*/ 8142 w 10000"/>
                <a:gd name="connsiteY25" fmla="*/ 4979 h 10000"/>
                <a:gd name="connsiteX26" fmla="*/ 8655 w 10000"/>
                <a:gd name="connsiteY26" fmla="*/ 4904 h 10000"/>
                <a:gd name="connsiteX27" fmla="*/ 8207 w 10000"/>
                <a:gd name="connsiteY27" fmla="*/ 4602 h 10000"/>
                <a:gd name="connsiteX28" fmla="*/ 8014 w 10000"/>
                <a:gd name="connsiteY28" fmla="*/ 4753 h 10000"/>
                <a:gd name="connsiteX29" fmla="*/ 8047 w 10000"/>
                <a:gd name="connsiteY29" fmla="*/ 4837 h 10000"/>
                <a:gd name="connsiteX30" fmla="*/ 6914 w 10000"/>
                <a:gd name="connsiteY30" fmla="*/ 3320 h 10000"/>
                <a:gd name="connsiteX31" fmla="*/ 6926 w 10000"/>
                <a:gd name="connsiteY31" fmla="*/ 3319 h 10000"/>
                <a:gd name="connsiteX32" fmla="*/ 6605 w 10000"/>
                <a:gd name="connsiteY32" fmla="*/ 3244 h 10000"/>
                <a:gd name="connsiteX33" fmla="*/ 6479 w 10000"/>
                <a:gd name="connsiteY33" fmla="*/ 3018 h 10000"/>
                <a:gd name="connsiteX34" fmla="*/ 4957 w 10000"/>
                <a:gd name="connsiteY34" fmla="*/ 3242 h 10000"/>
                <a:gd name="connsiteX35" fmla="*/ 4838 w 10000"/>
                <a:gd name="connsiteY35" fmla="*/ 3189 h 10000"/>
                <a:gd name="connsiteX36" fmla="*/ 4692 w 10000"/>
                <a:gd name="connsiteY36" fmla="*/ 3136 h 10000"/>
                <a:gd name="connsiteX37" fmla="*/ 4575 w 10000"/>
                <a:gd name="connsiteY37" fmla="*/ 3348 h 10000"/>
                <a:gd name="connsiteX38" fmla="*/ 4253 w 10000"/>
                <a:gd name="connsiteY38" fmla="*/ 3084 h 10000"/>
                <a:gd name="connsiteX39" fmla="*/ 4400 w 10000"/>
                <a:gd name="connsiteY39" fmla="*/ 3084 h 10000"/>
                <a:gd name="connsiteX40" fmla="*/ 4429 w 10000"/>
                <a:gd name="connsiteY40" fmla="*/ 3031 h 10000"/>
                <a:gd name="connsiteX41" fmla="*/ 4282 w 10000"/>
                <a:gd name="connsiteY41" fmla="*/ 2925 h 10000"/>
                <a:gd name="connsiteX42" fmla="*/ 4311 w 10000"/>
                <a:gd name="connsiteY42" fmla="*/ 2503 h 10000"/>
                <a:gd name="connsiteX43" fmla="*/ 4253 w 10000"/>
                <a:gd name="connsiteY43" fmla="*/ 2291 h 10000"/>
                <a:gd name="connsiteX44" fmla="*/ 4222 w 10000"/>
                <a:gd name="connsiteY44" fmla="*/ 1659 h 10000"/>
                <a:gd name="connsiteX45" fmla="*/ 4282 w 10000"/>
                <a:gd name="connsiteY45" fmla="*/ 1659 h 10000"/>
                <a:gd name="connsiteX46" fmla="*/ 4194 w 10000"/>
                <a:gd name="connsiteY46" fmla="*/ 1552 h 10000"/>
                <a:gd name="connsiteX47" fmla="*/ 3930 w 10000"/>
                <a:gd name="connsiteY47" fmla="*/ 1763 h 10000"/>
                <a:gd name="connsiteX48" fmla="*/ 3871 w 10000"/>
                <a:gd name="connsiteY48" fmla="*/ 1341 h 10000"/>
                <a:gd name="connsiteX49" fmla="*/ 4077 w 10000"/>
                <a:gd name="connsiteY49" fmla="*/ 602 h 10000"/>
                <a:gd name="connsiteX50" fmla="*/ 3902 w 10000"/>
                <a:gd name="connsiteY50" fmla="*/ 338 h 10000"/>
                <a:gd name="connsiteX51" fmla="*/ 4493 w 10000"/>
                <a:gd name="connsiteY51" fmla="*/ 0 h 10000"/>
                <a:gd name="connsiteX52" fmla="*/ 3636 w 10000"/>
                <a:gd name="connsiteY52" fmla="*/ 21 h 10000"/>
                <a:gd name="connsiteX53" fmla="*/ 3550 w 10000"/>
                <a:gd name="connsiteY53" fmla="*/ 233 h 10000"/>
                <a:gd name="connsiteX54" fmla="*/ 3460 w 10000"/>
                <a:gd name="connsiteY54" fmla="*/ 655 h 10000"/>
                <a:gd name="connsiteX55" fmla="*/ 3343 w 10000"/>
                <a:gd name="connsiteY55" fmla="*/ 708 h 10000"/>
                <a:gd name="connsiteX56" fmla="*/ 3519 w 10000"/>
                <a:gd name="connsiteY56" fmla="*/ 919 h 10000"/>
                <a:gd name="connsiteX57" fmla="*/ 3550 w 10000"/>
                <a:gd name="connsiteY57" fmla="*/ 1183 h 10000"/>
                <a:gd name="connsiteX58" fmla="*/ 3460 w 10000"/>
                <a:gd name="connsiteY58" fmla="*/ 1341 h 10000"/>
                <a:gd name="connsiteX59" fmla="*/ 3550 w 10000"/>
                <a:gd name="connsiteY59" fmla="*/ 1816 h 10000"/>
                <a:gd name="connsiteX60" fmla="*/ 3489 w 10000"/>
                <a:gd name="connsiteY60" fmla="*/ 2239 h 10000"/>
                <a:gd name="connsiteX61" fmla="*/ 3050 w 10000"/>
                <a:gd name="connsiteY61" fmla="*/ 2555 h 10000"/>
                <a:gd name="connsiteX62" fmla="*/ 3021 w 10000"/>
                <a:gd name="connsiteY62" fmla="*/ 2397 h 10000"/>
                <a:gd name="connsiteX63" fmla="*/ 2992 w 10000"/>
                <a:gd name="connsiteY63" fmla="*/ 2609 h 10000"/>
                <a:gd name="connsiteX64" fmla="*/ 3108 w 10000"/>
                <a:gd name="connsiteY64" fmla="*/ 2819 h 10000"/>
                <a:gd name="connsiteX65" fmla="*/ 3402 w 10000"/>
                <a:gd name="connsiteY65" fmla="*/ 2609 h 10000"/>
                <a:gd name="connsiteX66" fmla="*/ 3519 w 10000"/>
                <a:gd name="connsiteY66" fmla="*/ 2767 h 10000"/>
                <a:gd name="connsiteX67" fmla="*/ 3314 w 10000"/>
                <a:gd name="connsiteY67" fmla="*/ 2819 h 10000"/>
                <a:gd name="connsiteX68" fmla="*/ 2378 w 10000"/>
                <a:gd name="connsiteY68" fmla="*/ 2638 h 10000"/>
                <a:gd name="connsiteX69" fmla="*/ 2570 w 10000"/>
                <a:gd name="connsiteY69" fmla="*/ 2488 h 10000"/>
                <a:gd name="connsiteX70" fmla="*/ 1994 w 10000"/>
                <a:gd name="connsiteY70" fmla="*/ 2940 h 10000"/>
                <a:gd name="connsiteX71" fmla="*/ 1929 w 10000"/>
                <a:gd name="connsiteY71" fmla="*/ 3317 h 10000"/>
                <a:gd name="connsiteX72" fmla="*/ 1929 w 10000"/>
                <a:gd name="connsiteY72" fmla="*/ 3317 h 10000"/>
                <a:gd name="connsiteX73" fmla="*/ 1789 w 10000"/>
                <a:gd name="connsiteY73" fmla="*/ 3559 h 10000"/>
                <a:gd name="connsiteX74" fmla="*/ 1554 w 10000"/>
                <a:gd name="connsiteY74" fmla="*/ 3559 h 10000"/>
                <a:gd name="connsiteX75" fmla="*/ 1378 w 10000"/>
                <a:gd name="connsiteY75" fmla="*/ 3770 h 10000"/>
                <a:gd name="connsiteX76" fmla="*/ 1145 w 10000"/>
                <a:gd name="connsiteY76" fmla="*/ 3770 h 10000"/>
                <a:gd name="connsiteX77" fmla="*/ 968 w 10000"/>
                <a:gd name="connsiteY77" fmla="*/ 3981 h 10000"/>
                <a:gd name="connsiteX78" fmla="*/ 851 w 10000"/>
                <a:gd name="connsiteY78" fmla="*/ 3770 h 10000"/>
                <a:gd name="connsiteX79" fmla="*/ 558 w 10000"/>
                <a:gd name="connsiteY79" fmla="*/ 3717 h 10000"/>
                <a:gd name="connsiteX80" fmla="*/ 0 w 10000"/>
                <a:gd name="connsiteY80" fmla="*/ 4984 h 10000"/>
                <a:gd name="connsiteX81" fmla="*/ 59 w 10000"/>
                <a:gd name="connsiteY81" fmla="*/ 5249 h 10000"/>
                <a:gd name="connsiteX82" fmla="*/ 118 w 10000"/>
                <a:gd name="connsiteY82" fmla="*/ 5618 h 10000"/>
                <a:gd name="connsiteX83" fmla="*/ 294 w 10000"/>
                <a:gd name="connsiteY83" fmla="*/ 5935 h 10000"/>
                <a:gd name="connsiteX84" fmla="*/ 528 w 10000"/>
                <a:gd name="connsiteY84" fmla="*/ 6462 h 10000"/>
                <a:gd name="connsiteX85" fmla="*/ 381 w 10000"/>
                <a:gd name="connsiteY85" fmla="*/ 6358 h 10000"/>
                <a:gd name="connsiteX86" fmla="*/ 733 w 10000"/>
                <a:gd name="connsiteY86" fmla="*/ 6832 h 10000"/>
                <a:gd name="connsiteX87" fmla="*/ 938 w 10000"/>
                <a:gd name="connsiteY87" fmla="*/ 6780 h 10000"/>
                <a:gd name="connsiteX88" fmla="*/ 910 w 10000"/>
                <a:gd name="connsiteY88" fmla="*/ 6462 h 10000"/>
                <a:gd name="connsiteX89" fmla="*/ 1085 w 10000"/>
                <a:gd name="connsiteY89" fmla="*/ 6515 h 10000"/>
                <a:gd name="connsiteX90" fmla="*/ 880 w 10000"/>
                <a:gd name="connsiteY90" fmla="*/ 5882 h 10000"/>
                <a:gd name="connsiteX91" fmla="*/ 1261 w 10000"/>
                <a:gd name="connsiteY91" fmla="*/ 5618 h 10000"/>
                <a:gd name="connsiteX92" fmla="*/ 1468 w 10000"/>
                <a:gd name="connsiteY92" fmla="*/ 5618 h 10000"/>
                <a:gd name="connsiteX93" fmla="*/ 1468 w 10000"/>
                <a:gd name="connsiteY93" fmla="*/ 5882 h 10000"/>
                <a:gd name="connsiteX94" fmla="*/ 1290 w 10000"/>
                <a:gd name="connsiteY94" fmla="*/ 6040 h 10000"/>
                <a:gd name="connsiteX95" fmla="*/ 1174 w 10000"/>
                <a:gd name="connsiteY95" fmla="*/ 6727 h 10000"/>
                <a:gd name="connsiteX96" fmla="*/ 1115 w 10000"/>
                <a:gd name="connsiteY96" fmla="*/ 7043 h 10000"/>
                <a:gd name="connsiteX97" fmla="*/ 1203 w 10000"/>
                <a:gd name="connsiteY97" fmla="*/ 7466 h 10000"/>
                <a:gd name="connsiteX98" fmla="*/ 1378 w 10000"/>
                <a:gd name="connsiteY98" fmla="*/ 7783 h 10000"/>
                <a:gd name="connsiteX99" fmla="*/ 1965 w 10000"/>
                <a:gd name="connsiteY99" fmla="*/ 8416 h 10000"/>
                <a:gd name="connsiteX100" fmla="*/ 2433 w 10000"/>
                <a:gd name="connsiteY100" fmla="*/ 8891 h 10000"/>
                <a:gd name="connsiteX101" fmla="*/ 2785 w 10000"/>
                <a:gd name="connsiteY101" fmla="*/ 9103 h 10000"/>
                <a:gd name="connsiteX102" fmla="*/ 3167 w 10000"/>
                <a:gd name="connsiteY102" fmla="*/ 9313 h 10000"/>
                <a:gd name="connsiteX103" fmla="*/ 3550 w 10000"/>
                <a:gd name="connsiteY103" fmla="*/ 9525 h 10000"/>
                <a:gd name="connsiteX104" fmla="*/ 3902 w 10000"/>
                <a:gd name="connsiteY104" fmla="*/ 9631 h 10000"/>
                <a:gd name="connsiteX105" fmla="*/ 4282 w 10000"/>
                <a:gd name="connsiteY105" fmla="*/ 9789 h 10000"/>
                <a:gd name="connsiteX106" fmla="*/ 4722 w 10000"/>
                <a:gd name="connsiteY106" fmla="*/ 9948 h 10000"/>
                <a:gd name="connsiteX107" fmla="*/ 5190 w 10000"/>
                <a:gd name="connsiteY107" fmla="*/ 10000 h 10000"/>
                <a:gd name="connsiteX108" fmla="*/ 5601 w 10000"/>
                <a:gd name="connsiteY108" fmla="*/ 10000 h 10000"/>
                <a:gd name="connsiteX109" fmla="*/ 6100 w 10000"/>
                <a:gd name="connsiteY109" fmla="*/ 9948 h 10000"/>
                <a:gd name="connsiteX110" fmla="*/ 6452 w 10000"/>
                <a:gd name="connsiteY110" fmla="*/ 9841 h 10000"/>
                <a:gd name="connsiteX111" fmla="*/ 6804 w 10000"/>
                <a:gd name="connsiteY111" fmla="*/ 9737 h 10000"/>
                <a:gd name="connsiteX112" fmla="*/ 7186 w 10000"/>
                <a:gd name="connsiteY112" fmla="*/ 9578 h 10000"/>
                <a:gd name="connsiteX113" fmla="*/ 7537 w 10000"/>
                <a:gd name="connsiteY113" fmla="*/ 9419 h 10000"/>
                <a:gd name="connsiteX114" fmla="*/ 7860 w 10000"/>
                <a:gd name="connsiteY114" fmla="*/ 9209 h 10000"/>
                <a:gd name="connsiteX115" fmla="*/ 8212 w 10000"/>
                <a:gd name="connsiteY115" fmla="*/ 8997 h 10000"/>
                <a:gd name="connsiteX116" fmla="*/ 8535 w 10000"/>
                <a:gd name="connsiteY116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942 w 10000"/>
                <a:gd name="connsiteY15" fmla="*/ 4510 h 10000"/>
                <a:gd name="connsiteX16" fmla="*/ 9531 w 10000"/>
                <a:gd name="connsiteY16" fmla="*/ 4773 h 10000"/>
                <a:gd name="connsiteX17" fmla="*/ 9091 w 10000"/>
                <a:gd name="connsiteY17" fmla="*/ 5249 h 10000"/>
                <a:gd name="connsiteX18" fmla="*/ 8916 w 10000"/>
                <a:gd name="connsiteY18" fmla="*/ 6146 h 10000"/>
                <a:gd name="connsiteX19" fmla="*/ 8720 w 10000"/>
                <a:gd name="connsiteY19" fmla="*/ 5507 h 10000"/>
                <a:gd name="connsiteX20" fmla="*/ 8720 w 10000"/>
                <a:gd name="connsiteY20" fmla="*/ 5507 h 10000"/>
                <a:gd name="connsiteX21" fmla="*/ 8591 w 10000"/>
                <a:gd name="connsiteY21" fmla="*/ 5281 h 10000"/>
                <a:gd name="connsiteX22" fmla="*/ 8399 w 10000"/>
                <a:gd name="connsiteY22" fmla="*/ 5432 h 10000"/>
                <a:gd name="connsiteX23" fmla="*/ 8271 w 10000"/>
                <a:gd name="connsiteY23" fmla="*/ 5205 h 10000"/>
                <a:gd name="connsiteX24" fmla="*/ 8142 w 10000"/>
                <a:gd name="connsiteY24" fmla="*/ 4979 h 10000"/>
                <a:gd name="connsiteX25" fmla="*/ 8655 w 10000"/>
                <a:gd name="connsiteY25" fmla="*/ 4904 h 10000"/>
                <a:gd name="connsiteX26" fmla="*/ 8207 w 10000"/>
                <a:gd name="connsiteY26" fmla="*/ 4602 h 10000"/>
                <a:gd name="connsiteX27" fmla="*/ 8014 w 10000"/>
                <a:gd name="connsiteY27" fmla="*/ 4753 h 10000"/>
                <a:gd name="connsiteX28" fmla="*/ 8047 w 10000"/>
                <a:gd name="connsiteY28" fmla="*/ 4837 h 10000"/>
                <a:gd name="connsiteX29" fmla="*/ 6914 w 10000"/>
                <a:gd name="connsiteY29" fmla="*/ 3320 h 10000"/>
                <a:gd name="connsiteX30" fmla="*/ 6926 w 10000"/>
                <a:gd name="connsiteY30" fmla="*/ 3319 h 10000"/>
                <a:gd name="connsiteX31" fmla="*/ 6605 w 10000"/>
                <a:gd name="connsiteY31" fmla="*/ 3244 h 10000"/>
                <a:gd name="connsiteX32" fmla="*/ 6479 w 10000"/>
                <a:gd name="connsiteY32" fmla="*/ 3018 h 10000"/>
                <a:gd name="connsiteX33" fmla="*/ 4957 w 10000"/>
                <a:gd name="connsiteY33" fmla="*/ 3242 h 10000"/>
                <a:gd name="connsiteX34" fmla="*/ 4838 w 10000"/>
                <a:gd name="connsiteY34" fmla="*/ 3189 h 10000"/>
                <a:gd name="connsiteX35" fmla="*/ 4692 w 10000"/>
                <a:gd name="connsiteY35" fmla="*/ 3136 h 10000"/>
                <a:gd name="connsiteX36" fmla="*/ 4575 w 10000"/>
                <a:gd name="connsiteY36" fmla="*/ 3348 h 10000"/>
                <a:gd name="connsiteX37" fmla="*/ 4253 w 10000"/>
                <a:gd name="connsiteY37" fmla="*/ 3084 h 10000"/>
                <a:gd name="connsiteX38" fmla="*/ 4400 w 10000"/>
                <a:gd name="connsiteY38" fmla="*/ 3084 h 10000"/>
                <a:gd name="connsiteX39" fmla="*/ 4429 w 10000"/>
                <a:gd name="connsiteY39" fmla="*/ 3031 h 10000"/>
                <a:gd name="connsiteX40" fmla="*/ 4282 w 10000"/>
                <a:gd name="connsiteY40" fmla="*/ 2925 h 10000"/>
                <a:gd name="connsiteX41" fmla="*/ 4311 w 10000"/>
                <a:gd name="connsiteY41" fmla="*/ 2503 h 10000"/>
                <a:gd name="connsiteX42" fmla="*/ 4253 w 10000"/>
                <a:gd name="connsiteY42" fmla="*/ 2291 h 10000"/>
                <a:gd name="connsiteX43" fmla="*/ 4222 w 10000"/>
                <a:gd name="connsiteY43" fmla="*/ 1659 h 10000"/>
                <a:gd name="connsiteX44" fmla="*/ 4282 w 10000"/>
                <a:gd name="connsiteY44" fmla="*/ 1659 h 10000"/>
                <a:gd name="connsiteX45" fmla="*/ 4194 w 10000"/>
                <a:gd name="connsiteY45" fmla="*/ 1552 h 10000"/>
                <a:gd name="connsiteX46" fmla="*/ 3930 w 10000"/>
                <a:gd name="connsiteY46" fmla="*/ 1763 h 10000"/>
                <a:gd name="connsiteX47" fmla="*/ 3871 w 10000"/>
                <a:gd name="connsiteY47" fmla="*/ 1341 h 10000"/>
                <a:gd name="connsiteX48" fmla="*/ 4077 w 10000"/>
                <a:gd name="connsiteY48" fmla="*/ 602 h 10000"/>
                <a:gd name="connsiteX49" fmla="*/ 3902 w 10000"/>
                <a:gd name="connsiteY49" fmla="*/ 338 h 10000"/>
                <a:gd name="connsiteX50" fmla="*/ 4493 w 10000"/>
                <a:gd name="connsiteY50" fmla="*/ 0 h 10000"/>
                <a:gd name="connsiteX51" fmla="*/ 3636 w 10000"/>
                <a:gd name="connsiteY51" fmla="*/ 21 h 10000"/>
                <a:gd name="connsiteX52" fmla="*/ 3550 w 10000"/>
                <a:gd name="connsiteY52" fmla="*/ 233 h 10000"/>
                <a:gd name="connsiteX53" fmla="*/ 3460 w 10000"/>
                <a:gd name="connsiteY53" fmla="*/ 655 h 10000"/>
                <a:gd name="connsiteX54" fmla="*/ 3343 w 10000"/>
                <a:gd name="connsiteY54" fmla="*/ 708 h 10000"/>
                <a:gd name="connsiteX55" fmla="*/ 3519 w 10000"/>
                <a:gd name="connsiteY55" fmla="*/ 919 h 10000"/>
                <a:gd name="connsiteX56" fmla="*/ 3550 w 10000"/>
                <a:gd name="connsiteY56" fmla="*/ 1183 h 10000"/>
                <a:gd name="connsiteX57" fmla="*/ 3460 w 10000"/>
                <a:gd name="connsiteY57" fmla="*/ 1341 h 10000"/>
                <a:gd name="connsiteX58" fmla="*/ 3550 w 10000"/>
                <a:gd name="connsiteY58" fmla="*/ 1816 h 10000"/>
                <a:gd name="connsiteX59" fmla="*/ 3489 w 10000"/>
                <a:gd name="connsiteY59" fmla="*/ 2239 h 10000"/>
                <a:gd name="connsiteX60" fmla="*/ 3050 w 10000"/>
                <a:gd name="connsiteY60" fmla="*/ 2555 h 10000"/>
                <a:gd name="connsiteX61" fmla="*/ 3021 w 10000"/>
                <a:gd name="connsiteY61" fmla="*/ 2397 h 10000"/>
                <a:gd name="connsiteX62" fmla="*/ 2992 w 10000"/>
                <a:gd name="connsiteY62" fmla="*/ 2609 h 10000"/>
                <a:gd name="connsiteX63" fmla="*/ 3108 w 10000"/>
                <a:gd name="connsiteY63" fmla="*/ 2819 h 10000"/>
                <a:gd name="connsiteX64" fmla="*/ 3402 w 10000"/>
                <a:gd name="connsiteY64" fmla="*/ 2609 h 10000"/>
                <a:gd name="connsiteX65" fmla="*/ 3519 w 10000"/>
                <a:gd name="connsiteY65" fmla="*/ 2767 h 10000"/>
                <a:gd name="connsiteX66" fmla="*/ 3314 w 10000"/>
                <a:gd name="connsiteY66" fmla="*/ 2819 h 10000"/>
                <a:gd name="connsiteX67" fmla="*/ 2378 w 10000"/>
                <a:gd name="connsiteY67" fmla="*/ 2638 h 10000"/>
                <a:gd name="connsiteX68" fmla="*/ 2570 w 10000"/>
                <a:gd name="connsiteY68" fmla="*/ 2488 h 10000"/>
                <a:gd name="connsiteX69" fmla="*/ 1994 w 10000"/>
                <a:gd name="connsiteY69" fmla="*/ 2940 h 10000"/>
                <a:gd name="connsiteX70" fmla="*/ 1929 w 10000"/>
                <a:gd name="connsiteY70" fmla="*/ 3317 h 10000"/>
                <a:gd name="connsiteX71" fmla="*/ 1929 w 10000"/>
                <a:gd name="connsiteY71" fmla="*/ 3317 h 10000"/>
                <a:gd name="connsiteX72" fmla="*/ 1789 w 10000"/>
                <a:gd name="connsiteY72" fmla="*/ 3559 h 10000"/>
                <a:gd name="connsiteX73" fmla="*/ 1554 w 10000"/>
                <a:gd name="connsiteY73" fmla="*/ 3559 h 10000"/>
                <a:gd name="connsiteX74" fmla="*/ 1378 w 10000"/>
                <a:gd name="connsiteY74" fmla="*/ 3770 h 10000"/>
                <a:gd name="connsiteX75" fmla="*/ 1145 w 10000"/>
                <a:gd name="connsiteY75" fmla="*/ 3770 h 10000"/>
                <a:gd name="connsiteX76" fmla="*/ 968 w 10000"/>
                <a:gd name="connsiteY76" fmla="*/ 3981 h 10000"/>
                <a:gd name="connsiteX77" fmla="*/ 851 w 10000"/>
                <a:gd name="connsiteY77" fmla="*/ 3770 h 10000"/>
                <a:gd name="connsiteX78" fmla="*/ 558 w 10000"/>
                <a:gd name="connsiteY78" fmla="*/ 3717 h 10000"/>
                <a:gd name="connsiteX79" fmla="*/ 0 w 10000"/>
                <a:gd name="connsiteY79" fmla="*/ 4984 h 10000"/>
                <a:gd name="connsiteX80" fmla="*/ 59 w 10000"/>
                <a:gd name="connsiteY80" fmla="*/ 5249 h 10000"/>
                <a:gd name="connsiteX81" fmla="*/ 118 w 10000"/>
                <a:gd name="connsiteY81" fmla="*/ 5618 h 10000"/>
                <a:gd name="connsiteX82" fmla="*/ 294 w 10000"/>
                <a:gd name="connsiteY82" fmla="*/ 5935 h 10000"/>
                <a:gd name="connsiteX83" fmla="*/ 528 w 10000"/>
                <a:gd name="connsiteY83" fmla="*/ 6462 h 10000"/>
                <a:gd name="connsiteX84" fmla="*/ 381 w 10000"/>
                <a:gd name="connsiteY84" fmla="*/ 6358 h 10000"/>
                <a:gd name="connsiteX85" fmla="*/ 733 w 10000"/>
                <a:gd name="connsiteY85" fmla="*/ 6832 h 10000"/>
                <a:gd name="connsiteX86" fmla="*/ 938 w 10000"/>
                <a:gd name="connsiteY86" fmla="*/ 6780 h 10000"/>
                <a:gd name="connsiteX87" fmla="*/ 910 w 10000"/>
                <a:gd name="connsiteY87" fmla="*/ 6462 h 10000"/>
                <a:gd name="connsiteX88" fmla="*/ 1085 w 10000"/>
                <a:gd name="connsiteY88" fmla="*/ 6515 h 10000"/>
                <a:gd name="connsiteX89" fmla="*/ 880 w 10000"/>
                <a:gd name="connsiteY89" fmla="*/ 5882 h 10000"/>
                <a:gd name="connsiteX90" fmla="*/ 1261 w 10000"/>
                <a:gd name="connsiteY90" fmla="*/ 5618 h 10000"/>
                <a:gd name="connsiteX91" fmla="*/ 1468 w 10000"/>
                <a:gd name="connsiteY91" fmla="*/ 5618 h 10000"/>
                <a:gd name="connsiteX92" fmla="*/ 1468 w 10000"/>
                <a:gd name="connsiteY92" fmla="*/ 5882 h 10000"/>
                <a:gd name="connsiteX93" fmla="*/ 1290 w 10000"/>
                <a:gd name="connsiteY93" fmla="*/ 6040 h 10000"/>
                <a:gd name="connsiteX94" fmla="*/ 1174 w 10000"/>
                <a:gd name="connsiteY94" fmla="*/ 6727 h 10000"/>
                <a:gd name="connsiteX95" fmla="*/ 1115 w 10000"/>
                <a:gd name="connsiteY95" fmla="*/ 7043 h 10000"/>
                <a:gd name="connsiteX96" fmla="*/ 1203 w 10000"/>
                <a:gd name="connsiteY96" fmla="*/ 7466 h 10000"/>
                <a:gd name="connsiteX97" fmla="*/ 1378 w 10000"/>
                <a:gd name="connsiteY97" fmla="*/ 7783 h 10000"/>
                <a:gd name="connsiteX98" fmla="*/ 1965 w 10000"/>
                <a:gd name="connsiteY98" fmla="*/ 8416 h 10000"/>
                <a:gd name="connsiteX99" fmla="*/ 2433 w 10000"/>
                <a:gd name="connsiteY99" fmla="*/ 8891 h 10000"/>
                <a:gd name="connsiteX100" fmla="*/ 2785 w 10000"/>
                <a:gd name="connsiteY100" fmla="*/ 9103 h 10000"/>
                <a:gd name="connsiteX101" fmla="*/ 3167 w 10000"/>
                <a:gd name="connsiteY101" fmla="*/ 9313 h 10000"/>
                <a:gd name="connsiteX102" fmla="*/ 3550 w 10000"/>
                <a:gd name="connsiteY102" fmla="*/ 9525 h 10000"/>
                <a:gd name="connsiteX103" fmla="*/ 3902 w 10000"/>
                <a:gd name="connsiteY103" fmla="*/ 9631 h 10000"/>
                <a:gd name="connsiteX104" fmla="*/ 4282 w 10000"/>
                <a:gd name="connsiteY104" fmla="*/ 9789 h 10000"/>
                <a:gd name="connsiteX105" fmla="*/ 4722 w 10000"/>
                <a:gd name="connsiteY105" fmla="*/ 9948 h 10000"/>
                <a:gd name="connsiteX106" fmla="*/ 5190 w 10000"/>
                <a:gd name="connsiteY106" fmla="*/ 10000 h 10000"/>
                <a:gd name="connsiteX107" fmla="*/ 5601 w 10000"/>
                <a:gd name="connsiteY107" fmla="*/ 10000 h 10000"/>
                <a:gd name="connsiteX108" fmla="*/ 6100 w 10000"/>
                <a:gd name="connsiteY108" fmla="*/ 9948 h 10000"/>
                <a:gd name="connsiteX109" fmla="*/ 6452 w 10000"/>
                <a:gd name="connsiteY109" fmla="*/ 9841 h 10000"/>
                <a:gd name="connsiteX110" fmla="*/ 6804 w 10000"/>
                <a:gd name="connsiteY110" fmla="*/ 9737 h 10000"/>
                <a:gd name="connsiteX111" fmla="*/ 7186 w 10000"/>
                <a:gd name="connsiteY111" fmla="*/ 9578 h 10000"/>
                <a:gd name="connsiteX112" fmla="*/ 7537 w 10000"/>
                <a:gd name="connsiteY112" fmla="*/ 9419 h 10000"/>
                <a:gd name="connsiteX113" fmla="*/ 7860 w 10000"/>
                <a:gd name="connsiteY113" fmla="*/ 9209 h 10000"/>
                <a:gd name="connsiteX114" fmla="*/ 8212 w 10000"/>
                <a:gd name="connsiteY114" fmla="*/ 8997 h 10000"/>
                <a:gd name="connsiteX115" fmla="*/ 8535 w 10000"/>
                <a:gd name="connsiteY115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942 w 10000"/>
                <a:gd name="connsiteY15" fmla="*/ 4510 h 10000"/>
                <a:gd name="connsiteX16" fmla="*/ 9091 w 10000"/>
                <a:gd name="connsiteY16" fmla="*/ 5249 h 10000"/>
                <a:gd name="connsiteX17" fmla="*/ 8916 w 10000"/>
                <a:gd name="connsiteY17" fmla="*/ 6146 h 10000"/>
                <a:gd name="connsiteX18" fmla="*/ 8720 w 10000"/>
                <a:gd name="connsiteY18" fmla="*/ 5507 h 10000"/>
                <a:gd name="connsiteX19" fmla="*/ 8720 w 10000"/>
                <a:gd name="connsiteY19" fmla="*/ 5507 h 10000"/>
                <a:gd name="connsiteX20" fmla="*/ 8591 w 10000"/>
                <a:gd name="connsiteY20" fmla="*/ 5281 h 10000"/>
                <a:gd name="connsiteX21" fmla="*/ 8399 w 10000"/>
                <a:gd name="connsiteY21" fmla="*/ 5432 h 10000"/>
                <a:gd name="connsiteX22" fmla="*/ 8271 w 10000"/>
                <a:gd name="connsiteY22" fmla="*/ 5205 h 10000"/>
                <a:gd name="connsiteX23" fmla="*/ 8142 w 10000"/>
                <a:gd name="connsiteY23" fmla="*/ 4979 h 10000"/>
                <a:gd name="connsiteX24" fmla="*/ 8655 w 10000"/>
                <a:gd name="connsiteY24" fmla="*/ 4904 h 10000"/>
                <a:gd name="connsiteX25" fmla="*/ 8207 w 10000"/>
                <a:gd name="connsiteY25" fmla="*/ 4602 h 10000"/>
                <a:gd name="connsiteX26" fmla="*/ 8014 w 10000"/>
                <a:gd name="connsiteY26" fmla="*/ 4753 h 10000"/>
                <a:gd name="connsiteX27" fmla="*/ 8047 w 10000"/>
                <a:gd name="connsiteY27" fmla="*/ 4837 h 10000"/>
                <a:gd name="connsiteX28" fmla="*/ 6914 w 10000"/>
                <a:gd name="connsiteY28" fmla="*/ 3320 h 10000"/>
                <a:gd name="connsiteX29" fmla="*/ 6926 w 10000"/>
                <a:gd name="connsiteY29" fmla="*/ 3319 h 10000"/>
                <a:gd name="connsiteX30" fmla="*/ 6605 w 10000"/>
                <a:gd name="connsiteY30" fmla="*/ 3244 h 10000"/>
                <a:gd name="connsiteX31" fmla="*/ 6479 w 10000"/>
                <a:gd name="connsiteY31" fmla="*/ 3018 h 10000"/>
                <a:gd name="connsiteX32" fmla="*/ 4957 w 10000"/>
                <a:gd name="connsiteY32" fmla="*/ 3242 h 10000"/>
                <a:gd name="connsiteX33" fmla="*/ 4838 w 10000"/>
                <a:gd name="connsiteY33" fmla="*/ 3189 h 10000"/>
                <a:gd name="connsiteX34" fmla="*/ 4692 w 10000"/>
                <a:gd name="connsiteY34" fmla="*/ 3136 h 10000"/>
                <a:gd name="connsiteX35" fmla="*/ 4575 w 10000"/>
                <a:gd name="connsiteY35" fmla="*/ 3348 h 10000"/>
                <a:gd name="connsiteX36" fmla="*/ 4253 w 10000"/>
                <a:gd name="connsiteY36" fmla="*/ 3084 h 10000"/>
                <a:gd name="connsiteX37" fmla="*/ 4400 w 10000"/>
                <a:gd name="connsiteY37" fmla="*/ 3084 h 10000"/>
                <a:gd name="connsiteX38" fmla="*/ 4429 w 10000"/>
                <a:gd name="connsiteY38" fmla="*/ 3031 h 10000"/>
                <a:gd name="connsiteX39" fmla="*/ 4282 w 10000"/>
                <a:gd name="connsiteY39" fmla="*/ 2925 h 10000"/>
                <a:gd name="connsiteX40" fmla="*/ 4311 w 10000"/>
                <a:gd name="connsiteY40" fmla="*/ 2503 h 10000"/>
                <a:gd name="connsiteX41" fmla="*/ 4253 w 10000"/>
                <a:gd name="connsiteY41" fmla="*/ 2291 h 10000"/>
                <a:gd name="connsiteX42" fmla="*/ 4222 w 10000"/>
                <a:gd name="connsiteY42" fmla="*/ 1659 h 10000"/>
                <a:gd name="connsiteX43" fmla="*/ 4282 w 10000"/>
                <a:gd name="connsiteY43" fmla="*/ 1659 h 10000"/>
                <a:gd name="connsiteX44" fmla="*/ 4194 w 10000"/>
                <a:gd name="connsiteY44" fmla="*/ 1552 h 10000"/>
                <a:gd name="connsiteX45" fmla="*/ 3930 w 10000"/>
                <a:gd name="connsiteY45" fmla="*/ 1763 h 10000"/>
                <a:gd name="connsiteX46" fmla="*/ 3871 w 10000"/>
                <a:gd name="connsiteY46" fmla="*/ 1341 h 10000"/>
                <a:gd name="connsiteX47" fmla="*/ 4077 w 10000"/>
                <a:gd name="connsiteY47" fmla="*/ 602 h 10000"/>
                <a:gd name="connsiteX48" fmla="*/ 3902 w 10000"/>
                <a:gd name="connsiteY48" fmla="*/ 338 h 10000"/>
                <a:gd name="connsiteX49" fmla="*/ 4493 w 10000"/>
                <a:gd name="connsiteY49" fmla="*/ 0 h 10000"/>
                <a:gd name="connsiteX50" fmla="*/ 3636 w 10000"/>
                <a:gd name="connsiteY50" fmla="*/ 21 h 10000"/>
                <a:gd name="connsiteX51" fmla="*/ 3550 w 10000"/>
                <a:gd name="connsiteY51" fmla="*/ 233 h 10000"/>
                <a:gd name="connsiteX52" fmla="*/ 3460 w 10000"/>
                <a:gd name="connsiteY52" fmla="*/ 655 h 10000"/>
                <a:gd name="connsiteX53" fmla="*/ 3343 w 10000"/>
                <a:gd name="connsiteY53" fmla="*/ 708 h 10000"/>
                <a:gd name="connsiteX54" fmla="*/ 3519 w 10000"/>
                <a:gd name="connsiteY54" fmla="*/ 919 h 10000"/>
                <a:gd name="connsiteX55" fmla="*/ 3550 w 10000"/>
                <a:gd name="connsiteY55" fmla="*/ 1183 h 10000"/>
                <a:gd name="connsiteX56" fmla="*/ 3460 w 10000"/>
                <a:gd name="connsiteY56" fmla="*/ 1341 h 10000"/>
                <a:gd name="connsiteX57" fmla="*/ 3550 w 10000"/>
                <a:gd name="connsiteY57" fmla="*/ 1816 h 10000"/>
                <a:gd name="connsiteX58" fmla="*/ 3489 w 10000"/>
                <a:gd name="connsiteY58" fmla="*/ 2239 h 10000"/>
                <a:gd name="connsiteX59" fmla="*/ 3050 w 10000"/>
                <a:gd name="connsiteY59" fmla="*/ 2555 h 10000"/>
                <a:gd name="connsiteX60" fmla="*/ 3021 w 10000"/>
                <a:gd name="connsiteY60" fmla="*/ 2397 h 10000"/>
                <a:gd name="connsiteX61" fmla="*/ 2992 w 10000"/>
                <a:gd name="connsiteY61" fmla="*/ 2609 h 10000"/>
                <a:gd name="connsiteX62" fmla="*/ 3108 w 10000"/>
                <a:gd name="connsiteY62" fmla="*/ 2819 h 10000"/>
                <a:gd name="connsiteX63" fmla="*/ 3402 w 10000"/>
                <a:gd name="connsiteY63" fmla="*/ 2609 h 10000"/>
                <a:gd name="connsiteX64" fmla="*/ 3519 w 10000"/>
                <a:gd name="connsiteY64" fmla="*/ 2767 h 10000"/>
                <a:gd name="connsiteX65" fmla="*/ 3314 w 10000"/>
                <a:gd name="connsiteY65" fmla="*/ 2819 h 10000"/>
                <a:gd name="connsiteX66" fmla="*/ 2378 w 10000"/>
                <a:gd name="connsiteY66" fmla="*/ 2638 h 10000"/>
                <a:gd name="connsiteX67" fmla="*/ 2570 w 10000"/>
                <a:gd name="connsiteY67" fmla="*/ 2488 h 10000"/>
                <a:gd name="connsiteX68" fmla="*/ 1994 w 10000"/>
                <a:gd name="connsiteY68" fmla="*/ 2940 h 10000"/>
                <a:gd name="connsiteX69" fmla="*/ 1929 w 10000"/>
                <a:gd name="connsiteY69" fmla="*/ 3317 h 10000"/>
                <a:gd name="connsiteX70" fmla="*/ 1929 w 10000"/>
                <a:gd name="connsiteY70" fmla="*/ 3317 h 10000"/>
                <a:gd name="connsiteX71" fmla="*/ 1789 w 10000"/>
                <a:gd name="connsiteY71" fmla="*/ 3559 h 10000"/>
                <a:gd name="connsiteX72" fmla="*/ 1554 w 10000"/>
                <a:gd name="connsiteY72" fmla="*/ 3559 h 10000"/>
                <a:gd name="connsiteX73" fmla="*/ 1378 w 10000"/>
                <a:gd name="connsiteY73" fmla="*/ 3770 h 10000"/>
                <a:gd name="connsiteX74" fmla="*/ 1145 w 10000"/>
                <a:gd name="connsiteY74" fmla="*/ 3770 h 10000"/>
                <a:gd name="connsiteX75" fmla="*/ 968 w 10000"/>
                <a:gd name="connsiteY75" fmla="*/ 3981 h 10000"/>
                <a:gd name="connsiteX76" fmla="*/ 851 w 10000"/>
                <a:gd name="connsiteY76" fmla="*/ 3770 h 10000"/>
                <a:gd name="connsiteX77" fmla="*/ 558 w 10000"/>
                <a:gd name="connsiteY77" fmla="*/ 3717 h 10000"/>
                <a:gd name="connsiteX78" fmla="*/ 0 w 10000"/>
                <a:gd name="connsiteY78" fmla="*/ 4984 h 10000"/>
                <a:gd name="connsiteX79" fmla="*/ 59 w 10000"/>
                <a:gd name="connsiteY79" fmla="*/ 5249 h 10000"/>
                <a:gd name="connsiteX80" fmla="*/ 118 w 10000"/>
                <a:gd name="connsiteY80" fmla="*/ 5618 h 10000"/>
                <a:gd name="connsiteX81" fmla="*/ 294 w 10000"/>
                <a:gd name="connsiteY81" fmla="*/ 5935 h 10000"/>
                <a:gd name="connsiteX82" fmla="*/ 528 w 10000"/>
                <a:gd name="connsiteY82" fmla="*/ 6462 h 10000"/>
                <a:gd name="connsiteX83" fmla="*/ 381 w 10000"/>
                <a:gd name="connsiteY83" fmla="*/ 6358 h 10000"/>
                <a:gd name="connsiteX84" fmla="*/ 733 w 10000"/>
                <a:gd name="connsiteY84" fmla="*/ 6832 h 10000"/>
                <a:gd name="connsiteX85" fmla="*/ 938 w 10000"/>
                <a:gd name="connsiteY85" fmla="*/ 6780 h 10000"/>
                <a:gd name="connsiteX86" fmla="*/ 910 w 10000"/>
                <a:gd name="connsiteY86" fmla="*/ 6462 h 10000"/>
                <a:gd name="connsiteX87" fmla="*/ 1085 w 10000"/>
                <a:gd name="connsiteY87" fmla="*/ 6515 h 10000"/>
                <a:gd name="connsiteX88" fmla="*/ 880 w 10000"/>
                <a:gd name="connsiteY88" fmla="*/ 5882 h 10000"/>
                <a:gd name="connsiteX89" fmla="*/ 1261 w 10000"/>
                <a:gd name="connsiteY89" fmla="*/ 5618 h 10000"/>
                <a:gd name="connsiteX90" fmla="*/ 1468 w 10000"/>
                <a:gd name="connsiteY90" fmla="*/ 5618 h 10000"/>
                <a:gd name="connsiteX91" fmla="*/ 1468 w 10000"/>
                <a:gd name="connsiteY91" fmla="*/ 5882 h 10000"/>
                <a:gd name="connsiteX92" fmla="*/ 1290 w 10000"/>
                <a:gd name="connsiteY92" fmla="*/ 6040 h 10000"/>
                <a:gd name="connsiteX93" fmla="*/ 1174 w 10000"/>
                <a:gd name="connsiteY93" fmla="*/ 6727 h 10000"/>
                <a:gd name="connsiteX94" fmla="*/ 1115 w 10000"/>
                <a:gd name="connsiteY94" fmla="*/ 7043 h 10000"/>
                <a:gd name="connsiteX95" fmla="*/ 1203 w 10000"/>
                <a:gd name="connsiteY95" fmla="*/ 7466 h 10000"/>
                <a:gd name="connsiteX96" fmla="*/ 1378 w 10000"/>
                <a:gd name="connsiteY96" fmla="*/ 7783 h 10000"/>
                <a:gd name="connsiteX97" fmla="*/ 1965 w 10000"/>
                <a:gd name="connsiteY97" fmla="*/ 8416 h 10000"/>
                <a:gd name="connsiteX98" fmla="*/ 2433 w 10000"/>
                <a:gd name="connsiteY98" fmla="*/ 8891 h 10000"/>
                <a:gd name="connsiteX99" fmla="*/ 2785 w 10000"/>
                <a:gd name="connsiteY99" fmla="*/ 9103 h 10000"/>
                <a:gd name="connsiteX100" fmla="*/ 3167 w 10000"/>
                <a:gd name="connsiteY100" fmla="*/ 9313 h 10000"/>
                <a:gd name="connsiteX101" fmla="*/ 3550 w 10000"/>
                <a:gd name="connsiteY101" fmla="*/ 9525 h 10000"/>
                <a:gd name="connsiteX102" fmla="*/ 3902 w 10000"/>
                <a:gd name="connsiteY102" fmla="*/ 9631 h 10000"/>
                <a:gd name="connsiteX103" fmla="*/ 4282 w 10000"/>
                <a:gd name="connsiteY103" fmla="*/ 9789 h 10000"/>
                <a:gd name="connsiteX104" fmla="*/ 4722 w 10000"/>
                <a:gd name="connsiteY104" fmla="*/ 9948 h 10000"/>
                <a:gd name="connsiteX105" fmla="*/ 5190 w 10000"/>
                <a:gd name="connsiteY105" fmla="*/ 10000 h 10000"/>
                <a:gd name="connsiteX106" fmla="*/ 5601 w 10000"/>
                <a:gd name="connsiteY106" fmla="*/ 10000 h 10000"/>
                <a:gd name="connsiteX107" fmla="*/ 6100 w 10000"/>
                <a:gd name="connsiteY107" fmla="*/ 9948 h 10000"/>
                <a:gd name="connsiteX108" fmla="*/ 6452 w 10000"/>
                <a:gd name="connsiteY108" fmla="*/ 9841 h 10000"/>
                <a:gd name="connsiteX109" fmla="*/ 6804 w 10000"/>
                <a:gd name="connsiteY109" fmla="*/ 9737 h 10000"/>
                <a:gd name="connsiteX110" fmla="*/ 7186 w 10000"/>
                <a:gd name="connsiteY110" fmla="*/ 9578 h 10000"/>
                <a:gd name="connsiteX111" fmla="*/ 7537 w 10000"/>
                <a:gd name="connsiteY111" fmla="*/ 9419 h 10000"/>
                <a:gd name="connsiteX112" fmla="*/ 7860 w 10000"/>
                <a:gd name="connsiteY112" fmla="*/ 9209 h 10000"/>
                <a:gd name="connsiteX113" fmla="*/ 8212 w 10000"/>
                <a:gd name="connsiteY113" fmla="*/ 8997 h 10000"/>
                <a:gd name="connsiteX114" fmla="*/ 8535 w 10000"/>
                <a:gd name="connsiteY114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091 w 10000"/>
                <a:gd name="connsiteY15" fmla="*/ 5249 h 10000"/>
                <a:gd name="connsiteX16" fmla="*/ 8916 w 10000"/>
                <a:gd name="connsiteY16" fmla="*/ 6146 h 10000"/>
                <a:gd name="connsiteX17" fmla="*/ 8720 w 10000"/>
                <a:gd name="connsiteY17" fmla="*/ 5507 h 10000"/>
                <a:gd name="connsiteX18" fmla="*/ 8720 w 10000"/>
                <a:gd name="connsiteY18" fmla="*/ 5507 h 10000"/>
                <a:gd name="connsiteX19" fmla="*/ 8591 w 10000"/>
                <a:gd name="connsiteY19" fmla="*/ 5281 h 10000"/>
                <a:gd name="connsiteX20" fmla="*/ 8399 w 10000"/>
                <a:gd name="connsiteY20" fmla="*/ 5432 h 10000"/>
                <a:gd name="connsiteX21" fmla="*/ 8271 w 10000"/>
                <a:gd name="connsiteY21" fmla="*/ 5205 h 10000"/>
                <a:gd name="connsiteX22" fmla="*/ 8142 w 10000"/>
                <a:gd name="connsiteY22" fmla="*/ 4979 h 10000"/>
                <a:gd name="connsiteX23" fmla="*/ 8655 w 10000"/>
                <a:gd name="connsiteY23" fmla="*/ 4904 h 10000"/>
                <a:gd name="connsiteX24" fmla="*/ 8207 w 10000"/>
                <a:gd name="connsiteY24" fmla="*/ 4602 h 10000"/>
                <a:gd name="connsiteX25" fmla="*/ 8014 w 10000"/>
                <a:gd name="connsiteY25" fmla="*/ 4753 h 10000"/>
                <a:gd name="connsiteX26" fmla="*/ 8047 w 10000"/>
                <a:gd name="connsiteY26" fmla="*/ 4837 h 10000"/>
                <a:gd name="connsiteX27" fmla="*/ 6914 w 10000"/>
                <a:gd name="connsiteY27" fmla="*/ 3320 h 10000"/>
                <a:gd name="connsiteX28" fmla="*/ 6926 w 10000"/>
                <a:gd name="connsiteY28" fmla="*/ 3319 h 10000"/>
                <a:gd name="connsiteX29" fmla="*/ 6605 w 10000"/>
                <a:gd name="connsiteY29" fmla="*/ 3244 h 10000"/>
                <a:gd name="connsiteX30" fmla="*/ 6479 w 10000"/>
                <a:gd name="connsiteY30" fmla="*/ 3018 h 10000"/>
                <a:gd name="connsiteX31" fmla="*/ 4957 w 10000"/>
                <a:gd name="connsiteY31" fmla="*/ 3242 h 10000"/>
                <a:gd name="connsiteX32" fmla="*/ 4838 w 10000"/>
                <a:gd name="connsiteY32" fmla="*/ 3189 h 10000"/>
                <a:gd name="connsiteX33" fmla="*/ 4692 w 10000"/>
                <a:gd name="connsiteY33" fmla="*/ 3136 h 10000"/>
                <a:gd name="connsiteX34" fmla="*/ 4575 w 10000"/>
                <a:gd name="connsiteY34" fmla="*/ 3348 h 10000"/>
                <a:gd name="connsiteX35" fmla="*/ 4253 w 10000"/>
                <a:gd name="connsiteY35" fmla="*/ 3084 h 10000"/>
                <a:gd name="connsiteX36" fmla="*/ 4400 w 10000"/>
                <a:gd name="connsiteY36" fmla="*/ 3084 h 10000"/>
                <a:gd name="connsiteX37" fmla="*/ 4429 w 10000"/>
                <a:gd name="connsiteY37" fmla="*/ 3031 h 10000"/>
                <a:gd name="connsiteX38" fmla="*/ 4282 w 10000"/>
                <a:gd name="connsiteY38" fmla="*/ 2925 h 10000"/>
                <a:gd name="connsiteX39" fmla="*/ 4311 w 10000"/>
                <a:gd name="connsiteY39" fmla="*/ 2503 h 10000"/>
                <a:gd name="connsiteX40" fmla="*/ 4253 w 10000"/>
                <a:gd name="connsiteY40" fmla="*/ 2291 h 10000"/>
                <a:gd name="connsiteX41" fmla="*/ 4222 w 10000"/>
                <a:gd name="connsiteY41" fmla="*/ 1659 h 10000"/>
                <a:gd name="connsiteX42" fmla="*/ 4282 w 10000"/>
                <a:gd name="connsiteY42" fmla="*/ 1659 h 10000"/>
                <a:gd name="connsiteX43" fmla="*/ 4194 w 10000"/>
                <a:gd name="connsiteY43" fmla="*/ 1552 h 10000"/>
                <a:gd name="connsiteX44" fmla="*/ 3930 w 10000"/>
                <a:gd name="connsiteY44" fmla="*/ 1763 h 10000"/>
                <a:gd name="connsiteX45" fmla="*/ 3871 w 10000"/>
                <a:gd name="connsiteY45" fmla="*/ 1341 h 10000"/>
                <a:gd name="connsiteX46" fmla="*/ 4077 w 10000"/>
                <a:gd name="connsiteY46" fmla="*/ 602 h 10000"/>
                <a:gd name="connsiteX47" fmla="*/ 3902 w 10000"/>
                <a:gd name="connsiteY47" fmla="*/ 338 h 10000"/>
                <a:gd name="connsiteX48" fmla="*/ 4493 w 10000"/>
                <a:gd name="connsiteY48" fmla="*/ 0 h 10000"/>
                <a:gd name="connsiteX49" fmla="*/ 3636 w 10000"/>
                <a:gd name="connsiteY49" fmla="*/ 21 h 10000"/>
                <a:gd name="connsiteX50" fmla="*/ 3550 w 10000"/>
                <a:gd name="connsiteY50" fmla="*/ 233 h 10000"/>
                <a:gd name="connsiteX51" fmla="*/ 3460 w 10000"/>
                <a:gd name="connsiteY51" fmla="*/ 655 h 10000"/>
                <a:gd name="connsiteX52" fmla="*/ 3343 w 10000"/>
                <a:gd name="connsiteY52" fmla="*/ 708 h 10000"/>
                <a:gd name="connsiteX53" fmla="*/ 3519 w 10000"/>
                <a:gd name="connsiteY53" fmla="*/ 919 h 10000"/>
                <a:gd name="connsiteX54" fmla="*/ 3550 w 10000"/>
                <a:gd name="connsiteY54" fmla="*/ 1183 h 10000"/>
                <a:gd name="connsiteX55" fmla="*/ 3460 w 10000"/>
                <a:gd name="connsiteY55" fmla="*/ 1341 h 10000"/>
                <a:gd name="connsiteX56" fmla="*/ 3550 w 10000"/>
                <a:gd name="connsiteY56" fmla="*/ 1816 h 10000"/>
                <a:gd name="connsiteX57" fmla="*/ 3489 w 10000"/>
                <a:gd name="connsiteY57" fmla="*/ 2239 h 10000"/>
                <a:gd name="connsiteX58" fmla="*/ 3050 w 10000"/>
                <a:gd name="connsiteY58" fmla="*/ 2555 h 10000"/>
                <a:gd name="connsiteX59" fmla="*/ 3021 w 10000"/>
                <a:gd name="connsiteY59" fmla="*/ 2397 h 10000"/>
                <a:gd name="connsiteX60" fmla="*/ 2992 w 10000"/>
                <a:gd name="connsiteY60" fmla="*/ 2609 h 10000"/>
                <a:gd name="connsiteX61" fmla="*/ 3108 w 10000"/>
                <a:gd name="connsiteY61" fmla="*/ 2819 h 10000"/>
                <a:gd name="connsiteX62" fmla="*/ 3402 w 10000"/>
                <a:gd name="connsiteY62" fmla="*/ 2609 h 10000"/>
                <a:gd name="connsiteX63" fmla="*/ 3519 w 10000"/>
                <a:gd name="connsiteY63" fmla="*/ 2767 h 10000"/>
                <a:gd name="connsiteX64" fmla="*/ 3314 w 10000"/>
                <a:gd name="connsiteY64" fmla="*/ 2819 h 10000"/>
                <a:gd name="connsiteX65" fmla="*/ 2378 w 10000"/>
                <a:gd name="connsiteY65" fmla="*/ 2638 h 10000"/>
                <a:gd name="connsiteX66" fmla="*/ 2570 w 10000"/>
                <a:gd name="connsiteY66" fmla="*/ 2488 h 10000"/>
                <a:gd name="connsiteX67" fmla="*/ 1994 w 10000"/>
                <a:gd name="connsiteY67" fmla="*/ 2940 h 10000"/>
                <a:gd name="connsiteX68" fmla="*/ 1929 w 10000"/>
                <a:gd name="connsiteY68" fmla="*/ 3317 h 10000"/>
                <a:gd name="connsiteX69" fmla="*/ 1929 w 10000"/>
                <a:gd name="connsiteY69" fmla="*/ 3317 h 10000"/>
                <a:gd name="connsiteX70" fmla="*/ 1789 w 10000"/>
                <a:gd name="connsiteY70" fmla="*/ 3559 h 10000"/>
                <a:gd name="connsiteX71" fmla="*/ 1554 w 10000"/>
                <a:gd name="connsiteY71" fmla="*/ 3559 h 10000"/>
                <a:gd name="connsiteX72" fmla="*/ 1378 w 10000"/>
                <a:gd name="connsiteY72" fmla="*/ 3770 h 10000"/>
                <a:gd name="connsiteX73" fmla="*/ 1145 w 10000"/>
                <a:gd name="connsiteY73" fmla="*/ 3770 h 10000"/>
                <a:gd name="connsiteX74" fmla="*/ 968 w 10000"/>
                <a:gd name="connsiteY74" fmla="*/ 3981 h 10000"/>
                <a:gd name="connsiteX75" fmla="*/ 851 w 10000"/>
                <a:gd name="connsiteY75" fmla="*/ 3770 h 10000"/>
                <a:gd name="connsiteX76" fmla="*/ 558 w 10000"/>
                <a:gd name="connsiteY76" fmla="*/ 3717 h 10000"/>
                <a:gd name="connsiteX77" fmla="*/ 0 w 10000"/>
                <a:gd name="connsiteY77" fmla="*/ 4984 h 10000"/>
                <a:gd name="connsiteX78" fmla="*/ 59 w 10000"/>
                <a:gd name="connsiteY78" fmla="*/ 5249 h 10000"/>
                <a:gd name="connsiteX79" fmla="*/ 118 w 10000"/>
                <a:gd name="connsiteY79" fmla="*/ 5618 h 10000"/>
                <a:gd name="connsiteX80" fmla="*/ 294 w 10000"/>
                <a:gd name="connsiteY80" fmla="*/ 5935 h 10000"/>
                <a:gd name="connsiteX81" fmla="*/ 528 w 10000"/>
                <a:gd name="connsiteY81" fmla="*/ 6462 h 10000"/>
                <a:gd name="connsiteX82" fmla="*/ 381 w 10000"/>
                <a:gd name="connsiteY82" fmla="*/ 6358 h 10000"/>
                <a:gd name="connsiteX83" fmla="*/ 733 w 10000"/>
                <a:gd name="connsiteY83" fmla="*/ 6832 h 10000"/>
                <a:gd name="connsiteX84" fmla="*/ 938 w 10000"/>
                <a:gd name="connsiteY84" fmla="*/ 6780 h 10000"/>
                <a:gd name="connsiteX85" fmla="*/ 910 w 10000"/>
                <a:gd name="connsiteY85" fmla="*/ 6462 h 10000"/>
                <a:gd name="connsiteX86" fmla="*/ 1085 w 10000"/>
                <a:gd name="connsiteY86" fmla="*/ 6515 h 10000"/>
                <a:gd name="connsiteX87" fmla="*/ 880 w 10000"/>
                <a:gd name="connsiteY87" fmla="*/ 5882 h 10000"/>
                <a:gd name="connsiteX88" fmla="*/ 1261 w 10000"/>
                <a:gd name="connsiteY88" fmla="*/ 5618 h 10000"/>
                <a:gd name="connsiteX89" fmla="*/ 1468 w 10000"/>
                <a:gd name="connsiteY89" fmla="*/ 5618 h 10000"/>
                <a:gd name="connsiteX90" fmla="*/ 1468 w 10000"/>
                <a:gd name="connsiteY90" fmla="*/ 5882 h 10000"/>
                <a:gd name="connsiteX91" fmla="*/ 1290 w 10000"/>
                <a:gd name="connsiteY91" fmla="*/ 6040 h 10000"/>
                <a:gd name="connsiteX92" fmla="*/ 1174 w 10000"/>
                <a:gd name="connsiteY92" fmla="*/ 6727 h 10000"/>
                <a:gd name="connsiteX93" fmla="*/ 1115 w 10000"/>
                <a:gd name="connsiteY93" fmla="*/ 7043 h 10000"/>
                <a:gd name="connsiteX94" fmla="*/ 1203 w 10000"/>
                <a:gd name="connsiteY94" fmla="*/ 7466 h 10000"/>
                <a:gd name="connsiteX95" fmla="*/ 1378 w 10000"/>
                <a:gd name="connsiteY95" fmla="*/ 7783 h 10000"/>
                <a:gd name="connsiteX96" fmla="*/ 1965 w 10000"/>
                <a:gd name="connsiteY96" fmla="*/ 8416 h 10000"/>
                <a:gd name="connsiteX97" fmla="*/ 2433 w 10000"/>
                <a:gd name="connsiteY97" fmla="*/ 8891 h 10000"/>
                <a:gd name="connsiteX98" fmla="*/ 2785 w 10000"/>
                <a:gd name="connsiteY98" fmla="*/ 9103 h 10000"/>
                <a:gd name="connsiteX99" fmla="*/ 3167 w 10000"/>
                <a:gd name="connsiteY99" fmla="*/ 9313 h 10000"/>
                <a:gd name="connsiteX100" fmla="*/ 3550 w 10000"/>
                <a:gd name="connsiteY100" fmla="*/ 9525 h 10000"/>
                <a:gd name="connsiteX101" fmla="*/ 3902 w 10000"/>
                <a:gd name="connsiteY101" fmla="*/ 9631 h 10000"/>
                <a:gd name="connsiteX102" fmla="*/ 4282 w 10000"/>
                <a:gd name="connsiteY102" fmla="*/ 9789 h 10000"/>
                <a:gd name="connsiteX103" fmla="*/ 4722 w 10000"/>
                <a:gd name="connsiteY103" fmla="*/ 9948 h 10000"/>
                <a:gd name="connsiteX104" fmla="*/ 5190 w 10000"/>
                <a:gd name="connsiteY104" fmla="*/ 10000 h 10000"/>
                <a:gd name="connsiteX105" fmla="*/ 5601 w 10000"/>
                <a:gd name="connsiteY105" fmla="*/ 10000 h 10000"/>
                <a:gd name="connsiteX106" fmla="*/ 6100 w 10000"/>
                <a:gd name="connsiteY106" fmla="*/ 9948 h 10000"/>
                <a:gd name="connsiteX107" fmla="*/ 6452 w 10000"/>
                <a:gd name="connsiteY107" fmla="*/ 9841 h 10000"/>
                <a:gd name="connsiteX108" fmla="*/ 6804 w 10000"/>
                <a:gd name="connsiteY108" fmla="*/ 9737 h 10000"/>
                <a:gd name="connsiteX109" fmla="*/ 7186 w 10000"/>
                <a:gd name="connsiteY109" fmla="*/ 9578 h 10000"/>
                <a:gd name="connsiteX110" fmla="*/ 7537 w 10000"/>
                <a:gd name="connsiteY110" fmla="*/ 9419 h 10000"/>
                <a:gd name="connsiteX111" fmla="*/ 7860 w 10000"/>
                <a:gd name="connsiteY111" fmla="*/ 9209 h 10000"/>
                <a:gd name="connsiteX112" fmla="*/ 8212 w 10000"/>
                <a:gd name="connsiteY112" fmla="*/ 8997 h 10000"/>
                <a:gd name="connsiteX113" fmla="*/ 8535 w 10000"/>
                <a:gd name="connsiteY113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091 w 10000"/>
                <a:gd name="connsiteY14" fmla="*/ 5249 h 10000"/>
                <a:gd name="connsiteX15" fmla="*/ 8916 w 10000"/>
                <a:gd name="connsiteY15" fmla="*/ 6146 h 10000"/>
                <a:gd name="connsiteX16" fmla="*/ 8720 w 10000"/>
                <a:gd name="connsiteY16" fmla="*/ 5507 h 10000"/>
                <a:gd name="connsiteX17" fmla="*/ 8720 w 10000"/>
                <a:gd name="connsiteY17" fmla="*/ 5507 h 10000"/>
                <a:gd name="connsiteX18" fmla="*/ 8591 w 10000"/>
                <a:gd name="connsiteY18" fmla="*/ 5281 h 10000"/>
                <a:gd name="connsiteX19" fmla="*/ 8399 w 10000"/>
                <a:gd name="connsiteY19" fmla="*/ 5432 h 10000"/>
                <a:gd name="connsiteX20" fmla="*/ 8271 w 10000"/>
                <a:gd name="connsiteY20" fmla="*/ 5205 h 10000"/>
                <a:gd name="connsiteX21" fmla="*/ 8142 w 10000"/>
                <a:gd name="connsiteY21" fmla="*/ 4979 h 10000"/>
                <a:gd name="connsiteX22" fmla="*/ 8655 w 10000"/>
                <a:gd name="connsiteY22" fmla="*/ 4904 h 10000"/>
                <a:gd name="connsiteX23" fmla="*/ 8207 w 10000"/>
                <a:gd name="connsiteY23" fmla="*/ 4602 h 10000"/>
                <a:gd name="connsiteX24" fmla="*/ 8014 w 10000"/>
                <a:gd name="connsiteY24" fmla="*/ 4753 h 10000"/>
                <a:gd name="connsiteX25" fmla="*/ 8047 w 10000"/>
                <a:gd name="connsiteY25" fmla="*/ 4837 h 10000"/>
                <a:gd name="connsiteX26" fmla="*/ 6914 w 10000"/>
                <a:gd name="connsiteY26" fmla="*/ 3320 h 10000"/>
                <a:gd name="connsiteX27" fmla="*/ 6926 w 10000"/>
                <a:gd name="connsiteY27" fmla="*/ 3319 h 10000"/>
                <a:gd name="connsiteX28" fmla="*/ 6605 w 10000"/>
                <a:gd name="connsiteY28" fmla="*/ 3244 h 10000"/>
                <a:gd name="connsiteX29" fmla="*/ 6479 w 10000"/>
                <a:gd name="connsiteY29" fmla="*/ 3018 h 10000"/>
                <a:gd name="connsiteX30" fmla="*/ 4957 w 10000"/>
                <a:gd name="connsiteY30" fmla="*/ 3242 h 10000"/>
                <a:gd name="connsiteX31" fmla="*/ 4838 w 10000"/>
                <a:gd name="connsiteY31" fmla="*/ 3189 h 10000"/>
                <a:gd name="connsiteX32" fmla="*/ 4692 w 10000"/>
                <a:gd name="connsiteY32" fmla="*/ 3136 h 10000"/>
                <a:gd name="connsiteX33" fmla="*/ 4575 w 10000"/>
                <a:gd name="connsiteY33" fmla="*/ 3348 h 10000"/>
                <a:gd name="connsiteX34" fmla="*/ 4253 w 10000"/>
                <a:gd name="connsiteY34" fmla="*/ 3084 h 10000"/>
                <a:gd name="connsiteX35" fmla="*/ 4400 w 10000"/>
                <a:gd name="connsiteY35" fmla="*/ 3084 h 10000"/>
                <a:gd name="connsiteX36" fmla="*/ 4429 w 10000"/>
                <a:gd name="connsiteY36" fmla="*/ 3031 h 10000"/>
                <a:gd name="connsiteX37" fmla="*/ 4282 w 10000"/>
                <a:gd name="connsiteY37" fmla="*/ 2925 h 10000"/>
                <a:gd name="connsiteX38" fmla="*/ 4311 w 10000"/>
                <a:gd name="connsiteY38" fmla="*/ 2503 h 10000"/>
                <a:gd name="connsiteX39" fmla="*/ 4253 w 10000"/>
                <a:gd name="connsiteY39" fmla="*/ 2291 h 10000"/>
                <a:gd name="connsiteX40" fmla="*/ 4222 w 10000"/>
                <a:gd name="connsiteY40" fmla="*/ 1659 h 10000"/>
                <a:gd name="connsiteX41" fmla="*/ 4282 w 10000"/>
                <a:gd name="connsiteY41" fmla="*/ 1659 h 10000"/>
                <a:gd name="connsiteX42" fmla="*/ 4194 w 10000"/>
                <a:gd name="connsiteY42" fmla="*/ 1552 h 10000"/>
                <a:gd name="connsiteX43" fmla="*/ 3930 w 10000"/>
                <a:gd name="connsiteY43" fmla="*/ 1763 h 10000"/>
                <a:gd name="connsiteX44" fmla="*/ 3871 w 10000"/>
                <a:gd name="connsiteY44" fmla="*/ 1341 h 10000"/>
                <a:gd name="connsiteX45" fmla="*/ 4077 w 10000"/>
                <a:gd name="connsiteY45" fmla="*/ 602 h 10000"/>
                <a:gd name="connsiteX46" fmla="*/ 3902 w 10000"/>
                <a:gd name="connsiteY46" fmla="*/ 338 h 10000"/>
                <a:gd name="connsiteX47" fmla="*/ 4493 w 10000"/>
                <a:gd name="connsiteY47" fmla="*/ 0 h 10000"/>
                <a:gd name="connsiteX48" fmla="*/ 3636 w 10000"/>
                <a:gd name="connsiteY48" fmla="*/ 21 h 10000"/>
                <a:gd name="connsiteX49" fmla="*/ 3550 w 10000"/>
                <a:gd name="connsiteY49" fmla="*/ 233 h 10000"/>
                <a:gd name="connsiteX50" fmla="*/ 3460 w 10000"/>
                <a:gd name="connsiteY50" fmla="*/ 655 h 10000"/>
                <a:gd name="connsiteX51" fmla="*/ 3343 w 10000"/>
                <a:gd name="connsiteY51" fmla="*/ 708 h 10000"/>
                <a:gd name="connsiteX52" fmla="*/ 3519 w 10000"/>
                <a:gd name="connsiteY52" fmla="*/ 919 h 10000"/>
                <a:gd name="connsiteX53" fmla="*/ 3550 w 10000"/>
                <a:gd name="connsiteY53" fmla="*/ 1183 h 10000"/>
                <a:gd name="connsiteX54" fmla="*/ 3460 w 10000"/>
                <a:gd name="connsiteY54" fmla="*/ 1341 h 10000"/>
                <a:gd name="connsiteX55" fmla="*/ 3550 w 10000"/>
                <a:gd name="connsiteY55" fmla="*/ 1816 h 10000"/>
                <a:gd name="connsiteX56" fmla="*/ 3489 w 10000"/>
                <a:gd name="connsiteY56" fmla="*/ 2239 h 10000"/>
                <a:gd name="connsiteX57" fmla="*/ 3050 w 10000"/>
                <a:gd name="connsiteY57" fmla="*/ 2555 h 10000"/>
                <a:gd name="connsiteX58" fmla="*/ 3021 w 10000"/>
                <a:gd name="connsiteY58" fmla="*/ 2397 h 10000"/>
                <a:gd name="connsiteX59" fmla="*/ 2992 w 10000"/>
                <a:gd name="connsiteY59" fmla="*/ 2609 h 10000"/>
                <a:gd name="connsiteX60" fmla="*/ 3108 w 10000"/>
                <a:gd name="connsiteY60" fmla="*/ 2819 h 10000"/>
                <a:gd name="connsiteX61" fmla="*/ 3402 w 10000"/>
                <a:gd name="connsiteY61" fmla="*/ 2609 h 10000"/>
                <a:gd name="connsiteX62" fmla="*/ 3519 w 10000"/>
                <a:gd name="connsiteY62" fmla="*/ 2767 h 10000"/>
                <a:gd name="connsiteX63" fmla="*/ 3314 w 10000"/>
                <a:gd name="connsiteY63" fmla="*/ 2819 h 10000"/>
                <a:gd name="connsiteX64" fmla="*/ 2378 w 10000"/>
                <a:gd name="connsiteY64" fmla="*/ 2638 h 10000"/>
                <a:gd name="connsiteX65" fmla="*/ 2570 w 10000"/>
                <a:gd name="connsiteY65" fmla="*/ 2488 h 10000"/>
                <a:gd name="connsiteX66" fmla="*/ 1994 w 10000"/>
                <a:gd name="connsiteY66" fmla="*/ 2940 h 10000"/>
                <a:gd name="connsiteX67" fmla="*/ 1929 w 10000"/>
                <a:gd name="connsiteY67" fmla="*/ 3317 h 10000"/>
                <a:gd name="connsiteX68" fmla="*/ 1929 w 10000"/>
                <a:gd name="connsiteY68" fmla="*/ 3317 h 10000"/>
                <a:gd name="connsiteX69" fmla="*/ 1789 w 10000"/>
                <a:gd name="connsiteY69" fmla="*/ 3559 h 10000"/>
                <a:gd name="connsiteX70" fmla="*/ 1554 w 10000"/>
                <a:gd name="connsiteY70" fmla="*/ 3559 h 10000"/>
                <a:gd name="connsiteX71" fmla="*/ 1378 w 10000"/>
                <a:gd name="connsiteY71" fmla="*/ 3770 h 10000"/>
                <a:gd name="connsiteX72" fmla="*/ 1145 w 10000"/>
                <a:gd name="connsiteY72" fmla="*/ 3770 h 10000"/>
                <a:gd name="connsiteX73" fmla="*/ 968 w 10000"/>
                <a:gd name="connsiteY73" fmla="*/ 3981 h 10000"/>
                <a:gd name="connsiteX74" fmla="*/ 851 w 10000"/>
                <a:gd name="connsiteY74" fmla="*/ 3770 h 10000"/>
                <a:gd name="connsiteX75" fmla="*/ 558 w 10000"/>
                <a:gd name="connsiteY75" fmla="*/ 3717 h 10000"/>
                <a:gd name="connsiteX76" fmla="*/ 0 w 10000"/>
                <a:gd name="connsiteY76" fmla="*/ 4984 h 10000"/>
                <a:gd name="connsiteX77" fmla="*/ 59 w 10000"/>
                <a:gd name="connsiteY77" fmla="*/ 5249 h 10000"/>
                <a:gd name="connsiteX78" fmla="*/ 118 w 10000"/>
                <a:gd name="connsiteY78" fmla="*/ 5618 h 10000"/>
                <a:gd name="connsiteX79" fmla="*/ 294 w 10000"/>
                <a:gd name="connsiteY79" fmla="*/ 5935 h 10000"/>
                <a:gd name="connsiteX80" fmla="*/ 528 w 10000"/>
                <a:gd name="connsiteY80" fmla="*/ 6462 h 10000"/>
                <a:gd name="connsiteX81" fmla="*/ 381 w 10000"/>
                <a:gd name="connsiteY81" fmla="*/ 6358 h 10000"/>
                <a:gd name="connsiteX82" fmla="*/ 733 w 10000"/>
                <a:gd name="connsiteY82" fmla="*/ 6832 h 10000"/>
                <a:gd name="connsiteX83" fmla="*/ 938 w 10000"/>
                <a:gd name="connsiteY83" fmla="*/ 6780 h 10000"/>
                <a:gd name="connsiteX84" fmla="*/ 910 w 10000"/>
                <a:gd name="connsiteY84" fmla="*/ 6462 h 10000"/>
                <a:gd name="connsiteX85" fmla="*/ 1085 w 10000"/>
                <a:gd name="connsiteY85" fmla="*/ 6515 h 10000"/>
                <a:gd name="connsiteX86" fmla="*/ 880 w 10000"/>
                <a:gd name="connsiteY86" fmla="*/ 5882 h 10000"/>
                <a:gd name="connsiteX87" fmla="*/ 1261 w 10000"/>
                <a:gd name="connsiteY87" fmla="*/ 5618 h 10000"/>
                <a:gd name="connsiteX88" fmla="*/ 1468 w 10000"/>
                <a:gd name="connsiteY88" fmla="*/ 5618 h 10000"/>
                <a:gd name="connsiteX89" fmla="*/ 1468 w 10000"/>
                <a:gd name="connsiteY89" fmla="*/ 5882 h 10000"/>
                <a:gd name="connsiteX90" fmla="*/ 1290 w 10000"/>
                <a:gd name="connsiteY90" fmla="*/ 6040 h 10000"/>
                <a:gd name="connsiteX91" fmla="*/ 1174 w 10000"/>
                <a:gd name="connsiteY91" fmla="*/ 6727 h 10000"/>
                <a:gd name="connsiteX92" fmla="*/ 1115 w 10000"/>
                <a:gd name="connsiteY92" fmla="*/ 7043 h 10000"/>
                <a:gd name="connsiteX93" fmla="*/ 1203 w 10000"/>
                <a:gd name="connsiteY93" fmla="*/ 7466 h 10000"/>
                <a:gd name="connsiteX94" fmla="*/ 1378 w 10000"/>
                <a:gd name="connsiteY94" fmla="*/ 7783 h 10000"/>
                <a:gd name="connsiteX95" fmla="*/ 1965 w 10000"/>
                <a:gd name="connsiteY95" fmla="*/ 8416 h 10000"/>
                <a:gd name="connsiteX96" fmla="*/ 2433 w 10000"/>
                <a:gd name="connsiteY96" fmla="*/ 8891 h 10000"/>
                <a:gd name="connsiteX97" fmla="*/ 2785 w 10000"/>
                <a:gd name="connsiteY97" fmla="*/ 9103 h 10000"/>
                <a:gd name="connsiteX98" fmla="*/ 3167 w 10000"/>
                <a:gd name="connsiteY98" fmla="*/ 9313 h 10000"/>
                <a:gd name="connsiteX99" fmla="*/ 3550 w 10000"/>
                <a:gd name="connsiteY99" fmla="*/ 9525 h 10000"/>
                <a:gd name="connsiteX100" fmla="*/ 3902 w 10000"/>
                <a:gd name="connsiteY100" fmla="*/ 9631 h 10000"/>
                <a:gd name="connsiteX101" fmla="*/ 4282 w 10000"/>
                <a:gd name="connsiteY101" fmla="*/ 9789 h 10000"/>
                <a:gd name="connsiteX102" fmla="*/ 4722 w 10000"/>
                <a:gd name="connsiteY102" fmla="*/ 9948 h 10000"/>
                <a:gd name="connsiteX103" fmla="*/ 5190 w 10000"/>
                <a:gd name="connsiteY103" fmla="*/ 10000 h 10000"/>
                <a:gd name="connsiteX104" fmla="*/ 5601 w 10000"/>
                <a:gd name="connsiteY104" fmla="*/ 10000 h 10000"/>
                <a:gd name="connsiteX105" fmla="*/ 6100 w 10000"/>
                <a:gd name="connsiteY105" fmla="*/ 9948 h 10000"/>
                <a:gd name="connsiteX106" fmla="*/ 6452 w 10000"/>
                <a:gd name="connsiteY106" fmla="*/ 9841 h 10000"/>
                <a:gd name="connsiteX107" fmla="*/ 6804 w 10000"/>
                <a:gd name="connsiteY107" fmla="*/ 9737 h 10000"/>
                <a:gd name="connsiteX108" fmla="*/ 7186 w 10000"/>
                <a:gd name="connsiteY108" fmla="*/ 9578 h 10000"/>
                <a:gd name="connsiteX109" fmla="*/ 7537 w 10000"/>
                <a:gd name="connsiteY109" fmla="*/ 9419 h 10000"/>
                <a:gd name="connsiteX110" fmla="*/ 7860 w 10000"/>
                <a:gd name="connsiteY110" fmla="*/ 9209 h 10000"/>
                <a:gd name="connsiteX111" fmla="*/ 8212 w 10000"/>
                <a:gd name="connsiteY111" fmla="*/ 8997 h 10000"/>
                <a:gd name="connsiteX112" fmla="*/ 8535 w 10000"/>
                <a:gd name="connsiteY112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091 w 10000"/>
                <a:gd name="connsiteY14" fmla="*/ 5249 h 10000"/>
                <a:gd name="connsiteX15" fmla="*/ 8916 w 10000"/>
                <a:gd name="connsiteY15" fmla="*/ 6146 h 10000"/>
                <a:gd name="connsiteX16" fmla="*/ 8720 w 10000"/>
                <a:gd name="connsiteY16" fmla="*/ 5507 h 10000"/>
                <a:gd name="connsiteX17" fmla="*/ 8720 w 10000"/>
                <a:gd name="connsiteY17" fmla="*/ 5507 h 10000"/>
                <a:gd name="connsiteX18" fmla="*/ 8591 w 10000"/>
                <a:gd name="connsiteY18" fmla="*/ 5281 h 10000"/>
                <a:gd name="connsiteX19" fmla="*/ 8271 w 10000"/>
                <a:gd name="connsiteY19" fmla="*/ 5205 h 10000"/>
                <a:gd name="connsiteX20" fmla="*/ 8142 w 10000"/>
                <a:gd name="connsiteY20" fmla="*/ 4979 h 10000"/>
                <a:gd name="connsiteX21" fmla="*/ 8655 w 10000"/>
                <a:gd name="connsiteY21" fmla="*/ 4904 h 10000"/>
                <a:gd name="connsiteX22" fmla="*/ 8207 w 10000"/>
                <a:gd name="connsiteY22" fmla="*/ 4602 h 10000"/>
                <a:gd name="connsiteX23" fmla="*/ 8014 w 10000"/>
                <a:gd name="connsiteY23" fmla="*/ 4753 h 10000"/>
                <a:gd name="connsiteX24" fmla="*/ 8047 w 10000"/>
                <a:gd name="connsiteY24" fmla="*/ 4837 h 10000"/>
                <a:gd name="connsiteX25" fmla="*/ 6914 w 10000"/>
                <a:gd name="connsiteY25" fmla="*/ 3320 h 10000"/>
                <a:gd name="connsiteX26" fmla="*/ 6926 w 10000"/>
                <a:gd name="connsiteY26" fmla="*/ 3319 h 10000"/>
                <a:gd name="connsiteX27" fmla="*/ 6605 w 10000"/>
                <a:gd name="connsiteY27" fmla="*/ 3244 h 10000"/>
                <a:gd name="connsiteX28" fmla="*/ 6479 w 10000"/>
                <a:gd name="connsiteY28" fmla="*/ 3018 h 10000"/>
                <a:gd name="connsiteX29" fmla="*/ 4957 w 10000"/>
                <a:gd name="connsiteY29" fmla="*/ 3242 h 10000"/>
                <a:gd name="connsiteX30" fmla="*/ 4838 w 10000"/>
                <a:gd name="connsiteY30" fmla="*/ 3189 h 10000"/>
                <a:gd name="connsiteX31" fmla="*/ 4692 w 10000"/>
                <a:gd name="connsiteY31" fmla="*/ 3136 h 10000"/>
                <a:gd name="connsiteX32" fmla="*/ 4575 w 10000"/>
                <a:gd name="connsiteY32" fmla="*/ 3348 h 10000"/>
                <a:gd name="connsiteX33" fmla="*/ 4253 w 10000"/>
                <a:gd name="connsiteY33" fmla="*/ 3084 h 10000"/>
                <a:gd name="connsiteX34" fmla="*/ 4400 w 10000"/>
                <a:gd name="connsiteY34" fmla="*/ 3084 h 10000"/>
                <a:gd name="connsiteX35" fmla="*/ 4429 w 10000"/>
                <a:gd name="connsiteY35" fmla="*/ 3031 h 10000"/>
                <a:gd name="connsiteX36" fmla="*/ 4282 w 10000"/>
                <a:gd name="connsiteY36" fmla="*/ 2925 h 10000"/>
                <a:gd name="connsiteX37" fmla="*/ 4311 w 10000"/>
                <a:gd name="connsiteY37" fmla="*/ 2503 h 10000"/>
                <a:gd name="connsiteX38" fmla="*/ 4253 w 10000"/>
                <a:gd name="connsiteY38" fmla="*/ 2291 h 10000"/>
                <a:gd name="connsiteX39" fmla="*/ 4222 w 10000"/>
                <a:gd name="connsiteY39" fmla="*/ 1659 h 10000"/>
                <a:gd name="connsiteX40" fmla="*/ 4282 w 10000"/>
                <a:gd name="connsiteY40" fmla="*/ 1659 h 10000"/>
                <a:gd name="connsiteX41" fmla="*/ 4194 w 10000"/>
                <a:gd name="connsiteY41" fmla="*/ 1552 h 10000"/>
                <a:gd name="connsiteX42" fmla="*/ 3930 w 10000"/>
                <a:gd name="connsiteY42" fmla="*/ 1763 h 10000"/>
                <a:gd name="connsiteX43" fmla="*/ 3871 w 10000"/>
                <a:gd name="connsiteY43" fmla="*/ 1341 h 10000"/>
                <a:gd name="connsiteX44" fmla="*/ 4077 w 10000"/>
                <a:gd name="connsiteY44" fmla="*/ 602 h 10000"/>
                <a:gd name="connsiteX45" fmla="*/ 3902 w 10000"/>
                <a:gd name="connsiteY45" fmla="*/ 338 h 10000"/>
                <a:gd name="connsiteX46" fmla="*/ 4493 w 10000"/>
                <a:gd name="connsiteY46" fmla="*/ 0 h 10000"/>
                <a:gd name="connsiteX47" fmla="*/ 3636 w 10000"/>
                <a:gd name="connsiteY47" fmla="*/ 21 h 10000"/>
                <a:gd name="connsiteX48" fmla="*/ 3550 w 10000"/>
                <a:gd name="connsiteY48" fmla="*/ 233 h 10000"/>
                <a:gd name="connsiteX49" fmla="*/ 3460 w 10000"/>
                <a:gd name="connsiteY49" fmla="*/ 655 h 10000"/>
                <a:gd name="connsiteX50" fmla="*/ 3343 w 10000"/>
                <a:gd name="connsiteY50" fmla="*/ 708 h 10000"/>
                <a:gd name="connsiteX51" fmla="*/ 3519 w 10000"/>
                <a:gd name="connsiteY51" fmla="*/ 919 h 10000"/>
                <a:gd name="connsiteX52" fmla="*/ 3550 w 10000"/>
                <a:gd name="connsiteY52" fmla="*/ 1183 h 10000"/>
                <a:gd name="connsiteX53" fmla="*/ 3460 w 10000"/>
                <a:gd name="connsiteY53" fmla="*/ 1341 h 10000"/>
                <a:gd name="connsiteX54" fmla="*/ 3550 w 10000"/>
                <a:gd name="connsiteY54" fmla="*/ 1816 h 10000"/>
                <a:gd name="connsiteX55" fmla="*/ 3489 w 10000"/>
                <a:gd name="connsiteY55" fmla="*/ 2239 h 10000"/>
                <a:gd name="connsiteX56" fmla="*/ 3050 w 10000"/>
                <a:gd name="connsiteY56" fmla="*/ 2555 h 10000"/>
                <a:gd name="connsiteX57" fmla="*/ 3021 w 10000"/>
                <a:gd name="connsiteY57" fmla="*/ 2397 h 10000"/>
                <a:gd name="connsiteX58" fmla="*/ 2992 w 10000"/>
                <a:gd name="connsiteY58" fmla="*/ 2609 h 10000"/>
                <a:gd name="connsiteX59" fmla="*/ 3108 w 10000"/>
                <a:gd name="connsiteY59" fmla="*/ 2819 h 10000"/>
                <a:gd name="connsiteX60" fmla="*/ 3402 w 10000"/>
                <a:gd name="connsiteY60" fmla="*/ 2609 h 10000"/>
                <a:gd name="connsiteX61" fmla="*/ 3519 w 10000"/>
                <a:gd name="connsiteY61" fmla="*/ 2767 h 10000"/>
                <a:gd name="connsiteX62" fmla="*/ 3314 w 10000"/>
                <a:gd name="connsiteY62" fmla="*/ 2819 h 10000"/>
                <a:gd name="connsiteX63" fmla="*/ 2378 w 10000"/>
                <a:gd name="connsiteY63" fmla="*/ 2638 h 10000"/>
                <a:gd name="connsiteX64" fmla="*/ 2570 w 10000"/>
                <a:gd name="connsiteY64" fmla="*/ 2488 h 10000"/>
                <a:gd name="connsiteX65" fmla="*/ 1994 w 10000"/>
                <a:gd name="connsiteY65" fmla="*/ 2940 h 10000"/>
                <a:gd name="connsiteX66" fmla="*/ 1929 w 10000"/>
                <a:gd name="connsiteY66" fmla="*/ 3317 h 10000"/>
                <a:gd name="connsiteX67" fmla="*/ 1929 w 10000"/>
                <a:gd name="connsiteY67" fmla="*/ 3317 h 10000"/>
                <a:gd name="connsiteX68" fmla="*/ 1789 w 10000"/>
                <a:gd name="connsiteY68" fmla="*/ 3559 h 10000"/>
                <a:gd name="connsiteX69" fmla="*/ 1554 w 10000"/>
                <a:gd name="connsiteY69" fmla="*/ 3559 h 10000"/>
                <a:gd name="connsiteX70" fmla="*/ 1378 w 10000"/>
                <a:gd name="connsiteY70" fmla="*/ 3770 h 10000"/>
                <a:gd name="connsiteX71" fmla="*/ 1145 w 10000"/>
                <a:gd name="connsiteY71" fmla="*/ 3770 h 10000"/>
                <a:gd name="connsiteX72" fmla="*/ 968 w 10000"/>
                <a:gd name="connsiteY72" fmla="*/ 3981 h 10000"/>
                <a:gd name="connsiteX73" fmla="*/ 851 w 10000"/>
                <a:gd name="connsiteY73" fmla="*/ 3770 h 10000"/>
                <a:gd name="connsiteX74" fmla="*/ 558 w 10000"/>
                <a:gd name="connsiteY74" fmla="*/ 3717 h 10000"/>
                <a:gd name="connsiteX75" fmla="*/ 0 w 10000"/>
                <a:gd name="connsiteY75" fmla="*/ 4984 h 10000"/>
                <a:gd name="connsiteX76" fmla="*/ 59 w 10000"/>
                <a:gd name="connsiteY76" fmla="*/ 5249 h 10000"/>
                <a:gd name="connsiteX77" fmla="*/ 118 w 10000"/>
                <a:gd name="connsiteY77" fmla="*/ 5618 h 10000"/>
                <a:gd name="connsiteX78" fmla="*/ 294 w 10000"/>
                <a:gd name="connsiteY78" fmla="*/ 5935 h 10000"/>
                <a:gd name="connsiteX79" fmla="*/ 528 w 10000"/>
                <a:gd name="connsiteY79" fmla="*/ 6462 h 10000"/>
                <a:gd name="connsiteX80" fmla="*/ 381 w 10000"/>
                <a:gd name="connsiteY80" fmla="*/ 6358 h 10000"/>
                <a:gd name="connsiteX81" fmla="*/ 733 w 10000"/>
                <a:gd name="connsiteY81" fmla="*/ 6832 h 10000"/>
                <a:gd name="connsiteX82" fmla="*/ 938 w 10000"/>
                <a:gd name="connsiteY82" fmla="*/ 6780 h 10000"/>
                <a:gd name="connsiteX83" fmla="*/ 910 w 10000"/>
                <a:gd name="connsiteY83" fmla="*/ 6462 h 10000"/>
                <a:gd name="connsiteX84" fmla="*/ 1085 w 10000"/>
                <a:gd name="connsiteY84" fmla="*/ 6515 h 10000"/>
                <a:gd name="connsiteX85" fmla="*/ 880 w 10000"/>
                <a:gd name="connsiteY85" fmla="*/ 5882 h 10000"/>
                <a:gd name="connsiteX86" fmla="*/ 1261 w 10000"/>
                <a:gd name="connsiteY86" fmla="*/ 5618 h 10000"/>
                <a:gd name="connsiteX87" fmla="*/ 1468 w 10000"/>
                <a:gd name="connsiteY87" fmla="*/ 5618 h 10000"/>
                <a:gd name="connsiteX88" fmla="*/ 1468 w 10000"/>
                <a:gd name="connsiteY88" fmla="*/ 5882 h 10000"/>
                <a:gd name="connsiteX89" fmla="*/ 1290 w 10000"/>
                <a:gd name="connsiteY89" fmla="*/ 6040 h 10000"/>
                <a:gd name="connsiteX90" fmla="*/ 1174 w 10000"/>
                <a:gd name="connsiteY90" fmla="*/ 6727 h 10000"/>
                <a:gd name="connsiteX91" fmla="*/ 1115 w 10000"/>
                <a:gd name="connsiteY91" fmla="*/ 7043 h 10000"/>
                <a:gd name="connsiteX92" fmla="*/ 1203 w 10000"/>
                <a:gd name="connsiteY92" fmla="*/ 7466 h 10000"/>
                <a:gd name="connsiteX93" fmla="*/ 1378 w 10000"/>
                <a:gd name="connsiteY93" fmla="*/ 7783 h 10000"/>
                <a:gd name="connsiteX94" fmla="*/ 1965 w 10000"/>
                <a:gd name="connsiteY94" fmla="*/ 8416 h 10000"/>
                <a:gd name="connsiteX95" fmla="*/ 2433 w 10000"/>
                <a:gd name="connsiteY95" fmla="*/ 8891 h 10000"/>
                <a:gd name="connsiteX96" fmla="*/ 2785 w 10000"/>
                <a:gd name="connsiteY96" fmla="*/ 9103 h 10000"/>
                <a:gd name="connsiteX97" fmla="*/ 3167 w 10000"/>
                <a:gd name="connsiteY97" fmla="*/ 9313 h 10000"/>
                <a:gd name="connsiteX98" fmla="*/ 3550 w 10000"/>
                <a:gd name="connsiteY98" fmla="*/ 9525 h 10000"/>
                <a:gd name="connsiteX99" fmla="*/ 3902 w 10000"/>
                <a:gd name="connsiteY99" fmla="*/ 9631 h 10000"/>
                <a:gd name="connsiteX100" fmla="*/ 4282 w 10000"/>
                <a:gd name="connsiteY100" fmla="*/ 9789 h 10000"/>
                <a:gd name="connsiteX101" fmla="*/ 4722 w 10000"/>
                <a:gd name="connsiteY101" fmla="*/ 9948 h 10000"/>
                <a:gd name="connsiteX102" fmla="*/ 5190 w 10000"/>
                <a:gd name="connsiteY102" fmla="*/ 10000 h 10000"/>
                <a:gd name="connsiteX103" fmla="*/ 5601 w 10000"/>
                <a:gd name="connsiteY103" fmla="*/ 10000 h 10000"/>
                <a:gd name="connsiteX104" fmla="*/ 6100 w 10000"/>
                <a:gd name="connsiteY104" fmla="*/ 9948 h 10000"/>
                <a:gd name="connsiteX105" fmla="*/ 6452 w 10000"/>
                <a:gd name="connsiteY105" fmla="*/ 9841 h 10000"/>
                <a:gd name="connsiteX106" fmla="*/ 6804 w 10000"/>
                <a:gd name="connsiteY106" fmla="*/ 9737 h 10000"/>
                <a:gd name="connsiteX107" fmla="*/ 7186 w 10000"/>
                <a:gd name="connsiteY107" fmla="*/ 9578 h 10000"/>
                <a:gd name="connsiteX108" fmla="*/ 7537 w 10000"/>
                <a:gd name="connsiteY108" fmla="*/ 9419 h 10000"/>
                <a:gd name="connsiteX109" fmla="*/ 7860 w 10000"/>
                <a:gd name="connsiteY109" fmla="*/ 9209 h 10000"/>
                <a:gd name="connsiteX110" fmla="*/ 8212 w 10000"/>
                <a:gd name="connsiteY110" fmla="*/ 8997 h 10000"/>
                <a:gd name="connsiteX111" fmla="*/ 8535 w 10000"/>
                <a:gd name="connsiteY111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091 w 10000"/>
                <a:gd name="connsiteY14" fmla="*/ 5249 h 10000"/>
                <a:gd name="connsiteX15" fmla="*/ 8916 w 10000"/>
                <a:gd name="connsiteY15" fmla="*/ 6146 h 10000"/>
                <a:gd name="connsiteX16" fmla="*/ 8720 w 10000"/>
                <a:gd name="connsiteY16" fmla="*/ 5507 h 10000"/>
                <a:gd name="connsiteX17" fmla="*/ 8720 w 10000"/>
                <a:gd name="connsiteY17" fmla="*/ 5507 h 10000"/>
                <a:gd name="connsiteX18" fmla="*/ 8591 w 10000"/>
                <a:gd name="connsiteY18" fmla="*/ 5281 h 10000"/>
                <a:gd name="connsiteX19" fmla="*/ 8142 w 10000"/>
                <a:gd name="connsiteY19" fmla="*/ 4979 h 10000"/>
                <a:gd name="connsiteX20" fmla="*/ 8655 w 10000"/>
                <a:gd name="connsiteY20" fmla="*/ 4904 h 10000"/>
                <a:gd name="connsiteX21" fmla="*/ 8207 w 10000"/>
                <a:gd name="connsiteY21" fmla="*/ 4602 h 10000"/>
                <a:gd name="connsiteX22" fmla="*/ 8014 w 10000"/>
                <a:gd name="connsiteY22" fmla="*/ 4753 h 10000"/>
                <a:gd name="connsiteX23" fmla="*/ 8047 w 10000"/>
                <a:gd name="connsiteY23" fmla="*/ 4837 h 10000"/>
                <a:gd name="connsiteX24" fmla="*/ 6914 w 10000"/>
                <a:gd name="connsiteY24" fmla="*/ 3320 h 10000"/>
                <a:gd name="connsiteX25" fmla="*/ 6926 w 10000"/>
                <a:gd name="connsiteY25" fmla="*/ 3319 h 10000"/>
                <a:gd name="connsiteX26" fmla="*/ 6605 w 10000"/>
                <a:gd name="connsiteY26" fmla="*/ 3244 h 10000"/>
                <a:gd name="connsiteX27" fmla="*/ 6479 w 10000"/>
                <a:gd name="connsiteY27" fmla="*/ 3018 h 10000"/>
                <a:gd name="connsiteX28" fmla="*/ 4957 w 10000"/>
                <a:gd name="connsiteY28" fmla="*/ 3242 h 10000"/>
                <a:gd name="connsiteX29" fmla="*/ 4838 w 10000"/>
                <a:gd name="connsiteY29" fmla="*/ 3189 h 10000"/>
                <a:gd name="connsiteX30" fmla="*/ 4692 w 10000"/>
                <a:gd name="connsiteY30" fmla="*/ 3136 h 10000"/>
                <a:gd name="connsiteX31" fmla="*/ 4575 w 10000"/>
                <a:gd name="connsiteY31" fmla="*/ 3348 h 10000"/>
                <a:gd name="connsiteX32" fmla="*/ 4253 w 10000"/>
                <a:gd name="connsiteY32" fmla="*/ 3084 h 10000"/>
                <a:gd name="connsiteX33" fmla="*/ 4400 w 10000"/>
                <a:gd name="connsiteY33" fmla="*/ 3084 h 10000"/>
                <a:gd name="connsiteX34" fmla="*/ 4429 w 10000"/>
                <a:gd name="connsiteY34" fmla="*/ 3031 h 10000"/>
                <a:gd name="connsiteX35" fmla="*/ 4282 w 10000"/>
                <a:gd name="connsiteY35" fmla="*/ 2925 h 10000"/>
                <a:gd name="connsiteX36" fmla="*/ 4311 w 10000"/>
                <a:gd name="connsiteY36" fmla="*/ 2503 h 10000"/>
                <a:gd name="connsiteX37" fmla="*/ 4253 w 10000"/>
                <a:gd name="connsiteY37" fmla="*/ 2291 h 10000"/>
                <a:gd name="connsiteX38" fmla="*/ 4222 w 10000"/>
                <a:gd name="connsiteY38" fmla="*/ 1659 h 10000"/>
                <a:gd name="connsiteX39" fmla="*/ 4282 w 10000"/>
                <a:gd name="connsiteY39" fmla="*/ 1659 h 10000"/>
                <a:gd name="connsiteX40" fmla="*/ 4194 w 10000"/>
                <a:gd name="connsiteY40" fmla="*/ 1552 h 10000"/>
                <a:gd name="connsiteX41" fmla="*/ 3930 w 10000"/>
                <a:gd name="connsiteY41" fmla="*/ 1763 h 10000"/>
                <a:gd name="connsiteX42" fmla="*/ 3871 w 10000"/>
                <a:gd name="connsiteY42" fmla="*/ 1341 h 10000"/>
                <a:gd name="connsiteX43" fmla="*/ 4077 w 10000"/>
                <a:gd name="connsiteY43" fmla="*/ 602 h 10000"/>
                <a:gd name="connsiteX44" fmla="*/ 3902 w 10000"/>
                <a:gd name="connsiteY44" fmla="*/ 338 h 10000"/>
                <a:gd name="connsiteX45" fmla="*/ 4493 w 10000"/>
                <a:gd name="connsiteY45" fmla="*/ 0 h 10000"/>
                <a:gd name="connsiteX46" fmla="*/ 3636 w 10000"/>
                <a:gd name="connsiteY46" fmla="*/ 21 h 10000"/>
                <a:gd name="connsiteX47" fmla="*/ 3550 w 10000"/>
                <a:gd name="connsiteY47" fmla="*/ 233 h 10000"/>
                <a:gd name="connsiteX48" fmla="*/ 3460 w 10000"/>
                <a:gd name="connsiteY48" fmla="*/ 655 h 10000"/>
                <a:gd name="connsiteX49" fmla="*/ 3343 w 10000"/>
                <a:gd name="connsiteY49" fmla="*/ 708 h 10000"/>
                <a:gd name="connsiteX50" fmla="*/ 3519 w 10000"/>
                <a:gd name="connsiteY50" fmla="*/ 919 h 10000"/>
                <a:gd name="connsiteX51" fmla="*/ 3550 w 10000"/>
                <a:gd name="connsiteY51" fmla="*/ 1183 h 10000"/>
                <a:gd name="connsiteX52" fmla="*/ 3460 w 10000"/>
                <a:gd name="connsiteY52" fmla="*/ 1341 h 10000"/>
                <a:gd name="connsiteX53" fmla="*/ 3550 w 10000"/>
                <a:gd name="connsiteY53" fmla="*/ 1816 h 10000"/>
                <a:gd name="connsiteX54" fmla="*/ 3489 w 10000"/>
                <a:gd name="connsiteY54" fmla="*/ 2239 h 10000"/>
                <a:gd name="connsiteX55" fmla="*/ 3050 w 10000"/>
                <a:gd name="connsiteY55" fmla="*/ 2555 h 10000"/>
                <a:gd name="connsiteX56" fmla="*/ 3021 w 10000"/>
                <a:gd name="connsiteY56" fmla="*/ 2397 h 10000"/>
                <a:gd name="connsiteX57" fmla="*/ 2992 w 10000"/>
                <a:gd name="connsiteY57" fmla="*/ 2609 h 10000"/>
                <a:gd name="connsiteX58" fmla="*/ 3108 w 10000"/>
                <a:gd name="connsiteY58" fmla="*/ 2819 h 10000"/>
                <a:gd name="connsiteX59" fmla="*/ 3402 w 10000"/>
                <a:gd name="connsiteY59" fmla="*/ 2609 h 10000"/>
                <a:gd name="connsiteX60" fmla="*/ 3519 w 10000"/>
                <a:gd name="connsiteY60" fmla="*/ 2767 h 10000"/>
                <a:gd name="connsiteX61" fmla="*/ 3314 w 10000"/>
                <a:gd name="connsiteY61" fmla="*/ 2819 h 10000"/>
                <a:gd name="connsiteX62" fmla="*/ 2378 w 10000"/>
                <a:gd name="connsiteY62" fmla="*/ 2638 h 10000"/>
                <a:gd name="connsiteX63" fmla="*/ 2570 w 10000"/>
                <a:gd name="connsiteY63" fmla="*/ 2488 h 10000"/>
                <a:gd name="connsiteX64" fmla="*/ 1994 w 10000"/>
                <a:gd name="connsiteY64" fmla="*/ 2940 h 10000"/>
                <a:gd name="connsiteX65" fmla="*/ 1929 w 10000"/>
                <a:gd name="connsiteY65" fmla="*/ 3317 h 10000"/>
                <a:gd name="connsiteX66" fmla="*/ 1929 w 10000"/>
                <a:gd name="connsiteY66" fmla="*/ 3317 h 10000"/>
                <a:gd name="connsiteX67" fmla="*/ 1789 w 10000"/>
                <a:gd name="connsiteY67" fmla="*/ 3559 h 10000"/>
                <a:gd name="connsiteX68" fmla="*/ 1554 w 10000"/>
                <a:gd name="connsiteY68" fmla="*/ 3559 h 10000"/>
                <a:gd name="connsiteX69" fmla="*/ 1378 w 10000"/>
                <a:gd name="connsiteY69" fmla="*/ 3770 h 10000"/>
                <a:gd name="connsiteX70" fmla="*/ 1145 w 10000"/>
                <a:gd name="connsiteY70" fmla="*/ 3770 h 10000"/>
                <a:gd name="connsiteX71" fmla="*/ 968 w 10000"/>
                <a:gd name="connsiteY71" fmla="*/ 3981 h 10000"/>
                <a:gd name="connsiteX72" fmla="*/ 851 w 10000"/>
                <a:gd name="connsiteY72" fmla="*/ 3770 h 10000"/>
                <a:gd name="connsiteX73" fmla="*/ 558 w 10000"/>
                <a:gd name="connsiteY73" fmla="*/ 3717 h 10000"/>
                <a:gd name="connsiteX74" fmla="*/ 0 w 10000"/>
                <a:gd name="connsiteY74" fmla="*/ 4984 h 10000"/>
                <a:gd name="connsiteX75" fmla="*/ 59 w 10000"/>
                <a:gd name="connsiteY75" fmla="*/ 5249 h 10000"/>
                <a:gd name="connsiteX76" fmla="*/ 118 w 10000"/>
                <a:gd name="connsiteY76" fmla="*/ 5618 h 10000"/>
                <a:gd name="connsiteX77" fmla="*/ 294 w 10000"/>
                <a:gd name="connsiteY77" fmla="*/ 5935 h 10000"/>
                <a:gd name="connsiteX78" fmla="*/ 528 w 10000"/>
                <a:gd name="connsiteY78" fmla="*/ 6462 h 10000"/>
                <a:gd name="connsiteX79" fmla="*/ 381 w 10000"/>
                <a:gd name="connsiteY79" fmla="*/ 6358 h 10000"/>
                <a:gd name="connsiteX80" fmla="*/ 733 w 10000"/>
                <a:gd name="connsiteY80" fmla="*/ 6832 h 10000"/>
                <a:gd name="connsiteX81" fmla="*/ 938 w 10000"/>
                <a:gd name="connsiteY81" fmla="*/ 6780 h 10000"/>
                <a:gd name="connsiteX82" fmla="*/ 910 w 10000"/>
                <a:gd name="connsiteY82" fmla="*/ 6462 h 10000"/>
                <a:gd name="connsiteX83" fmla="*/ 1085 w 10000"/>
                <a:gd name="connsiteY83" fmla="*/ 6515 h 10000"/>
                <a:gd name="connsiteX84" fmla="*/ 880 w 10000"/>
                <a:gd name="connsiteY84" fmla="*/ 5882 h 10000"/>
                <a:gd name="connsiteX85" fmla="*/ 1261 w 10000"/>
                <a:gd name="connsiteY85" fmla="*/ 5618 h 10000"/>
                <a:gd name="connsiteX86" fmla="*/ 1468 w 10000"/>
                <a:gd name="connsiteY86" fmla="*/ 5618 h 10000"/>
                <a:gd name="connsiteX87" fmla="*/ 1468 w 10000"/>
                <a:gd name="connsiteY87" fmla="*/ 5882 h 10000"/>
                <a:gd name="connsiteX88" fmla="*/ 1290 w 10000"/>
                <a:gd name="connsiteY88" fmla="*/ 6040 h 10000"/>
                <a:gd name="connsiteX89" fmla="*/ 1174 w 10000"/>
                <a:gd name="connsiteY89" fmla="*/ 6727 h 10000"/>
                <a:gd name="connsiteX90" fmla="*/ 1115 w 10000"/>
                <a:gd name="connsiteY90" fmla="*/ 7043 h 10000"/>
                <a:gd name="connsiteX91" fmla="*/ 1203 w 10000"/>
                <a:gd name="connsiteY91" fmla="*/ 7466 h 10000"/>
                <a:gd name="connsiteX92" fmla="*/ 1378 w 10000"/>
                <a:gd name="connsiteY92" fmla="*/ 7783 h 10000"/>
                <a:gd name="connsiteX93" fmla="*/ 1965 w 10000"/>
                <a:gd name="connsiteY93" fmla="*/ 8416 h 10000"/>
                <a:gd name="connsiteX94" fmla="*/ 2433 w 10000"/>
                <a:gd name="connsiteY94" fmla="*/ 8891 h 10000"/>
                <a:gd name="connsiteX95" fmla="*/ 2785 w 10000"/>
                <a:gd name="connsiteY95" fmla="*/ 9103 h 10000"/>
                <a:gd name="connsiteX96" fmla="*/ 3167 w 10000"/>
                <a:gd name="connsiteY96" fmla="*/ 9313 h 10000"/>
                <a:gd name="connsiteX97" fmla="*/ 3550 w 10000"/>
                <a:gd name="connsiteY97" fmla="*/ 9525 h 10000"/>
                <a:gd name="connsiteX98" fmla="*/ 3902 w 10000"/>
                <a:gd name="connsiteY98" fmla="*/ 9631 h 10000"/>
                <a:gd name="connsiteX99" fmla="*/ 4282 w 10000"/>
                <a:gd name="connsiteY99" fmla="*/ 9789 h 10000"/>
                <a:gd name="connsiteX100" fmla="*/ 4722 w 10000"/>
                <a:gd name="connsiteY100" fmla="*/ 9948 h 10000"/>
                <a:gd name="connsiteX101" fmla="*/ 5190 w 10000"/>
                <a:gd name="connsiteY101" fmla="*/ 10000 h 10000"/>
                <a:gd name="connsiteX102" fmla="*/ 5601 w 10000"/>
                <a:gd name="connsiteY102" fmla="*/ 10000 h 10000"/>
                <a:gd name="connsiteX103" fmla="*/ 6100 w 10000"/>
                <a:gd name="connsiteY103" fmla="*/ 9948 h 10000"/>
                <a:gd name="connsiteX104" fmla="*/ 6452 w 10000"/>
                <a:gd name="connsiteY104" fmla="*/ 9841 h 10000"/>
                <a:gd name="connsiteX105" fmla="*/ 6804 w 10000"/>
                <a:gd name="connsiteY105" fmla="*/ 9737 h 10000"/>
                <a:gd name="connsiteX106" fmla="*/ 7186 w 10000"/>
                <a:gd name="connsiteY106" fmla="*/ 9578 h 10000"/>
                <a:gd name="connsiteX107" fmla="*/ 7537 w 10000"/>
                <a:gd name="connsiteY107" fmla="*/ 9419 h 10000"/>
                <a:gd name="connsiteX108" fmla="*/ 7860 w 10000"/>
                <a:gd name="connsiteY108" fmla="*/ 9209 h 10000"/>
                <a:gd name="connsiteX109" fmla="*/ 8212 w 10000"/>
                <a:gd name="connsiteY109" fmla="*/ 8997 h 10000"/>
                <a:gd name="connsiteX110" fmla="*/ 8535 w 10000"/>
                <a:gd name="connsiteY110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091 w 10000"/>
                <a:gd name="connsiteY14" fmla="*/ 5249 h 10000"/>
                <a:gd name="connsiteX15" fmla="*/ 8916 w 10000"/>
                <a:gd name="connsiteY15" fmla="*/ 6146 h 10000"/>
                <a:gd name="connsiteX16" fmla="*/ 8720 w 10000"/>
                <a:gd name="connsiteY16" fmla="*/ 5507 h 10000"/>
                <a:gd name="connsiteX17" fmla="*/ 8720 w 10000"/>
                <a:gd name="connsiteY17" fmla="*/ 5507 h 10000"/>
                <a:gd name="connsiteX18" fmla="*/ 8142 w 10000"/>
                <a:gd name="connsiteY18" fmla="*/ 4979 h 10000"/>
                <a:gd name="connsiteX19" fmla="*/ 8655 w 10000"/>
                <a:gd name="connsiteY19" fmla="*/ 4904 h 10000"/>
                <a:gd name="connsiteX20" fmla="*/ 8207 w 10000"/>
                <a:gd name="connsiteY20" fmla="*/ 4602 h 10000"/>
                <a:gd name="connsiteX21" fmla="*/ 8014 w 10000"/>
                <a:gd name="connsiteY21" fmla="*/ 4753 h 10000"/>
                <a:gd name="connsiteX22" fmla="*/ 8047 w 10000"/>
                <a:gd name="connsiteY22" fmla="*/ 4837 h 10000"/>
                <a:gd name="connsiteX23" fmla="*/ 6914 w 10000"/>
                <a:gd name="connsiteY23" fmla="*/ 3320 h 10000"/>
                <a:gd name="connsiteX24" fmla="*/ 6926 w 10000"/>
                <a:gd name="connsiteY24" fmla="*/ 3319 h 10000"/>
                <a:gd name="connsiteX25" fmla="*/ 6605 w 10000"/>
                <a:gd name="connsiteY25" fmla="*/ 3244 h 10000"/>
                <a:gd name="connsiteX26" fmla="*/ 6479 w 10000"/>
                <a:gd name="connsiteY26" fmla="*/ 3018 h 10000"/>
                <a:gd name="connsiteX27" fmla="*/ 4957 w 10000"/>
                <a:gd name="connsiteY27" fmla="*/ 3242 h 10000"/>
                <a:gd name="connsiteX28" fmla="*/ 4838 w 10000"/>
                <a:gd name="connsiteY28" fmla="*/ 3189 h 10000"/>
                <a:gd name="connsiteX29" fmla="*/ 4692 w 10000"/>
                <a:gd name="connsiteY29" fmla="*/ 3136 h 10000"/>
                <a:gd name="connsiteX30" fmla="*/ 4575 w 10000"/>
                <a:gd name="connsiteY30" fmla="*/ 3348 h 10000"/>
                <a:gd name="connsiteX31" fmla="*/ 4253 w 10000"/>
                <a:gd name="connsiteY31" fmla="*/ 3084 h 10000"/>
                <a:gd name="connsiteX32" fmla="*/ 4400 w 10000"/>
                <a:gd name="connsiteY32" fmla="*/ 3084 h 10000"/>
                <a:gd name="connsiteX33" fmla="*/ 4429 w 10000"/>
                <a:gd name="connsiteY33" fmla="*/ 3031 h 10000"/>
                <a:gd name="connsiteX34" fmla="*/ 4282 w 10000"/>
                <a:gd name="connsiteY34" fmla="*/ 2925 h 10000"/>
                <a:gd name="connsiteX35" fmla="*/ 4311 w 10000"/>
                <a:gd name="connsiteY35" fmla="*/ 2503 h 10000"/>
                <a:gd name="connsiteX36" fmla="*/ 4253 w 10000"/>
                <a:gd name="connsiteY36" fmla="*/ 2291 h 10000"/>
                <a:gd name="connsiteX37" fmla="*/ 4222 w 10000"/>
                <a:gd name="connsiteY37" fmla="*/ 1659 h 10000"/>
                <a:gd name="connsiteX38" fmla="*/ 4282 w 10000"/>
                <a:gd name="connsiteY38" fmla="*/ 1659 h 10000"/>
                <a:gd name="connsiteX39" fmla="*/ 4194 w 10000"/>
                <a:gd name="connsiteY39" fmla="*/ 1552 h 10000"/>
                <a:gd name="connsiteX40" fmla="*/ 3930 w 10000"/>
                <a:gd name="connsiteY40" fmla="*/ 1763 h 10000"/>
                <a:gd name="connsiteX41" fmla="*/ 3871 w 10000"/>
                <a:gd name="connsiteY41" fmla="*/ 1341 h 10000"/>
                <a:gd name="connsiteX42" fmla="*/ 4077 w 10000"/>
                <a:gd name="connsiteY42" fmla="*/ 602 h 10000"/>
                <a:gd name="connsiteX43" fmla="*/ 3902 w 10000"/>
                <a:gd name="connsiteY43" fmla="*/ 338 h 10000"/>
                <a:gd name="connsiteX44" fmla="*/ 4493 w 10000"/>
                <a:gd name="connsiteY44" fmla="*/ 0 h 10000"/>
                <a:gd name="connsiteX45" fmla="*/ 3636 w 10000"/>
                <a:gd name="connsiteY45" fmla="*/ 21 h 10000"/>
                <a:gd name="connsiteX46" fmla="*/ 3550 w 10000"/>
                <a:gd name="connsiteY46" fmla="*/ 233 h 10000"/>
                <a:gd name="connsiteX47" fmla="*/ 3460 w 10000"/>
                <a:gd name="connsiteY47" fmla="*/ 655 h 10000"/>
                <a:gd name="connsiteX48" fmla="*/ 3343 w 10000"/>
                <a:gd name="connsiteY48" fmla="*/ 708 h 10000"/>
                <a:gd name="connsiteX49" fmla="*/ 3519 w 10000"/>
                <a:gd name="connsiteY49" fmla="*/ 919 h 10000"/>
                <a:gd name="connsiteX50" fmla="*/ 3550 w 10000"/>
                <a:gd name="connsiteY50" fmla="*/ 1183 h 10000"/>
                <a:gd name="connsiteX51" fmla="*/ 3460 w 10000"/>
                <a:gd name="connsiteY51" fmla="*/ 1341 h 10000"/>
                <a:gd name="connsiteX52" fmla="*/ 3550 w 10000"/>
                <a:gd name="connsiteY52" fmla="*/ 1816 h 10000"/>
                <a:gd name="connsiteX53" fmla="*/ 3489 w 10000"/>
                <a:gd name="connsiteY53" fmla="*/ 2239 h 10000"/>
                <a:gd name="connsiteX54" fmla="*/ 3050 w 10000"/>
                <a:gd name="connsiteY54" fmla="*/ 2555 h 10000"/>
                <a:gd name="connsiteX55" fmla="*/ 3021 w 10000"/>
                <a:gd name="connsiteY55" fmla="*/ 2397 h 10000"/>
                <a:gd name="connsiteX56" fmla="*/ 2992 w 10000"/>
                <a:gd name="connsiteY56" fmla="*/ 2609 h 10000"/>
                <a:gd name="connsiteX57" fmla="*/ 3108 w 10000"/>
                <a:gd name="connsiteY57" fmla="*/ 2819 h 10000"/>
                <a:gd name="connsiteX58" fmla="*/ 3402 w 10000"/>
                <a:gd name="connsiteY58" fmla="*/ 2609 h 10000"/>
                <a:gd name="connsiteX59" fmla="*/ 3519 w 10000"/>
                <a:gd name="connsiteY59" fmla="*/ 2767 h 10000"/>
                <a:gd name="connsiteX60" fmla="*/ 3314 w 10000"/>
                <a:gd name="connsiteY60" fmla="*/ 2819 h 10000"/>
                <a:gd name="connsiteX61" fmla="*/ 2378 w 10000"/>
                <a:gd name="connsiteY61" fmla="*/ 2638 h 10000"/>
                <a:gd name="connsiteX62" fmla="*/ 2570 w 10000"/>
                <a:gd name="connsiteY62" fmla="*/ 2488 h 10000"/>
                <a:gd name="connsiteX63" fmla="*/ 1994 w 10000"/>
                <a:gd name="connsiteY63" fmla="*/ 2940 h 10000"/>
                <a:gd name="connsiteX64" fmla="*/ 1929 w 10000"/>
                <a:gd name="connsiteY64" fmla="*/ 3317 h 10000"/>
                <a:gd name="connsiteX65" fmla="*/ 1929 w 10000"/>
                <a:gd name="connsiteY65" fmla="*/ 3317 h 10000"/>
                <a:gd name="connsiteX66" fmla="*/ 1789 w 10000"/>
                <a:gd name="connsiteY66" fmla="*/ 3559 h 10000"/>
                <a:gd name="connsiteX67" fmla="*/ 1554 w 10000"/>
                <a:gd name="connsiteY67" fmla="*/ 3559 h 10000"/>
                <a:gd name="connsiteX68" fmla="*/ 1378 w 10000"/>
                <a:gd name="connsiteY68" fmla="*/ 3770 h 10000"/>
                <a:gd name="connsiteX69" fmla="*/ 1145 w 10000"/>
                <a:gd name="connsiteY69" fmla="*/ 3770 h 10000"/>
                <a:gd name="connsiteX70" fmla="*/ 968 w 10000"/>
                <a:gd name="connsiteY70" fmla="*/ 3981 h 10000"/>
                <a:gd name="connsiteX71" fmla="*/ 851 w 10000"/>
                <a:gd name="connsiteY71" fmla="*/ 3770 h 10000"/>
                <a:gd name="connsiteX72" fmla="*/ 558 w 10000"/>
                <a:gd name="connsiteY72" fmla="*/ 3717 h 10000"/>
                <a:gd name="connsiteX73" fmla="*/ 0 w 10000"/>
                <a:gd name="connsiteY73" fmla="*/ 4984 h 10000"/>
                <a:gd name="connsiteX74" fmla="*/ 59 w 10000"/>
                <a:gd name="connsiteY74" fmla="*/ 5249 h 10000"/>
                <a:gd name="connsiteX75" fmla="*/ 118 w 10000"/>
                <a:gd name="connsiteY75" fmla="*/ 5618 h 10000"/>
                <a:gd name="connsiteX76" fmla="*/ 294 w 10000"/>
                <a:gd name="connsiteY76" fmla="*/ 5935 h 10000"/>
                <a:gd name="connsiteX77" fmla="*/ 528 w 10000"/>
                <a:gd name="connsiteY77" fmla="*/ 6462 h 10000"/>
                <a:gd name="connsiteX78" fmla="*/ 381 w 10000"/>
                <a:gd name="connsiteY78" fmla="*/ 6358 h 10000"/>
                <a:gd name="connsiteX79" fmla="*/ 733 w 10000"/>
                <a:gd name="connsiteY79" fmla="*/ 6832 h 10000"/>
                <a:gd name="connsiteX80" fmla="*/ 938 w 10000"/>
                <a:gd name="connsiteY80" fmla="*/ 6780 h 10000"/>
                <a:gd name="connsiteX81" fmla="*/ 910 w 10000"/>
                <a:gd name="connsiteY81" fmla="*/ 6462 h 10000"/>
                <a:gd name="connsiteX82" fmla="*/ 1085 w 10000"/>
                <a:gd name="connsiteY82" fmla="*/ 6515 h 10000"/>
                <a:gd name="connsiteX83" fmla="*/ 880 w 10000"/>
                <a:gd name="connsiteY83" fmla="*/ 5882 h 10000"/>
                <a:gd name="connsiteX84" fmla="*/ 1261 w 10000"/>
                <a:gd name="connsiteY84" fmla="*/ 5618 h 10000"/>
                <a:gd name="connsiteX85" fmla="*/ 1468 w 10000"/>
                <a:gd name="connsiteY85" fmla="*/ 5618 h 10000"/>
                <a:gd name="connsiteX86" fmla="*/ 1468 w 10000"/>
                <a:gd name="connsiteY86" fmla="*/ 5882 h 10000"/>
                <a:gd name="connsiteX87" fmla="*/ 1290 w 10000"/>
                <a:gd name="connsiteY87" fmla="*/ 6040 h 10000"/>
                <a:gd name="connsiteX88" fmla="*/ 1174 w 10000"/>
                <a:gd name="connsiteY88" fmla="*/ 6727 h 10000"/>
                <a:gd name="connsiteX89" fmla="*/ 1115 w 10000"/>
                <a:gd name="connsiteY89" fmla="*/ 7043 h 10000"/>
                <a:gd name="connsiteX90" fmla="*/ 1203 w 10000"/>
                <a:gd name="connsiteY90" fmla="*/ 7466 h 10000"/>
                <a:gd name="connsiteX91" fmla="*/ 1378 w 10000"/>
                <a:gd name="connsiteY91" fmla="*/ 7783 h 10000"/>
                <a:gd name="connsiteX92" fmla="*/ 1965 w 10000"/>
                <a:gd name="connsiteY92" fmla="*/ 8416 h 10000"/>
                <a:gd name="connsiteX93" fmla="*/ 2433 w 10000"/>
                <a:gd name="connsiteY93" fmla="*/ 8891 h 10000"/>
                <a:gd name="connsiteX94" fmla="*/ 2785 w 10000"/>
                <a:gd name="connsiteY94" fmla="*/ 9103 h 10000"/>
                <a:gd name="connsiteX95" fmla="*/ 3167 w 10000"/>
                <a:gd name="connsiteY95" fmla="*/ 9313 h 10000"/>
                <a:gd name="connsiteX96" fmla="*/ 3550 w 10000"/>
                <a:gd name="connsiteY96" fmla="*/ 9525 h 10000"/>
                <a:gd name="connsiteX97" fmla="*/ 3902 w 10000"/>
                <a:gd name="connsiteY97" fmla="*/ 9631 h 10000"/>
                <a:gd name="connsiteX98" fmla="*/ 4282 w 10000"/>
                <a:gd name="connsiteY98" fmla="*/ 9789 h 10000"/>
                <a:gd name="connsiteX99" fmla="*/ 4722 w 10000"/>
                <a:gd name="connsiteY99" fmla="*/ 9948 h 10000"/>
                <a:gd name="connsiteX100" fmla="*/ 5190 w 10000"/>
                <a:gd name="connsiteY100" fmla="*/ 10000 h 10000"/>
                <a:gd name="connsiteX101" fmla="*/ 5601 w 10000"/>
                <a:gd name="connsiteY101" fmla="*/ 10000 h 10000"/>
                <a:gd name="connsiteX102" fmla="*/ 6100 w 10000"/>
                <a:gd name="connsiteY102" fmla="*/ 9948 h 10000"/>
                <a:gd name="connsiteX103" fmla="*/ 6452 w 10000"/>
                <a:gd name="connsiteY103" fmla="*/ 9841 h 10000"/>
                <a:gd name="connsiteX104" fmla="*/ 6804 w 10000"/>
                <a:gd name="connsiteY104" fmla="*/ 9737 h 10000"/>
                <a:gd name="connsiteX105" fmla="*/ 7186 w 10000"/>
                <a:gd name="connsiteY105" fmla="*/ 9578 h 10000"/>
                <a:gd name="connsiteX106" fmla="*/ 7537 w 10000"/>
                <a:gd name="connsiteY106" fmla="*/ 9419 h 10000"/>
                <a:gd name="connsiteX107" fmla="*/ 7860 w 10000"/>
                <a:gd name="connsiteY107" fmla="*/ 9209 h 10000"/>
                <a:gd name="connsiteX108" fmla="*/ 8212 w 10000"/>
                <a:gd name="connsiteY108" fmla="*/ 8997 h 10000"/>
                <a:gd name="connsiteX109" fmla="*/ 8535 w 10000"/>
                <a:gd name="connsiteY109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091 w 10000"/>
                <a:gd name="connsiteY14" fmla="*/ 5249 h 10000"/>
                <a:gd name="connsiteX15" fmla="*/ 8916 w 10000"/>
                <a:gd name="connsiteY15" fmla="*/ 6146 h 10000"/>
                <a:gd name="connsiteX16" fmla="*/ 8720 w 10000"/>
                <a:gd name="connsiteY16" fmla="*/ 5507 h 10000"/>
                <a:gd name="connsiteX17" fmla="*/ 8142 w 10000"/>
                <a:gd name="connsiteY17" fmla="*/ 4979 h 10000"/>
                <a:gd name="connsiteX18" fmla="*/ 8655 w 10000"/>
                <a:gd name="connsiteY18" fmla="*/ 4904 h 10000"/>
                <a:gd name="connsiteX19" fmla="*/ 8207 w 10000"/>
                <a:gd name="connsiteY19" fmla="*/ 4602 h 10000"/>
                <a:gd name="connsiteX20" fmla="*/ 8014 w 10000"/>
                <a:gd name="connsiteY20" fmla="*/ 4753 h 10000"/>
                <a:gd name="connsiteX21" fmla="*/ 8047 w 10000"/>
                <a:gd name="connsiteY21" fmla="*/ 4837 h 10000"/>
                <a:gd name="connsiteX22" fmla="*/ 6914 w 10000"/>
                <a:gd name="connsiteY22" fmla="*/ 3320 h 10000"/>
                <a:gd name="connsiteX23" fmla="*/ 6926 w 10000"/>
                <a:gd name="connsiteY23" fmla="*/ 3319 h 10000"/>
                <a:gd name="connsiteX24" fmla="*/ 6605 w 10000"/>
                <a:gd name="connsiteY24" fmla="*/ 3244 h 10000"/>
                <a:gd name="connsiteX25" fmla="*/ 6479 w 10000"/>
                <a:gd name="connsiteY25" fmla="*/ 3018 h 10000"/>
                <a:gd name="connsiteX26" fmla="*/ 4957 w 10000"/>
                <a:gd name="connsiteY26" fmla="*/ 3242 h 10000"/>
                <a:gd name="connsiteX27" fmla="*/ 4838 w 10000"/>
                <a:gd name="connsiteY27" fmla="*/ 3189 h 10000"/>
                <a:gd name="connsiteX28" fmla="*/ 4692 w 10000"/>
                <a:gd name="connsiteY28" fmla="*/ 3136 h 10000"/>
                <a:gd name="connsiteX29" fmla="*/ 4575 w 10000"/>
                <a:gd name="connsiteY29" fmla="*/ 3348 h 10000"/>
                <a:gd name="connsiteX30" fmla="*/ 4253 w 10000"/>
                <a:gd name="connsiteY30" fmla="*/ 3084 h 10000"/>
                <a:gd name="connsiteX31" fmla="*/ 4400 w 10000"/>
                <a:gd name="connsiteY31" fmla="*/ 3084 h 10000"/>
                <a:gd name="connsiteX32" fmla="*/ 4429 w 10000"/>
                <a:gd name="connsiteY32" fmla="*/ 3031 h 10000"/>
                <a:gd name="connsiteX33" fmla="*/ 4282 w 10000"/>
                <a:gd name="connsiteY33" fmla="*/ 2925 h 10000"/>
                <a:gd name="connsiteX34" fmla="*/ 4311 w 10000"/>
                <a:gd name="connsiteY34" fmla="*/ 2503 h 10000"/>
                <a:gd name="connsiteX35" fmla="*/ 4253 w 10000"/>
                <a:gd name="connsiteY35" fmla="*/ 2291 h 10000"/>
                <a:gd name="connsiteX36" fmla="*/ 4222 w 10000"/>
                <a:gd name="connsiteY36" fmla="*/ 1659 h 10000"/>
                <a:gd name="connsiteX37" fmla="*/ 4282 w 10000"/>
                <a:gd name="connsiteY37" fmla="*/ 1659 h 10000"/>
                <a:gd name="connsiteX38" fmla="*/ 4194 w 10000"/>
                <a:gd name="connsiteY38" fmla="*/ 1552 h 10000"/>
                <a:gd name="connsiteX39" fmla="*/ 3930 w 10000"/>
                <a:gd name="connsiteY39" fmla="*/ 1763 h 10000"/>
                <a:gd name="connsiteX40" fmla="*/ 3871 w 10000"/>
                <a:gd name="connsiteY40" fmla="*/ 1341 h 10000"/>
                <a:gd name="connsiteX41" fmla="*/ 4077 w 10000"/>
                <a:gd name="connsiteY41" fmla="*/ 602 h 10000"/>
                <a:gd name="connsiteX42" fmla="*/ 3902 w 10000"/>
                <a:gd name="connsiteY42" fmla="*/ 338 h 10000"/>
                <a:gd name="connsiteX43" fmla="*/ 4493 w 10000"/>
                <a:gd name="connsiteY43" fmla="*/ 0 h 10000"/>
                <a:gd name="connsiteX44" fmla="*/ 3636 w 10000"/>
                <a:gd name="connsiteY44" fmla="*/ 21 h 10000"/>
                <a:gd name="connsiteX45" fmla="*/ 3550 w 10000"/>
                <a:gd name="connsiteY45" fmla="*/ 233 h 10000"/>
                <a:gd name="connsiteX46" fmla="*/ 3460 w 10000"/>
                <a:gd name="connsiteY46" fmla="*/ 655 h 10000"/>
                <a:gd name="connsiteX47" fmla="*/ 3343 w 10000"/>
                <a:gd name="connsiteY47" fmla="*/ 708 h 10000"/>
                <a:gd name="connsiteX48" fmla="*/ 3519 w 10000"/>
                <a:gd name="connsiteY48" fmla="*/ 919 h 10000"/>
                <a:gd name="connsiteX49" fmla="*/ 3550 w 10000"/>
                <a:gd name="connsiteY49" fmla="*/ 1183 h 10000"/>
                <a:gd name="connsiteX50" fmla="*/ 3460 w 10000"/>
                <a:gd name="connsiteY50" fmla="*/ 1341 h 10000"/>
                <a:gd name="connsiteX51" fmla="*/ 3550 w 10000"/>
                <a:gd name="connsiteY51" fmla="*/ 1816 h 10000"/>
                <a:gd name="connsiteX52" fmla="*/ 3489 w 10000"/>
                <a:gd name="connsiteY52" fmla="*/ 2239 h 10000"/>
                <a:gd name="connsiteX53" fmla="*/ 3050 w 10000"/>
                <a:gd name="connsiteY53" fmla="*/ 2555 h 10000"/>
                <a:gd name="connsiteX54" fmla="*/ 3021 w 10000"/>
                <a:gd name="connsiteY54" fmla="*/ 2397 h 10000"/>
                <a:gd name="connsiteX55" fmla="*/ 2992 w 10000"/>
                <a:gd name="connsiteY55" fmla="*/ 2609 h 10000"/>
                <a:gd name="connsiteX56" fmla="*/ 3108 w 10000"/>
                <a:gd name="connsiteY56" fmla="*/ 2819 h 10000"/>
                <a:gd name="connsiteX57" fmla="*/ 3402 w 10000"/>
                <a:gd name="connsiteY57" fmla="*/ 2609 h 10000"/>
                <a:gd name="connsiteX58" fmla="*/ 3519 w 10000"/>
                <a:gd name="connsiteY58" fmla="*/ 2767 h 10000"/>
                <a:gd name="connsiteX59" fmla="*/ 3314 w 10000"/>
                <a:gd name="connsiteY59" fmla="*/ 2819 h 10000"/>
                <a:gd name="connsiteX60" fmla="*/ 2378 w 10000"/>
                <a:gd name="connsiteY60" fmla="*/ 2638 h 10000"/>
                <a:gd name="connsiteX61" fmla="*/ 2570 w 10000"/>
                <a:gd name="connsiteY61" fmla="*/ 2488 h 10000"/>
                <a:gd name="connsiteX62" fmla="*/ 1994 w 10000"/>
                <a:gd name="connsiteY62" fmla="*/ 2940 h 10000"/>
                <a:gd name="connsiteX63" fmla="*/ 1929 w 10000"/>
                <a:gd name="connsiteY63" fmla="*/ 3317 h 10000"/>
                <a:gd name="connsiteX64" fmla="*/ 1929 w 10000"/>
                <a:gd name="connsiteY64" fmla="*/ 3317 h 10000"/>
                <a:gd name="connsiteX65" fmla="*/ 1789 w 10000"/>
                <a:gd name="connsiteY65" fmla="*/ 3559 h 10000"/>
                <a:gd name="connsiteX66" fmla="*/ 1554 w 10000"/>
                <a:gd name="connsiteY66" fmla="*/ 3559 h 10000"/>
                <a:gd name="connsiteX67" fmla="*/ 1378 w 10000"/>
                <a:gd name="connsiteY67" fmla="*/ 3770 h 10000"/>
                <a:gd name="connsiteX68" fmla="*/ 1145 w 10000"/>
                <a:gd name="connsiteY68" fmla="*/ 3770 h 10000"/>
                <a:gd name="connsiteX69" fmla="*/ 968 w 10000"/>
                <a:gd name="connsiteY69" fmla="*/ 3981 h 10000"/>
                <a:gd name="connsiteX70" fmla="*/ 851 w 10000"/>
                <a:gd name="connsiteY70" fmla="*/ 3770 h 10000"/>
                <a:gd name="connsiteX71" fmla="*/ 558 w 10000"/>
                <a:gd name="connsiteY71" fmla="*/ 3717 h 10000"/>
                <a:gd name="connsiteX72" fmla="*/ 0 w 10000"/>
                <a:gd name="connsiteY72" fmla="*/ 4984 h 10000"/>
                <a:gd name="connsiteX73" fmla="*/ 59 w 10000"/>
                <a:gd name="connsiteY73" fmla="*/ 5249 h 10000"/>
                <a:gd name="connsiteX74" fmla="*/ 118 w 10000"/>
                <a:gd name="connsiteY74" fmla="*/ 5618 h 10000"/>
                <a:gd name="connsiteX75" fmla="*/ 294 w 10000"/>
                <a:gd name="connsiteY75" fmla="*/ 5935 h 10000"/>
                <a:gd name="connsiteX76" fmla="*/ 528 w 10000"/>
                <a:gd name="connsiteY76" fmla="*/ 6462 h 10000"/>
                <a:gd name="connsiteX77" fmla="*/ 381 w 10000"/>
                <a:gd name="connsiteY77" fmla="*/ 6358 h 10000"/>
                <a:gd name="connsiteX78" fmla="*/ 733 w 10000"/>
                <a:gd name="connsiteY78" fmla="*/ 6832 h 10000"/>
                <a:gd name="connsiteX79" fmla="*/ 938 w 10000"/>
                <a:gd name="connsiteY79" fmla="*/ 6780 h 10000"/>
                <a:gd name="connsiteX80" fmla="*/ 910 w 10000"/>
                <a:gd name="connsiteY80" fmla="*/ 6462 h 10000"/>
                <a:gd name="connsiteX81" fmla="*/ 1085 w 10000"/>
                <a:gd name="connsiteY81" fmla="*/ 6515 h 10000"/>
                <a:gd name="connsiteX82" fmla="*/ 880 w 10000"/>
                <a:gd name="connsiteY82" fmla="*/ 5882 h 10000"/>
                <a:gd name="connsiteX83" fmla="*/ 1261 w 10000"/>
                <a:gd name="connsiteY83" fmla="*/ 5618 h 10000"/>
                <a:gd name="connsiteX84" fmla="*/ 1468 w 10000"/>
                <a:gd name="connsiteY84" fmla="*/ 5618 h 10000"/>
                <a:gd name="connsiteX85" fmla="*/ 1468 w 10000"/>
                <a:gd name="connsiteY85" fmla="*/ 5882 h 10000"/>
                <a:gd name="connsiteX86" fmla="*/ 1290 w 10000"/>
                <a:gd name="connsiteY86" fmla="*/ 6040 h 10000"/>
                <a:gd name="connsiteX87" fmla="*/ 1174 w 10000"/>
                <a:gd name="connsiteY87" fmla="*/ 6727 h 10000"/>
                <a:gd name="connsiteX88" fmla="*/ 1115 w 10000"/>
                <a:gd name="connsiteY88" fmla="*/ 7043 h 10000"/>
                <a:gd name="connsiteX89" fmla="*/ 1203 w 10000"/>
                <a:gd name="connsiteY89" fmla="*/ 7466 h 10000"/>
                <a:gd name="connsiteX90" fmla="*/ 1378 w 10000"/>
                <a:gd name="connsiteY90" fmla="*/ 7783 h 10000"/>
                <a:gd name="connsiteX91" fmla="*/ 1965 w 10000"/>
                <a:gd name="connsiteY91" fmla="*/ 8416 h 10000"/>
                <a:gd name="connsiteX92" fmla="*/ 2433 w 10000"/>
                <a:gd name="connsiteY92" fmla="*/ 8891 h 10000"/>
                <a:gd name="connsiteX93" fmla="*/ 2785 w 10000"/>
                <a:gd name="connsiteY93" fmla="*/ 9103 h 10000"/>
                <a:gd name="connsiteX94" fmla="*/ 3167 w 10000"/>
                <a:gd name="connsiteY94" fmla="*/ 9313 h 10000"/>
                <a:gd name="connsiteX95" fmla="*/ 3550 w 10000"/>
                <a:gd name="connsiteY95" fmla="*/ 9525 h 10000"/>
                <a:gd name="connsiteX96" fmla="*/ 3902 w 10000"/>
                <a:gd name="connsiteY96" fmla="*/ 9631 h 10000"/>
                <a:gd name="connsiteX97" fmla="*/ 4282 w 10000"/>
                <a:gd name="connsiteY97" fmla="*/ 9789 h 10000"/>
                <a:gd name="connsiteX98" fmla="*/ 4722 w 10000"/>
                <a:gd name="connsiteY98" fmla="*/ 9948 h 10000"/>
                <a:gd name="connsiteX99" fmla="*/ 5190 w 10000"/>
                <a:gd name="connsiteY99" fmla="*/ 10000 h 10000"/>
                <a:gd name="connsiteX100" fmla="*/ 5601 w 10000"/>
                <a:gd name="connsiteY100" fmla="*/ 10000 h 10000"/>
                <a:gd name="connsiteX101" fmla="*/ 6100 w 10000"/>
                <a:gd name="connsiteY101" fmla="*/ 9948 h 10000"/>
                <a:gd name="connsiteX102" fmla="*/ 6452 w 10000"/>
                <a:gd name="connsiteY102" fmla="*/ 9841 h 10000"/>
                <a:gd name="connsiteX103" fmla="*/ 6804 w 10000"/>
                <a:gd name="connsiteY103" fmla="*/ 9737 h 10000"/>
                <a:gd name="connsiteX104" fmla="*/ 7186 w 10000"/>
                <a:gd name="connsiteY104" fmla="*/ 9578 h 10000"/>
                <a:gd name="connsiteX105" fmla="*/ 7537 w 10000"/>
                <a:gd name="connsiteY105" fmla="*/ 9419 h 10000"/>
                <a:gd name="connsiteX106" fmla="*/ 7860 w 10000"/>
                <a:gd name="connsiteY106" fmla="*/ 9209 h 10000"/>
                <a:gd name="connsiteX107" fmla="*/ 8212 w 10000"/>
                <a:gd name="connsiteY107" fmla="*/ 8997 h 10000"/>
                <a:gd name="connsiteX108" fmla="*/ 8535 w 10000"/>
                <a:gd name="connsiteY108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091 w 10000"/>
                <a:gd name="connsiteY14" fmla="*/ 5249 h 10000"/>
                <a:gd name="connsiteX15" fmla="*/ 8916 w 10000"/>
                <a:gd name="connsiteY15" fmla="*/ 6146 h 10000"/>
                <a:gd name="connsiteX16" fmla="*/ 8720 w 10000"/>
                <a:gd name="connsiteY16" fmla="*/ 5507 h 10000"/>
                <a:gd name="connsiteX17" fmla="*/ 8655 w 10000"/>
                <a:gd name="connsiteY17" fmla="*/ 4904 h 10000"/>
                <a:gd name="connsiteX18" fmla="*/ 8207 w 10000"/>
                <a:gd name="connsiteY18" fmla="*/ 4602 h 10000"/>
                <a:gd name="connsiteX19" fmla="*/ 8014 w 10000"/>
                <a:gd name="connsiteY19" fmla="*/ 4753 h 10000"/>
                <a:gd name="connsiteX20" fmla="*/ 8047 w 10000"/>
                <a:gd name="connsiteY20" fmla="*/ 4837 h 10000"/>
                <a:gd name="connsiteX21" fmla="*/ 6914 w 10000"/>
                <a:gd name="connsiteY21" fmla="*/ 3320 h 10000"/>
                <a:gd name="connsiteX22" fmla="*/ 6926 w 10000"/>
                <a:gd name="connsiteY22" fmla="*/ 3319 h 10000"/>
                <a:gd name="connsiteX23" fmla="*/ 6605 w 10000"/>
                <a:gd name="connsiteY23" fmla="*/ 3244 h 10000"/>
                <a:gd name="connsiteX24" fmla="*/ 6479 w 10000"/>
                <a:gd name="connsiteY24" fmla="*/ 3018 h 10000"/>
                <a:gd name="connsiteX25" fmla="*/ 4957 w 10000"/>
                <a:gd name="connsiteY25" fmla="*/ 3242 h 10000"/>
                <a:gd name="connsiteX26" fmla="*/ 4838 w 10000"/>
                <a:gd name="connsiteY26" fmla="*/ 3189 h 10000"/>
                <a:gd name="connsiteX27" fmla="*/ 4692 w 10000"/>
                <a:gd name="connsiteY27" fmla="*/ 3136 h 10000"/>
                <a:gd name="connsiteX28" fmla="*/ 4575 w 10000"/>
                <a:gd name="connsiteY28" fmla="*/ 3348 h 10000"/>
                <a:gd name="connsiteX29" fmla="*/ 4253 w 10000"/>
                <a:gd name="connsiteY29" fmla="*/ 3084 h 10000"/>
                <a:gd name="connsiteX30" fmla="*/ 4400 w 10000"/>
                <a:gd name="connsiteY30" fmla="*/ 3084 h 10000"/>
                <a:gd name="connsiteX31" fmla="*/ 4429 w 10000"/>
                <a:gd name="connsiteY31" fmla="*/ 3031 h 10000"/>
                <a:gd name="connsiteX32" fmla="*/ 4282 w 10000"/>
                <a:gd name="connsiteY32" fmla="*/ 2925 h 10000"/>
                <a:gd name="connsiteX33" fmla="*/ 4311 w 10000"/>
                <a:gd name="connsiteY33" fmla="*/ 2503 h 10000"/>
                <a:gd name="connsiteX34" fmla="*/ 4253 w 10000"/>
                <a:gd name="connsiteY34" fmla="*/ 2291 h 10000"/>
                <a:gd name="connsiteX35" fmla="*/ 4222 w 10000"/>
                <a:gd name="connsiteY35" fmla="*/ 1659 h 10000"/>
                <a:gd name="connsiteX36" fmla="*/ 4282 w 10000"/>
                <a:gd name="connsiteY36" fmla="*/ 1659 h 10000"/>
                <a:gd name="connsiteX37" fmla="*/ 4194 w 10000"/>
                <a:gd name="connsiteY37" fmla="*/ 1552 h 10000"/>
                <a:gd name="connsiteX38" fmla="*/ 3930 w 10000"/>
                <a:gd name="connsiteY38" fmla="*/ 1763 h 10000"/>
                <a:gd name="connsiteX39" fmla="*/ 3871 w 10000"/>
                <a:gd name="connsiteY39" fmla="*/ 1341 h 10000"/>
                <a:gd name="connsiteX40" fmla="*/ 4077 w 10000"/>
                <a:gd name="connsiteY40" fmla="*/ 602 h 10000"/>
                <a:gd name="connsiteX41" fmla="*/ 3902 w 10000"/>
                <a:gd name="connsiteY41" fmla="*/ 338 h 10000"/>
                <a:gd name="connsiteX42" fmla="*/ 4493 w 10000"/>
                <a:gd name="connsiteY42" fmla="*/ 0 h 10000"/>
                <a:gd name="connsiteX43" fmla="*/ 3636 w 10000"/>
                <a:gd name="connsiteY43" fmla="*/ 21 h 10000"/>
                <a:gd name="connsiteX44" fmla="*/ 3550 w 10000"/>
                <a:gd name="connsiteY44" fmla="*/ 233 h 10000"/>
                <a:gd name="connsiteX45" fmla="*/ 3460 w 10000"/>
                <a:gd name="connsiteY45" fmla="*/ 655 h 10000"/>
                <a:gd name="connsiteX46" fmla="*/ 3343 w 10000"/>
                <a:gd name="connsiteY46" fmla="*/ 708 h 10000"/>
                <a:gd name="connsiteX47" fmla="*/ 3519 w 10000"/>
                <a:gd name="connsiteY47" fmla="*/ 919 h 10000"/>
                <a:gd name="connsiteX48" fmla="*/ 3550 w 10000"/>
                <a:gd name="connsiteY48" fmla="*/ 1183 h 10000"/>
                <a:gd name="connsiteX49" fmla="*/ 3460 w 10000"/>
                <a:gd name="connsiteY49" fmla="*/ 1341 h 10000"/>
                <a:gd name="connsiteX50" fmla="*/ 3550 w 10000"/>
                <a:gd name="connsiteY50" fmla="*/ 1816 h 10000"/>
                <a:gd name="connsiteX51" fmla="*/ 3489 w 10000"/>
                <a:gd name="connsiteY51" fmla="*/ 2239 h 10000"/>
                <a:gd name="connsiteX52" fmla="*/ 3050 w 10000"/>
                <a:gd name="connsiteY52" fmla="*/ 2555 h 10000"/>
                <a:gd name="connsiteX53" fmla="*/ 3021 w 10000"/>
                <a:gd name="connsiteY53" fmla="*/ 2397 h 10000"/>
                <a:gd name="connsiteX54" fmla="*/ 2992 w 10000"/>
                <a:gd name="connsiteY54" fmla="*/ 2609 h 10000"/>
                <a:gd name="connsiteX55" fmla="*/ 3108 w 10000"/>
                <a:gd name="connsiteY55" fmla="*/ 2819 h 10000"/>
                <a:gd name="connsiteX56" fmla="*/ 3402 w 10000"/>
                <a:gd name="connsiteY56" fmla="*/ 2609 h 10000"/>
                <a:gd name="connsiteX57" fmla="*/ 3519 w 10000"/>
                <a:gd name="connsiteY57" fmla="*/ 2767 h 10000"/>
                <a:gd name="connsiteX58" fmla="*/ 3314 w 10000"/>
                <a:gd name="connsiteY58" fmla="*/ 2819 h 10000"/>
                <a:gd name="connsiteX59" fmla="*/ 2378 w 10000"/>
                <a:gd name="connsiteY59" fmla="*/ 2638 h 10000"/>
                <a:gd name="connsiteX60" fmla="*/ 2570 w 10000"/>
                <a:gd name="connsiteY60" fmla="*/ 2488 h 10000"/>
                <a:gd name="connsiteX61" fmla="*/ 1994 w 10000"/>
                <a:gd name="connsiteY61" fmla="*/ 2940 h 10000"/>
                <a:gd name="connsiteX62" fmla="*/ 1929 w 10000"/>
                <a:gd name="connsiteY62" fmla="*/ 3317 h 10000"/>
                <a:gd name="connsiteX63" fmla="*/ 1929 w 10000"/>
                <a:gd name="connsiteY63" fmla="*/ 3317 h 10000"/>
                <a:gd name="connsiteX64" fmla="*/ 1789 w 10000"/>
                <a:gd name="connsiteY64" fmla="*/ 3559 h 10000"/>
                <a:gd name="connsiteX65" fmla="*/ 1554 w 10000"/>
                <a:gd name="connsiteY65" fmla="*/ 3559 h 10000"/>
                <a:gd name="connsiteX66" fmla="*/ 1378 w 10000"/>
                <a:gd name="connsiteY66" fmla="*/ 3770 h 10000"/>
                <a:gd name="connsiteX67" fmla="*/ 1145 w 10000"/>
                <a:gd name="connsiteY67" fmla="*/ 3770 h 10000"/>
                <a:gd name="connsiteX68" fmla="*/ 968 w 10000"/>
                <a:gd name="connsiteY68" fmla="*/ 3981 h 10000"/>
                <a:gd name="connsiteX69" fmla="*/ 851 w 10000"/>
                <a:gd name="connsiteY69" fmla="*/ 3770 h 10000"/>
                <a:gd name="connsiteX70" fmla="*/ 558 w 10000"/>
                <a:gd name="connsiteY70" fmla="*/ 3717 h 10000"/>
                <a:gd name="connsiteX71" fmla="*/ 0 w 10000"/>
                <a:gd name="connsiteY71" fmla="*/ 4984 h 10000"/>
                <a:gd name="connsiteX72" fmla="*/ 59 w 10000"/>
                <a:gd name="connsiteY72" fmla="*/ 5249 h 10000"/>
                <a:gd name="connsiteX73" fmla="*/ 118 w 10000"/>
                <a:gd name="connsiteY73" fmla="*/ 5618 h 10000"/>
                <a:gd name="connsiteX74" fmla="*/ 294 w 10000"/>
                <a:gd name="connsiteY74" fmla="*/ 5935 h 10000"/>
                <a:gd name="connsiteX75" fmla="*/ 528 w 10000"/>
                <a:gd name="connsiteY75" fmla="*/ 6462 h 10000"/>
                <a:gd name="connsiteX76" fmla="*/ 381 w 10000"/>
                <a:gd name="connsiteY76" fmla="*/ 6358 h 10000"/>
                <a:gd name="connsiteX77" fmla="*/ 733 w 10000"/>
                <a:gd name="connsiteY77" fmla="*/ 6832 h 10000"/>
                <a:gd name="connsiteX78" fmla="*/ 938 w 10000"/>
                <a:gd name="connsiteY78" fmla="*/ 6780 h 10000"/>
                <a:gd name="connsiteX79" fmla="*/ 910 w 10000"/>
                <a:gd name="connsiteY79" fmla="*/ 6462 h 10000"/>
                <a:gd name="connsiteX80" fmla="*/ 1085 w 10000"/>
                <a:gd name="connsiteY80" fmla="*/ 6515 h 10000"/>
                <a:gd name="connsiteX81" fmla="*/ 880 w 10000"/>
                <a:gd name="connsiteY81" fmla="*/ 5882 h 10000"/>
                <a:gd name="connsiteX82" fmla="*/ 1261 w 10000"/>
                <a:gd name="connsiteY82" fmla="*/ 5618 h 10000"/>
                <a:gd name="connsiteX83" fmla="*/ 1468 w 10000"/>
                <a:gd name="connsiteY83" fmla="*/ 5618 h 10000"/>
                <a:gd name="connsiteX84" fmla="*/ 1468 w 10000"/>
                <a:gd name="connsiteY84" fmla="*/ 5882 h 10000"/>
                <a:gd name="connsiteX85" fmla="*/ 1290 w 10000"/>
                <a:gd name="connsiteY85" fmla="*/ 6040 h 10000"/>
                <a:gd name="connsiteX86" fmla="*/ 1174 w 10000"/>
                <a:gd name="connsiteY86" fmla="*/ 6727 h 10000"/>
                <a:gd name="connsiteX87" fmla="*/ 1115 w 10000"/>
                <a:gd name="connsiteY87" fmla="*/ 7043 h 10000"/>
                <a:gd name="connsiteX88" fmla="*/ 1203 w 10000"/>
                <a:gd name="connsiteY88" fmla="*/ 7466 h 10000"/>
                <a:gd name="connsiteX89" fmla="*/ 1378 w 10000"/>
                <a:gd name="connsiteY89" fmla="*/ 7783 h 10000"/>
                <a:gd name="connsiteX90" fmla="*/ 1965 w 10000"/>
                <a:gd name="connsiteY90" fmla="*/ 8416 h 10000"/>
                <a:gd name="connsiteX91" fmla="*/ 2433 w 10000"/>
                <a:gd name="connsiteY91" fmla="*/ 8891 h 10000"/>
                <a:gd name="connsiteX92" fmla="*/ 2785 w 10000"/>
                <a:gd name="connsiteY92" fmla="*/ 9103 h 10000"/>
                <a:gd name="connsiteX93" fmla="*/ 3167 w 10000"/>
                <a:gd name="connsiteY93" fmla="*/ 9313 h 10000"/>
                <a:gd name="connsiteX94" fmla="*/ 3550 w 10000"/>
                <a:gd name="connsiteY94" fmla="*/ 9525 h 10000"/>
                <a:gd name="connsiteX95" fmla="*/ 3902 w 10000"/>
                <a:gd name="connsiteY95" fmla="*/ 9631 h 10000"/>
                <a:gd name="connsiteX96" fmla="*/ 4282 w 10000"/>
                <a:gd name="connsiteY96" fmla="*/ 9789 h 10000"/>
                <a:gd name="connsiteX97" fmla="*/ 4722 w 10000"/>
                <a:gd name="connsiteY97" fmla="*/ 9948 h 10000"/>
                <a:gd name="connsiteX98" fmla="*/ 5190 w 10000"/>
                <a:gd name="connsiteY98" fmla="*/ 10000 h 10000"/>
                <a:gd name="connsiteX99" fmla="*/ 5601 w 10000"/>
                <a:gd name="connsiteY99" fmla="*/ 10000 h 10000"/>
                <a:gd name="connsiteX100" fmla="*/ 6100 w 10000"/>
                <a:gd name="connsiteY100" fmla="*/ 9948 h 10000"/>
                <a:gd name="connsiteX101" fmla="*/ 6452 w 10000"/>
                <a:gd name="connsiteY101" fmla="*/ 9841 h 10000"/>
                <a:gd name="connsiteX102" fmla="*/ 6804 w 10000"/>
                <a:gd name="connsiteY102" fmla="*/ 9737 h 10000"/>
                <a:gd name="connsiteX103" fmla="*/ 7186 w 10000"/>
                <a:gd name="connsiteY103" fmla="*/ 9578 h 10000"/>
                <a:gd name="connsiteX104" fmla="*/ 7537 w 10000"/>
                <a:gd name="connsiteY104" fmla="*/ 9419 h 10000"/>
                <a:gd name="connsiteX105" fmla="*/ 7860 w 10000"/>
                <a:gd name="connsiteY105" fmla="*/ 9209 h 10000"/>
                <a:gd name="connsiteX106" fmla="*/ 8212 w 10000"/>
                <a:gd name="connsiteY106" fmla="*/ 8997 h 10000"/>
                <a:gd name="connsiteX107" fmla="*/ 8535 w 10000"/>
                <a:gd name="connsiteY107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091 w 10000"/>
                <a:gd name="connsiteY14" fmla="*/ 5249 h 10000"/>
                <a:gd name="connsiteX15" fmla="*/ 8916 w 10000"/>
                <a:gd name="connsiteY15" fmla="*/ 6146 h 10000"/>
                <a:gd name="connsiteX16" fmla="*/ 8720 w 10000"/>
                <a:gd name="connsiteY16" fmla="*/ 5507 h 10000"/>
                <a:gd name="connsiteX17" fmla="*/ 8655 w 10000"/>
                <a:gd name="connsiteY17" fmla="*/ 4904 h 10000"/>
                <a:gd name="connsiteX18" fmla="*/ 8207 w 10000"/>
                <a:gd name="connsiteY18" fmla="*/ 4602 h 10000"/>
                <a:gd name="connsiteX19" fmla="*/ 8014 w 10000"/>
                <a:gd name="connsiteY19" fmla="*/ 4753 h 10000"/>
                <a:gd name="connsiteX20" fmla="*/ 6914 w 10000"/>
                <a:gd name="connsiteY20" fmla="*/ 3320 h 10000"/>
                <a:gd name="connsiteX21" fmla="*/ 6926 w 10000"/>
                <a:gd name="connsiteY21" fmla="*/ 3319 h 10000"/>
                <a:gd name="connsiteX22" fmla="*/ 6605 w 10000"/>
                <a:gd name="connsiteY22" fmla="*/ 3244 h 10000"/>
                <a:gd name="connsiteX23" fmla="*/ 6479 w 10000"/>
                <a:gd name="connsiteY23" fmla="*/ 3018 h 10000"/>
                <a:gd name="connsiteX24" fmla="*/ 4957 w 10000"/>
                <a:gd name="connsiteY24" fmla="*/ 3242 h 10000"/>
                <a:gd name="connsiteX25" fmla="*/ 4838 w 10000"/>
                <a:gd name="connsiteY25" fmla="*/ 3189 h 10000"/>
                <a:gd name="connsiteX26" fmla="*/ 4692 w 10000"/>
                <a:gd name="connsiteY26" fmla="*/ 3136 h 10000"/>
                <a:gd name="connsiteX27" fmla="*/ 4575 w 10000"/>
                <a:gd name="connsiteY27" fmla="*/ 3348 h 10000"/>
                <a:gd name="connsiteX28" fmla="*/ 4253 w 10000"/>
                <a:gd name="connsiteY28" fmla="*/ 3084 h 10000"/>
                <a:gd name="connsiteX29" fmla="*/ 4400 w 10000"/>
                <a:gd name="connsiteY29" fmla="*/ 3084 h 10000"/>
                <a:gd name="connsiteX30" fmla="*/ 4429 w 10000"/>
                <a:gd name="connsiteY30" fmla="*/ 3031 h 10000"/>
                <a:gd name="connsiteX31" fmla="*/ 4282 w 10000"/>
                <a:gd name="connsiteY31" fmla="*/ 2925 h 10000"/>
                <a:gd name="connsiteX32" fmla="*/ 4311 w 10000"/>
                <a:gd name="connsiteY32" fmla="*/ 2503 h 10000"/>
                <a:gd name="connsiteX33" fmla="*/ 4253 w 10000"/>
                <a:gd name="connsiteY33" fmla="*/ 2291 h 10000"/>
                <a:gd name="connsiteX34" fmla="*/ 4222 w 10000"/>
                <a:gd name="connsiteY34" fmla="*/ 1659 h 10000"/>
                <a:gd name="connsiteX35" fmla="*/ 4282 w 10000"/>
                <a:gd name="connsiteY35" fmla="*/ 1659 h 10000"/>
                <a:gd name="connsiteX36" fmla="*/ 4194 w 10000"/>
                <a:gd name="connsiteY36" fmla="*/ 1552 h 10000"/>
                <a:gd name="connsiteX37" fmla="*/ 3930 w 10000"/>
                <a:gd name="connsiteY37" fmla="*/ 1763 h 10000"/>
                <a:gd name="connsiteX38" fmla="*/ 3871 w 10000"/>
                <a:gd name="connsiteY38" fmla="*/ 1341 h 10000"/>
                <a:gd name="connsiteX39" fmla="*/ 4077 w 10000"/>
                <a:gd name="connsiteY39" fmla="*/ 602 h 10000"/>
                <a:gd name="connsiteX40" fmla="*/ 3902 w 10000"/>
                <a:gd name="connsiteY40" fmla="*/ 338 h 10000"/>
                <a:gd name="connsiteX41" fmla="*/ 4493 w 10000"/>
                <a:gd name="connsiteY41" fmla="*/ 0 h 10000"/>
                <a:gd name="connsiteX42" fmla="*/ 3636 w 10000"/>
                <a:gd name="connsiteY42" fmla="*/ 21 h 10000"/>
                <a:gd name="connsiteX43" fmla="*/ 3550 w 10000"/>
                <a:gd name="connsiteY43" fmla="*/ 233 h 10000"/>
                <a:gd name="connsiteX44" fmla="*/ 3460 w 10000"/>
                <a:gd name="connsiteY44" fmla="*/ 655 h 10000"/>
                <a:gd name="connsiteX45" fmla="*/ 3343 w 10000"/>
                <a:gd name="connsiteY45" fmla="*/ 708 h 10000"/>
                <a:gd name="connsiteX46" fmla="*/ 3519 w 10000"/>
                <a:gd name="connsiteY46" fmla="*/ 919 h 10000"/>
                <a:gd name="connsiteX47" fmla="*/ 3550 w 10000"/>
                <a:gd name="connsiteY47" fmla="*/ 1183 h 10000"/>
                <a:gd name="connsiteX48" fmla="*/ 3460 w 10000"/>
                <a:gd name="connsiteY48" fmla="*/ 1341 h 10000"/>
                <a:gd name="connsiteX49" fmla="*/ 3550 w 10000"/>
                <a:gd name="connsiteY49" fmla="*/ 1816 h 10000"/>
                <a:gd name="connsiteX50" fmla="*/ 3489 w 10000"/>
                <a:gd name="connsiteY50" fmla="*/ 2239 h 10000"/>
                <a:gd name="connsiteX51" fmla="*/ 3050 w 10000"/>
                <a:gd name="connsiteY51" fmla="*/ 2555 h 10000"/>
                <a:gd name="connsiteX52" fmla="*/ 3021 w 10000"/>
                <a:gd name="connsiteY52" fmla="*/ 2397 h 10000"/>
                <a:gd name="connsiteX53" fmla="*/ 2992 w 10000"/>
                <a:gd name="connsiteY53" fmla="*/ 2609 h 10000"/>
                <a:gd name="connsiteX54" fmla="*/ 3108 w 10000"/>
                <a:gd name="connsiteY54" fmla="*/ 2819 h 10000"/>
                <a:gd name="connsiteX55" fmla="*/ 3402 w 10000"/>
                <a:gd name="connsiteY55" fmla="*/ 2609 h 10000"/>
                <a:gd name="connsiteX56" fmla="*/ 3519 w 10000"/>
                <a:gd name="connsiteY56" fmla="*/ 2767 h 10000"/>
                <a:gd name="connsiteX57" fmla="*/ 3314 w 10000"/>
                <a:gd name="connsiteY57" fmla="*/ 2819 h 10000"/>
                <a:gd name="connsiteX58" fmla="*/ 2378 w 10000"/>
                <a:gd name="connsiteY58" fmla="*/ 2638 h 10000"/>
                <a:gd name="connsiteX59" fmla="*/ 2570 w 10000"/>
                <a:gd name="connsiteY59" fmla="*/ 2488 h 10000"/>
                <a:gd name="connsiteX60" fmla="*/ 1994 w 10000"/>
                <a:gd name="connsiteY60" fmla="*/ 2940 h 10000"/>
                <a:gd name="connsiteX61" fmla="*/ 1929 w 10000"/>
                <a:gd name="connsiteY61" fmla="*/ 3317 h 10000"/>
                <a:gd name="connsiteX62" fmla="*/ 1929 w 10000"/>
                <a:gd name="connsiteY62" fmla="*/ 3317 h 10000"/>
                <a:gd name="connsiteX63" fmla="*/ 1789 w 10000"/>
                <a:gd name="connsiteY63" fmla="*/ 3559 h 10000"/>
                <a:gd name="connsiteX64" fmla="*/ 1554 w 10000"/>
                <a:gd name="connsiteY64" fmla="*/ 3559 h 10000"/>
                <a:gd name="connsiteX65" fmla="*/ 1378 w 10000"/>
                <a:gd name="connsiteY65" fmla="*/ 3770 h 10000"/>
                <a:gd name="connsiteX66" fmla="*/ 1145 w 10000"/>
                <a:gd name="connsiteY66" fmla="*/ 3770 h 10000"/>
                <a:gd name="connsiteX67" fmla="*/ 968 w 10000"/>
                <a:gd name="connsiteY67" fmla="*/ 3981 h 10000"/>
                <a:gd name="connsiteX68" fmla="*/ 851 w 10000"/>
                <a:gd name="connsiteY68" fmla="*/ 3770 h 10000"/>
                <a:gd name="connsiteX69" fmla="*/ 558 w 10000"/>
                <a:gd name="connsiteY69" fmla="*/ 3717 h 10000"/>
                <a:gd name="connsiteX70" fmla="*/ 0 w 10000"/>
                <a:gd name="connsiteY70" fmla="*/ 4984 h 10000"/>
                <a:gd name="connsiteX71" fmla="*/ 59 w 10000"/>
                <a:gd name="connsiteY71" fmla="*/ 5249 h 10000"/>
                <a:gd name="connsiteX72" fmla="*/ 118 w 10000"/>
                <a:gd name="connsiteY72" fmla="*/ 5618 h 10000"/>
                <a:gd name="connsiteX73" fmla="*/ 294 w 10000"/>
                <a:gd name="connsiteY73" fmla="*/ 5935 h 10000"/>
                <a:gd name="connsiteX74" fmla="*/ 528 w 10000"/>
                <a:gd name="connsiteY74" fmla="*/ 6462 h 10000"/>
                <a:gd name="connsiteX75" fmla="*/ 381 w 10000"/>
                <a:gd name="connsiteY75" fmla="*/ 6358 h 10000"/>
                <a:gd name="connsiteX76" fmla="*/ 733 w 10000"/>
                <a:gd name="connsiteY76" fmla="*/ 6832 h 10000"/>
                <a:gd name="connsiteX77" fmla="*/ 938 w 10000"/>
                <a:gd name="connsiteY77" fmla="*/ 6780 h 10000"/>
                <a:gd name="connsiteX78" fmla="*/ 910 w 10000"/>
                <a:gd name="connsiteY78" fmla="*/ 6462 h 10000"/>
                <a:gd name="connsiteX79" fmla="*/ 1085 w 10000"/>
                <a:gd name="connsiteY79" fmla="*/ 6515 h 10000"/>
                <a:gd name="connsiteX80" fmla="*/ 880 w 10000"/>
                <a:gd name="connsiteY80" fmla="*/ 5882 h 10000"/>
                <a:gd name="connsiteX81" fmla="*/ 1261 w 10000"/>
                <a:gd name="connsiteY81" fmla="*/ 5618 h 10000"/>
                <a:gd name="connsiteX82" fmla="*/ 1468 w 10000"/>
                <a:gd name="connsiteY82" fmla="*/ 5618 h 10000"/>
                <a:gd name="connsiteX83" fmla="*/ 1468 w 10000"/>
                <a:gd name="connsiteY83" fmla="*/ 5882 h 10000"/>
                <a:gd name="connsiteX84" fmla="*/ 1290 w 10000"/>
                <a:gd name="connsiteY84" fmla="*/ 6040 h 10000"/>
                <a:gd name="connsiteX85" fmla="*/ 1174 w 10000"/>
                <a:gd name="connsiteY85" fmla="*/ 6727 h 10000"/>
                <a:gd name="connsiteX86" fmla="*/ 1115 w 10000"/>
                <a:gd name="connsiteY86" fmla="*/ 7043 h 10000"/>
                <a:gd name="connsiteX87" fmla="*/ 1203 w 10000"/>
                <a:gd name="connsiteY87" fmla="*/ 7466 h 10000"/>
                <a:gd name="connsiteX88" fmla="*/ 1378 w 10000"/>
                <a:gd name="connsiteY88" fmla="*/ 7783 h 10000"/>
                <a:gd name="connsiteX89" fmla="*/ 1965 w 10000"/>
                <a:gd name="connsiteY89" fmla="*/ 8416 h 10000"/>
                <a:gd name="connsiteX90" fmla="*/ 2433 w 10000"/>
                <a:gd name="connsiteY90" fmla="*/ 8891 h 10000"/>
                <a:gd name="connsiteX91" fmla="*/ 2785 w 10000"/>
                <a:gd name="connsiteY91" fmla="*/ 9103 h 10000"/>
                <a:gd name="connsiteX92" fmla="*/ 3167 w 10000"/>
                <a:gd name="connsiteY92" fmla="*/ 9313 h 10000"/>
                <a:gd name="connsiteX93" fmla="*/ 3550 w 10000"/>
                <a:gd name="connsiteY93" fmla="*/ 9525 h 10000"/>
                <a:gd name="connsiteX94" fmla="*/ 3902 w 10000"/>
                <a:gd name="connsiteY94" fmla="*/ 9631 h 10000"/>
                <a:gd name="connsiteX95" fmla="*/ 4282 w 10000"/>
                <a:gd name="connsiteY95" fmla="*/ 9789 h 10000"/>
                <a:gd name="connsiteX96" fmla="*/ 4722 w 10000"/>
                <a:gd name="connsiteY96" fmla="*/ 9948 h 10000"/>
                <a:gd name="connsiteX97" fmla="*/ 5190 w 10000"/>
                <a:gd name="connsiteY97" fmla="*/ 10000 h 10000"/>
                <a:gd name="connsiteX98" fmla="*/ 5601 w 10000"/>
                <a:gd name="connsiteY98" fmla="*/ 10000 h 10000"/>
                <a:gd name="connsiteX99" fmla="*/ 6100 w 10000"/>
                <a:gd name="connsiteY99" fmla="*/ 9948 h 10000"/>
                <a:gd name="connsiteX100" fmla="*/ 6452 w 10000"/>
                <a:gd name="connsiteY100" fmla="*/ 9841 h 10000"/>
                <a:gd name="connsiteX101" fmla="*/ 6804 w 10000"/>
                <a:gd name="connsiteY101" fmla="*/ 9737 h 10000"/>
                <a:gd name="connsiteX102" fmla="*/ 7186 w 10000"/>
                <a:gd name="connsiteY102" fmla="*/ 9578 h 10000"/>
                <a:gd name="connsiteX103" fmla="*/ 7537 w 10000"/>
                <a:gd name="connsiteY103" fmla="*/ 9419 h 10000"/>
                <a:gd name="connsiteX104" fmla="*/ 7860 w 10000"/>
                <a:gd name="connsiteY104" fmla="*/ 9209 h 10000"/>
                <a:gd name="connsiteX105" fmla="*/ 8212 w 10000"/>
                <a:gd name="connsiteY105" fmla="*/ 8997 h 10000"/>
                <a:gd name="connsiteX106" fmla="*/ 8535 w 10000"/>
                <a:gd name="connsiteY106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091 w 10000"/>
                <a:gd name="connsiteY14" fmla="*/ 5249 h 10000"/>
                <a:gd name="connsiteX15" fmla="*/ 8916 w 10000"/>
                <a:gd name="connsiteY15" fmla="*/ 6146 h 10000"/>
                <a:gd name="connsiteX16" fmla="*/ 8720 w 10000"/>
                <a:gd name="connsiteY16" fmla="*/ 5507 h 10000"/>
                <a:gd name="connsiteX17" fmla="*/ 8655 w 10000"/>
                <a:gd name="connsiteY17" fmla="*/ 4904 h 10000"/>
                <a:gd name="connsiteX18" fmla="*/ 8207 w 10000"/>
                <a:gd name="connsiteY18" fmla="*/ 4602 h 10000"/>
                <a:gd name="connsiteX19" fmla="*/ 7823 w 10000"/>
                <a:gd name="connsiteY19" fmla="*/ 3923 h 10000"/>
                <a:gd name="connsiteX20" fmla="*/ 6914 w 10000"/>
                <a:gd name="connsiteY20" fmla="*/ 3320 h 10000"/>
                <a:gd name="connsiteX21" fmla="*/ 6926 w 10000"/>
                <a:gd name="connsiteY21" fmla="*/ 3319 h 10000"/>
                <a:gd name="connsiteX22" fmla="*/ 6605 w 10000"/>
                <a:gd name="connsiteY22" fmla="*/ 3244 h 10000"/>
                <a:gd name="connsiteX23" fmla="*/ 6479 w 10000"/>
                <a:gd name="connsiteY23" fmla="*/ 3018 h 10000"/>
                <a:gd name="connsiteX24" fmla="*/ 4957 w 10000"/>
                <a:gd name="connsiteY24" fmla="*/ 3242 h 10000"/>
                <a:gd name="connsiteX25" fmla="*/ 4838 w 10000"/>
                <a:gd name="connsiteY25" fmla="*/ 3189 h 10000"/>
                <a:gd name="connsiteX26" fmla="*/ 4692 w 10000"/>
                <a:gd name="connsiteY26" fmla="*/ 3136 h 10000"/>
                <a:gd name="connsiteX27" fmla="*/ 4575 w 10000"/>
                <a:gd name="connsiteY27" fmla="*/ 3348 h 10000"/>
                <a:gd name="connsiteX28" fmla="*/ 4253 w 10000"/>
                <a:gd name="connsiteY28" fmla="*/ 3084 h 10000"/>
                <a:gd name="connsiteX29" fmla="*/ 4400 w 10000"/>
                <a:gd name="connsiteY29" fmla="*/ 3084 h 10000"/>
                <a:gd name="connsiteX30" fmla="*/ 4429 w 10000"/>
                <a:gd name="connsiteY30" fmla="*/ 3031 h 10000"/>
                <a:gd name="connsiteX31" fmla="*/ 4282 w 10000"/>
                <a:gd name="connsiteY31" fmla="*/ 2925 h 10000"/>
                <a:gd name="connsiteX32" fmla="*/ 4311 w 10000"/>
                <a:gd name="connsiteY32" fmla="*/ 2503 h 10000"/>
                <a:gd name="connsiteX33" fmla="*/ 4253 w 10000"/>
                <a:gd name="connsiteY33" fmla="*/ 2291 h 10000"/>
                <a:gd name="connsiteX34" fmla="*/ 4222 w 10000"/>
                <a:gd name="connsiteY34" fmla="*/ 1659 h 10000"/>
                <a:gd name="connsiteX35" fmla="*/ 4282 w 10000"/>
                <a:gd name="connsiteY35" fmla="*/ 1659 h 10000"/>
                <a:gd name="connsiteX36" fmla="*/ 4194 w 10000"/>
                <a:gd name="connsiteY36" fmla="*/ 1552 h 10000"/>
                <a:gd name="connsiteX37" fmla="*/ 3930 w 10000"/>
                <a:gd name="connsiteY37" fmla="*/ 1763 h 10000"/>
                <a:gd name="connsiteX38" fmla="*/ 3871 w 10000"/>
                <a:gd name="connsiteY38" fmla="*/ 1341 h 10000"/>
                <a:gd name="connsiteX39" fmla="*/ 4077 w 10000"/>
                <a:gd name="connsiteY39" fmla="*/ 602 h 10000"/>
                <a:gd name="connsiteX40" fmla="*/ 3902 w 10000"/>
                <a:gd name="connsiteY40" fmla="*/ 338 h 10000"/>
                <a:gd name="connsiteX41" fmla="*/ 4493 w 10000"/>
                <a:gd name="connsiteY41" fmla="*/ 0 h 10000"/>
                <a:gd name="connsiteX42" fmla="*/ 3636 w 10000"/>
                <a:gd name="connsiteY42" fmla="*/ 21 h 10000"/>
                <a:gd name="connsiteX43" fmla="*/ 3550 w 10000"/>
                <a:gd name="connsiteY43" fmla="*/ 233 h 10000"/>
                <a:gd name="connsiteX44" fmla="*/ 3460 w 10000"/>
                <a:gd name="connsiteY44" fmla="*/ 655 h 10000"/>
                <a:gd name="connsiteX45" fmla="*/ 3343 w 10000"/>
                <a:gd name="connsiteY45" fmla="*/ 708 h 10000"/>
                <a:gd name="connsiteX46" fmla="*/ 3519 w 10000"/>
                <a:gd name="connsiteY46" fmla="*/ 919 h 10000"/>
                <a:gd name="connsiteX47" fmla="*/ 3550 w 10000"/>
                <a:gd name="connsiteY47" fmla="*/ 1183 h 10000"/>
                <a:gd name="connsiteX48" fmla="*/ 3460 w 10000"/>
                <a:gd name="connsiteY48" fmla="*/ 1341 h 10000"/>
                <a:gd name="connsiteX49" fmla="*/ 3550 w 10000"/>
                <a:gd name="connsiteY49" fmla="*/ 1816 h 10000"/>
                <a:gd name="connsiteX50" fmla="*/ 3489 w 10000"/>
                <a:gd name="connsiteY50" fmla="*/ 2239 h 10000"/>
                <a:gd name="connsiteX51" fmla="*/ 3050 w 10000"/>
                <a:gd name="connsiteY51" fmla="*/ 2555 h 10000"/>
                <a:gd name="connsiteX52" fmla="*/ 3021 w 10000"/>
                <a:gd name="connsiteY52" fmla="*/ 2397 h 10000"/>
                <a:gd name="connsiteX53" fmla="*/ 2992 w 10000"/>
                <a:gd name="connsiteY53" fmla="*/ 2609 h 10000"/>
                <a:gd name="connsiteX54" fmla="*/ 3108 w 10000"/>
                <a:gd name="connsiteY54" fmla="*/ 2819 h 10000"/>
                <a:gd name="connsiteX55" fmla="*/ 3402 w 10000"/>
                <a:gd name="connsiteY55" fmla="*/ 2609 h 10000"/>
                <a:gd name="connsiteX56" fmla="*/ 3519 w 10000"/>
                <a:gd name="connsiteY56" fmla="*/ 2767 h 10000"/>
                <a:gd name="connsiteX57" fmla="*/ 3314 w 10000"/>
                <a:gd name="connsiteY57" fmla="*/ 2819 h 10000"/>
                <a:gd name="connsiteX58" fmla="*/ 2378 w 10000"/>
                <a:gd name="connsiteY58" fmla="*/ 2638 h 10000"/>
                <a:gd name="connsiteX59" fmla="*/ 2570 w 10000"/>
                <a:gd name="connsiteY59" fmla="*/ 2488 h 10000"/>
                <a:gd name="connsiteX60" fmla="*/ 1994 w 10000"/>
                <a:gd name="connsiteY60" fmla="*/ 2940 h 10000"/>
                <a:gd name="connsiteX61" fmla="*/ 1929 w 10000"/>
                <a:gd name="connsiteY61" fmla="*/ 3317 h 10000"/>
                <a:gd name="connsiteX62" fmla="*/ 1929 w 10000"/>
                <a:gd name="connsiteY62" fmla="*/ 3317 h 10000"/>
                <a:gd name="connsiteX63" fmla="*/ 1789 w 10000"/>
                <a:gd name="connsiteY63" fmla="*/ 3559 h 10000"/>
                <a:gd name="connsiteX64" fmla="*/ 1554 w 10000"/>
                <a:gd name="connsiteY64" fmla="*/ 3559 h 10000"/>
                <a:gd name="connsiteX65" fmla="*/ 1378 w 10000"/>
                <a:gd name="connsiteY65" fmla="*/ 3770 h 10000"/>
                <a:gd name="connsiteX66" fmla="*/ 1145 w 10000"/>
                <a:gd name="connsiteY66" fmla="*/ 3770 h 10000"/>
                <a:gd name="connsiteX67" fmla="*/ 968 w 10000"/>
                <a:gd name="connsiteY67" fmla="*/ 3981 h 10000"/>
                <a:gd name="connsiteX68" fmla="*/ 851 w 10000"/>
                <a:gd name="connsiteY68" fmla="*/ 3770 h 10000"/>
                <a:gd name="connsiteX69" fmla="*/ 558 w 10000"/>
                <a:gd name="connsiteY69" fmla="*/ 3717 h 10000"/>
                <a:gd name="connsiteX70" fmla="*/ 0 w 10000"/>
                <a:gd name="connsiteY70" fmla="*/ 4984 h 10000"/>
                <a:gd name="connsiteX71" fmla="*/ 59 w 10000"/>
                <a:gd name="connsiteY71" fmla="*/ 5249 h 10000"/>
                <a:gd name="connsiteX72" fmla="*/ 118 w 10000"/>
                <a:gd name="connsiteY72" fmla="*/ 5618 h 10000"/>
                <a:gd name="connsiteX73" fmla="*/ 294 w 10000"/>
                <a:gd name="connsiteY73" fmla="*/ 5935 h 10000"/>
                <a:gd name="connsiteX74" fmla="*/ 528 w 10000"/>
                <a:gd name="connsiteY74" fmla="*/ 6462 h 10000"/>
                <a:gd name="connsiteX75" fmla="*/ 381 w 10000"/>
                <a:gd name="connsiteY75" fmla="*/ 6358 h 10000"/>
                <a:gd name="connsiteX76" fmla="*/ 733 w 10000"/>
                <a:gd name="connsiteY76" fmla="*/ 6832 h 10000"/>
                <a:gd name="connsiteX77" fmla="*/ 938 w 10000"/>
                <a:gd name="connsiteY77" fmla="*/ 6780 h 10000"/>
                <a:gd name="connsiteX78" fmla="*/ 910 w 10000"/>
                <a:gd name="connsiteY78" fmla="*/ 6462 h 10000"/>
                <a:gd name="connsiteX79" fmla="*/ 1085 w 10000"/>
                <a:gd name="connsiteY79" fmla="*/ 6515 h 10000"/>
                <a:gd name="connsiteX80" fmla="*/ 880 w 10000"/>
                <a:gd name="connsiteY80" fmla="*/ 5882 h 10000"/>
                <a:gd name="connsiteX81" fmla="*/ 1261 w 10000"/>
                <a:gd name="connsiteY81" fmla="*/ 5618 h 10000"/>
                <a:gd name="connsiteX82" fmla="*/ 1468 w 10000"/>
                <a:gd name="connsiteY82" fmla="*/ 5618 h 10000"/>
                <a:gd name="connsiteX83" fmla="*/ 1468 w 10000"/>
                <a:gd name="connsiteY83" fmla="*/ 5882 h 10000"/>
                <a:gd name="connsiteX84" fmla="*/ 1290 w 10000"/>
                <a:gd name="connsiteY84" fmla="*/ 6040 h 10000"/>
                <a:gd name="connsiteX85" fmla="*/ 1174 w 10000"/>
                <a:gd name="connsiteY85" fmla="*/ 6727 h 10000"/>
                <a:gd name="connsiteX86" fmla="*/ 1115 w 10000"/>
                <a:gd name="connsiteY86" fmla="*/ 7043 h 10000"/>
                <a:gd name="connsiteX87" fmla="*/ 1203 w 10000"/>
                <a:gd name="connsiteY87" fmla="*/ 7466 h 10000"/>
                <a:gd name="connsiteX88" fmla="*/ 1378 w 10000"/>
                <a:gd name="connsiteY88" fmla="*/ 7783 h 10000"/>
                <a:gd name="connsiteX89" fmla="*/ 1965 w 10000"/>
                <a:gd name="connsiteY89" fmla="*/ 8416 h 10000"/>
                <a:gd name="connsiteX90" fmla="*/ 2433 w 10000"/>
                <a:gd name="connsiteY90" fmla="*/ 8891 h 10000"/>
                <a:gd name="connsiteX91" fmla="*/ 2785 w 10000"/>
                <a:gd name="connsiteY91" fmla="*/ 9103 h 10000"/>
                <a:gd name="connsiteX92" fmla="*/ 3167 w 10000"/>
                <a:gd name="connsiteY92" fmla="*/ 9313 h 10000"/>
                <a:gd name="connsiteX93" fmla="*/ 3550 w 10000"/>
                <a:gd name="connsiteY93" fmla="*/ 9525 h 10000"/>
                <a:gd name="connsiteX94" fmla="*/ 3902 w 10000"/>
                <a:gd name="connsiteY94" fmla="*/ 9631 h 10000"/>
                <a:gd name="connsiteX95" fmla="*/ 4282 w 10000"/>
                <a:gd name="connsiteY95" fmla="*/ 9789 h 10000"/>
                <a:gd name="connsiteX96" fmla="*/ 4722 w 10000"/>
                <a:gd name="connsiteY96" fmla="*/ 9948 h 10000"/>
                <a:gd name="connsiteX97" fmla="*/ 5190 w 10000"/>
                <a:gd name="connsiteY97" fmla="*/ 10000 h 10000"/>
                <a:gd name="connsiteX98" fmla="*/ 5601 w 10000"/>
                <a:gd name="connsiteY98" fmla="*/ 10000 h 10000"/>
                <a:gd name="connsiteX99" fmla="*/ 6100 w 10000"/>
                <a:gd name="connsiteY99" fmla="*/ 9948 h 10000"/>
                <a:gd name="connsiteX100" fmla="*/ 6452 w 10000"/>
                <a:gd name="connsiteY100" fmla="*/ 9841 h 10000"/>
                <a:gd name="connsiteX101" fmla="*/ 6804 w 10000"/>
                <a:gd name="connsiteY101" fmla="*/ 9737 h 10000"/>
                <a:gd name="connsiteX102" fmla="*/ 7186 w 10000"/>
                <a:gd name="connsiteY102" fmla="*/ 9578 h 10000"/>
                <a:gd name="connsiteX103" fmla="*/ 7537 w 10000"/>
                <a:gd name="connsiteY103" fmla="*/ 9419 h 10000"/>
                <a:gd name="connsiteX104" fmla="*/ 7860 w 10000"/>
                <a:gd name="connsiteY104" fmla="*/ 9209 h 10000"/>
                <a:gd name="connsiteX105" fmla="*/ 8212 w 10000"/>
                <a:gd name="connsiteY105" fmla="*/ 8997 h 10000"/>
                <a:gd name="connsiteX106" fmla="*/ 8535 w 10000"/>
                <a:gd name="connsiteY106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091 w 10000"/>
                <a:gd name="connsiteY14" fmla="*/ 5249 h 10000"/>
                <a:gd name="connsiteX15" fmla="*/ 8916 w 10000"/>
                <a:gd name="connsiteY15" fmla="*/ 6146 h 10000"/>
                <a:gd name="connsiteX16" fmla="*/ 8720 w 10000"/>
                <a:gd name="connsiteY16" fmla="*/ 5507 h 10000"/>
                <a:gd name="connsiteX17" fmla="*/ 8655 w 10000"/>
                <a:gd name="connsiteY17" fmla="*/ 4904 h 10000"/>
                <a:gd name="connsiteX18" fmla="*/ 8207 w 10000"/>
                <a:gd name="connsiteY18" fmla="*/ 4602 h 10000"/>
                <a:gd name="connsiteX19" fmla="*/ 7823 w 10000"/>
                <a:gd name="connsiteY19" fmla="*/ 3923 h 10000"/>
                <a:gd name="connsiteX20" fmla="*/ 6914 w 10000"/>
                <a:gd name="connsiteY20" fmla="*/ 3320 h 10000"/>
                <a:gd name="connsiteX21" fmla="*/ 6926 w 10000"/>
                <a:gd name="connsiteY21" fmla="*/ 3319 h 10000"/>
                <a:gd name="connsiteX22" fmla="*/ 6605 w 10000"/>
                <a:gd name="connsiteY22" fmla="*/ 3244 h 10000"/>
                <a:gd name="connsiteX23" fmla="*/ 6479 w 10000"/>
                <a:gd name="connsiteY23" fmla="*/ 3018 h 10000"/>
                <a:gd name="connsiteX24" fmla="*/ 4957 w 10000"/>
                <a:gd name="connsiteY24" fmla="*/ 3242 h 10000"/>
                <a:gd name="connsiteX25" fmla="*/ 4838 w 10000"/>
                <a:gd name="connsiteY25" fmla="*/ 3189 h 10000"/>
                <a:gd name="connsiteX26" fmla="*/ 4692 w 10000"/>
                <a:gd name="connsiteY26" fmla="*/ 3136 h 10000"/>
                <a:gd name="connsiteX27" fmla="*/ 4575 w 10000"/>
                <a:gd name="connsiteY27" fmla="*/ 3348 h 10000"/>
                <a:gd name="connsiteX28" fmla="*/ 4253 w 10000"/>
                <a:gd name="connsiteY28" fmla="*/ 3084 h 10000"/>
                <a:gd name="connsiteX29" fmla="*/ 4400 w 10000"/>
                <a:gd name="connsiteY29" fmla="*/ 3084 h 10000"/>
                <a:gd name="connsiteX30" fmla="*/ 4429 w 10000"/>
                <a:gd name="connsiteY30" fmla="*/ 3031 h 10000"/>
                <a:gd name="connsiteX31" fmla="*/ 4282 w 10000"/>
                <a:gd name="connsiteY31" fmla="*/ 2925 h 10000"/>
                <a:gd name="connsiteX32" fmla="*/ 4311 w 10000"/>
                <a:gd name="connsiteY32" fmla="*/ 2503 h 10000"/>
                <a:gd name="connsiteX33" fmla="*/ 4253 w 10000"/>
                <a:gd name="connsiteY33" fmla="*/ 2291 h 10000"/>
                <a:gd name="connsiteX34" fmla="*/ 4222 w 10000"/>
                <a:gd name="connsiteY34" fmla="*/ 1659 h 10000"/>
                <a:gd name="connsiteX35" fmla="*/ 4282 w 10000"/>
                <a:gd name="connsiteY35" fmla="*/ 1659 h 10000"/>
                <a:gd name="connsiteX36" fmla="*/ 4194 w 10000"/>
                <a:gd name="connsiteY36" fmla="*/ 1552 h 10000"/>
                <a:gd name="connsiteX37" fmla="*/ 3930 w 10000"/>
                <a:gd name="connsiteY37" fmla="*/ 1763 h 10000"/>
                <a:gd name="connsiteX38" fmla="*/ 3871 w 10000"/>
                <a:gd name="connsiteY38" fmla="*/ 1341 h 10000"/>
                <a:gd name="connsiteX39" fmla="*/ 4077 w 10000"/>
                <a:gd name="connsiteY39" fmla="*/ 602 h 10000"/>
                <a:gd name="connsiteX40" fmla="*/ 3902 w 10000"/>
                <a:gd name="connsiteY40" fmla="*/ 338 h 10000"/>
                <a:gd name="connsiteX41" fmla="*/ 4493 w 10000"/>
                <a:gd name="connsiteY41" fmla="*/ 0 h 10000"/>
                <a:gd name="connsiteX42" fmla="*/ 3636 w 10000"/>
                <a:gd name="connsiteY42" fmla="*/ 21 h 10000"/>
                <a:gd name="connsiteX43" fmla="*/ 3550 w 10000"/>
                <a:gd name="connsiteY43" fmla="*/ 233 h 10000"/>
                <a:gd name="connsiteX44" fmla="*/ 3460 w 10000"/>
                <a:gd name="connsiteY44" fmla="*/ 655 h 10000"/>
                <a:gd name="connsiteX45" fmla="*/ 3343 w 10000"/>
                <a:gd name="connsiteY45" fmla="*/ 708 h 10000"/>
                <a:gd name="connsiteX46" fmla="*/ 3519 w 10000"/>
                <a:gd name="connsiteY46" fmla="*/ 919 h 10000"/>
                <a:gd name="connsiteX47" fmla="*/ 3550 w 10000"/>
                <a:gd name="connsiteY47" fmla="*/ 1183 h 10000"/>
                <a:gd name="connsiteX48" fmla="*/ 3460 w 10000"/>
                <a:gd name="connsiteY48" fmla="*/ 1341 h 10000"/>
                <a:gd name="connsiteX49" fmla="*/ 3550 w 10000"/>
                <a:gd name="connsiteY49" fmla="*/ 1816 h 10000"/>
                <a:gd name="connsiteX50" fmla="*/ 3489 w 10000"/>
                <a:gd name="connsiteY50" fmla="*/ 2239 h 10000"/>
                <a:gd name="connsiteX51" fmla="*/ 3050 w 10000"/>
                <a:gd name="connsiteY51" fmla="*/ 2555 h 10000"/>
                <a:gd name="connsiteX52" fmla="*/ 3021 w 10000"/>
                <a:gd name="connsiteY52" fmla="*/ 2397 h 10000"/>
                <a:gd name="connsiteX53" fmla="*/ 2570 w 10000"/>
                <a:gd name="connsiteY53" fmla="*/ 2487 h 10000"/>
                <a:gd name="connsiteX54" fmla="*/ 3108 w 10000"/>
                <a:gd name="connsiteY54" fmla="*/ 2819 h 10000"/>
                <a:gd name="connsiteX55" fmla="*/ 3402 w 10000"/>
                <a:gd name="connsiteY55" fmla="*/ 2609 h 10000"/>
                <a:gd name="connsiteX56" fmla="*/ 3519 w 10000"/>
                <a:gd name="connsiteY56" fmla="*/ 2767 h 10000"/>
                <a:gd name="connsiteX57" fmla="*/ 3314 w 10000"/>
                <a:gd name="connsiteY57" fmla="*/ 2819 h 10000"/>
                <a:gd name="connsiteX58" fmla="*/ 2378 w 10000"/>
                <a:gd name="connsiteY58" fmla="*/ 2638 h 10000"/>
                <a:gd name="connsiteX59" fmla="*/ 2570 w 10000"/>
                <a:gd name="connsiteY59" fmla="*/ 2488 h 10000"/>
                <a:gd name="connsiteX60" fmla="*/ 1994 w 10000"/>
                <a:gd name="connsiteY60" fmla="*/ 2940 h 10000"/>
                <a:gd name="connsiteX61" fmla="*/ 1929 w 10000"/>
                <a:gd name="connsiteY61" fmla="*/ 3317 h 10000"/>
                <a:gd name="connsiteX62" fmla="*/ 1929 w 10000"/>
                <a:gd name="connsiteY62" fmla="*/ 3317 h 10000"/>
                <a:gd name="connsiteX63" fmla="*/ 1789 w 10000"/>
                <a:gd name="connsiteY63" fmla="*/ 3559 h 10000"/>
                <a:gd name="connsiteX64" fmla="*/ 1554 w 10000"/>
                <a:gd name="connsiteY64" fmla="*/ 3559 h 10000"/>
                <a:gd name="connsiteX65" fmla="*/ 1378 w 10000"/>
                <a:gd name="connsiteY65" fmla="*/ 3770 h 10000"/>
                <a:gd name="connsiteX66" fmla="*/ 1145 w 10000"/>
                <a:gd name="connsiteY66" fmla="*/ 3770 h 10000"/>
                <a:gd name="connsiteX67" fmla="*/ 968 w 10000"/>
                <a:gd name="connsiteY67" fmla="*/ 3981 h 10000"/>
                <a:gd name="connsiteX68" fmla="*/ 851 w 10000"/>
                <a:gd name="connsiteY68" fmla="*/ 3770 h 10000"/>
                <a:gd name="connsiteX69" fmla="*/ 558 w 10000"/>
                <a:gd name="connsiteY69" fmla="*/ 3717 h 10000"/>
                <a:gd name="connsiteX70" fmla="*/ 0 w 10000"/>
                <a:gd name="connsiteY70" fmla="*/ 4984 h 10000"/>
                <a:gd name="connsiteX71" fmla="*/ 59 w 10000"/>
                <a:gd name="connsiteY71" fmla="*/ 5249 h 10000"/>
                <a:gd name="connsiteX72" fmla="*/ 118 w 10000"/>
                <a:gd name="connsiteY72" fmla="*/ 5618 h 10000"/>
                <a:gd name="connsiteX73" fmla="*/ 294 w 10000"/>
                <a:gd name="connsiteY73" fmla="*/ 5935 h 10000"/>
                <a:gd name="connsiteX74" fmla="*/ 528 w 10000"/>
                <a:gd name="connsiteY74" fmla="*/ 6462 h 10000"/>
                <a:gd name="connsiteX75" fmla="*/ 381 w 10000"/>
                <a:gd name="connsiteY75" fmla="*/ 6358 h 10000"/>
                <a:gd name="connsiteX76" fmla="*/ 733 w 10000"/>
                <a:gd name="connsiteY76" fmla="*/ 6832 h 10000"/>
                <a:gd name="connsiteX77" fmla="*/ 938 w 10000"/>
                <a:gd name="connsiteY77" fmla="*/ 6780 h 10000"/>
                <a:gd name="connsiteX78" fmla="*/ 910 w 10000"/>
                <a:gd name="connsiteY78" fmla="*/ 6462 h 10000"/>
                <a:gd name="connsiteX79" fmla="*/ 1085 w 10000"/>
                <a:gd name="connsiteY79" fmla="*/ 6515 h 10000"/>
                <a:gd name="connsiteX80" fmla="*/ 880 w 10000"/>
                <a:gd name="connsiteY80" fmla="*/ 5882 h 10000"/>
                <a:gd name="connsiteX81" fmla="*/ 1261 w 10000"/>
                <a:gd name="connsiteY81" fmla="*/ 5618 h 10000"/>
                <a:gd name="connsiteX82" fmla="*/ 1468 w 10000"/>
                <a:gd name="connsiteY82" fmla="*/ 5618 h 10000"/>
                <a:gd name="connsiteX83" fmla="*/ 1468 w 10000"/>
                <a:gd name="connsiteY83" fmla="*/ 5882 h 10000"/>
                <a:gd name="connsiteX84" fmla="*/ 1290 w 10000"/>
                <a:gd name="connsiteY84" fmla="*/ 6040 h 10000"/>
                <a:gd name="connsiteX85" fmla="*/ 1174 w 10000"/>
                <a:gd name="connsiteY85" fmla="*/ 6727 h 10000"/>
                <a:gd name="connsiteX86" fmla="*/ 1115 w 10000"/>
                <a:gd name="connsiteY86" fmla="*/ 7043 h 10000"/>
                <a:gd name="connsiteX87" fmla="*/ 1203 w 10000"/>
                <a:gd name="connsiteY87" fmla="*/ 7466 h 10000"/>
                <a:gd name="connsiteX88" fmla="*/ 1378 w 10000"/>
                <a:gd name="connsiteY88" fmla="*/ 7783 h 10000"/>
                <a:gd name="connsiteX89" fmla="*/ 1965 w 10000"/>
                <a:gd name="connsiteY89" fmla="*/ 8416 h 10000"/>
                <a:gd name="connsiteX90" fmla="*/ 2433 w 10000"/>
                <a:gd name="connsiteY90" fmla="*/ 8891 h 10000"/>
                <a:gd name="connsiteX91" fmla="*/ 2785 w 10000"/>
                <a:gd name="connsiteY91" fmla="*/ 9103 h 10000"/>
                <a:gd name="connsiteX92" fmla="*/ 3167 w 10000"/>
                <a:gd name="connsiteY92" fmla="*/ 9313 h 10000"/>
                <a:gd name="connsiteX93" fmla="*/ 3550 w 10000"/>
                <a:gd name="connsiteY93" fmla="*/ 9525 h 10000"/>
                <a:gd name="connsiteX94" fmla="*/ 3902 w 10000"/>
                <a:gd name="connsiteY94" fmla="*/ 9631 h 10000"/>
                <a:gd name="connsiteX95" fmla="*/ 4282 w 10000"/>
                <a:gd name="connsiteY95" fmla="*/ 9789 h 10000"/>
                <a:gd name="connsiteX96" fmla="*/ 4722 w 10000"/>
                <a:gd name="connsiteY96" fmla="*/ 9948 h 10000"/>
                <a:gd name="connsiteX97" fmla="*/ 5190 w 10000"/>
                <a:gd name="connsiteY97" fmla="*/ 10000 h 10000"/>
                <a:gd name="connsiteX98" fmla="*/ 5601 w 10000"/>
                <a:gd name="connsiteY98" fmla="*/ 10000 h 10000"/>
                <a:gd name="connsiteX99" fmla="*/ 6100 w 10000"/>
                <a:gd name="connsiteY99" fmla="*/ 9948 h 10000"/>
                <a:gd name="connsiteX100" fmla="*/ 6452 w 10000"/>
                <a:gd name="connsiteY100" fmla="*/ 9841 h 10000"/>
                <a:gd name="connsiteX101" fmla="*/ 6804 w 10000"/>
                <a:gd name="connsiteY101" fmla="*/ 9737 h 10000"/>
                <a:gd name="connsiteX102" fmla="*/ 7186 w 10000"/>
                <a:gd name="connsiteY102" fmla="*/ 9578 h 10000"/>
                <a:gd name="connsiteX103" fmla="*/ 7537 w 10000"/>
                <a:gd name="connsiteY103" fmla="*/ 9419 h 10000"/>
                <a:gd name="connsiteX104" fmla="*/ 7860 w 10000"/>
                <a:gd name="connsiteY104" fmla="*/ 9209 h 10000"/>
                <a:gd name="connsiteX105" fmla="*/ 8212 w 10000"/>
                <a:gd name="connsiteY105" fmla="*/ 8997 h 10000"/>
                <a:gd name="connsiteX106" fmla="*/ 8535 w 10000"/>
                <a:gd name="connsiteY106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091 w 10000"/>
                <a:gd name="connsiteY14" fmla="*/ 5249 h 10000"/>
                <a:gd name="connsiteX15" fmla="*/ 8916 w 10000"/>
                <a:gd name="connsiteY15" fmla="*/ 6146 h 10000"/>
                <a:gd name="connsiteX16" fmla="*/ 8720 w 10000"/>
                <a:gd name="connsiteY16" fmla="*/ 5507 h 10000"/>
                <a:gd name="connsiteX17" fmla="*/ 8655 w 10000"/>
                <a:gd name="connsiteY17" fmla="*/ 4904 h 10000"/>
                <a:gd name="connsiteX18" fmla="*/ 8207 w 10000"/>
                <a:gd name="connsiteY18" fmla="*/ 4602 h 10000"/>
                <a:gd name="connsiteX19" fmla="*/ 7823 w 10000"/>
                <a:gd name="connsiteY19" fmla="*/ 3923 h 10000"/>
                <a:gd name="connsiteX20" fmla="*/ 6914 w 10000"/>
                <a:gd name="connsiteY20" fmla="*/ 3320 h 10000"/>
                <a:gd name="connsiteX21" fmla="*/ 6926 w 10000"/>
                <a:gd name="connsiteY21" fmla="*/ 3319 h 10000"/>
                <a:gd name="connsiteX22" fmla="*/ 6605 w 10000"/>
                <a:gd name="connsiteY22" fmla="*/ 3244 h 10000"/>
                <a:gd name="connsiteX23" fmla="*/ 6479 w 10000"/>
                <a:gd name="connsiteY23" fmla="*/ 3018 h 10000"/>
                <a:gd name="connsiteX24" fmla="*/ 4957 w 10000"/>
                <a:gd name="connsiteY24" fmla="*/ 3242 h 10000"/>
                <a:gd name="connsiteX25" fmla="*/ 4838 w 10000"/>
                <a:gd name="connsiteY25" fmla="*/ 3189 h 10000"/>
                <a:gd name="connsiteX26" fmla="*/ 4692 w 10000"/>
                <a:gd name="connsiteY26" fmla="*/ 3136 h 10000"/>
                <a:gd name="connsiteX27" fmla="*/ 4575 w 10000"/>
                <a:gd name="connsiteY27" fmla="*/ 3348 h 10000"/>
                <a:gd name="connsiteX28" fmla="*/ 4253 w 10000"/>
                <a:gd name="connsiteY28" fmla="*/ 3084 h 10000"/>
                <a:gd name="connsiteX29" fmla="*/ 4400 w 10000"/>
                <a:gd name="connsiteY29" fmla="*/ 3084 h 10000"/>
                <a:gd name="connsiteX30" fmla="*/ 4429 w 10000"/>
                <a:gd name="connsiteY30" fmla="*/ 3031 h 10000"/>
                <a:gd name="connsiteX31" fmla="*/ 4282 w 10000"/>
                <a:gd name="connsiteY31" fmla="*/ 2925 h 10000"/>
                <a:gd name="connsiteX32" fmla="*/ 4311 w 10000"/>
                <a:gd name="connsiteY32" fmla="*/ 2503 h 10000"/>
                <a:gd name="connsiteX33" fmla="*/ 4253 w 10000"/>
                <a:gd name="connsiteY33" fmla="*/ 2291 h 10000"/>
                <a:gd name="connsiteX34" fmla="*/ 4222 w 10000"/>
                <a:gd name="connsiteY34" fmla="*/ 1659 h 10000"/>
                <a:gd name="connsiteX35" fmla="*/ 4282 w 10000"/>
                <a:gd name="connsiteY35" fmla="*/ 1659 h 10000"/>
                <a:gd name="connsiteX36" fmla="*/ 4194 w 10000"/>
                <a:gd name="connsiteY36" fmla="*/ 1552 h 10000"/>
                <a:gd name="connsiteX37" fmla="*/ 3930 w 10000"/>
                <a:gd name="connsiteY37" fmla="*/ 1763 h 10000"/>
                <a:gd name="connsiteX38" fmla="*/ 3871 w 10000"/>
                <a:gd name="connsiteY38" fmla="*/ 1341 h 10000"/>
                <a:gd name="connsiteX39" fmla="*/ 4077 w 10000"/>
                <a:gd name="connsiteY39" fmla="*/ 602 h 10000"/>
                <a:gd name="connsiteX40" fmla="*/ 3902 w 10000"/>
                <a:gd name="connsiteY40" fmla="*/ 338 h 10000"/>
                <a:gd name="connsiteX41" fmla="*/ 4493 w 10000"/>
                <a:gd name="connsiteY41" fmla="*/ 0 h 10000"/>
                <a:gd name="connsiteX42" fmla="*/ 3636 w 10000"/>
                <a:gd name="connsiteY42" fmla="*/ 21 h 10000"/>
                <a:gd name="connsiteX43" fmla="*/ 3550 w 10000"/>
                <a:gd name="connsiteY43" fmla="*/ 233 h 10000"/>
                <a:gd name="connsiteX44" fmla="*/ 3460 w 10000"/>
                <a:gd name="connsiteY44" fmla="*/ 655 h 10000"/>
                <a:gd name="connsiteX45" fmla="*/ 3343 w 10000"/>
                <a:gd name="connsiteY45" fmla="*/ 708 h 10000"/>
                <a:gd name="connsiteX46" fmla="*/ 3519 w 10000"/>
                <a:gd name="connsiteY46" fmla="*/ 919 h 10000"/>
                <a:gd name="connsiteX47" fmla="*/ 3550 w 10000"/>
                <a:gd name="connsiteY47" fmla="*/ 1183 h 10000"/>
                <a:gd name="connsiteX48" fmla="*/ 3460 w 10000"/>
                <a:gd name="connsiteY48" fmla="*/ 1341 h 10000"/>
                <a:gd name="connsiteX49" fmla="*/ 3550 w 10000"/>
                <a:gd name="connsiteY49" fmla="*/ 1816 h 10000"/>
                <a:gd name="connsiteX50" fmla="*/ 3489 w 10000"/>
                <a:gd name="connsiteY50" fmla="*/ 2239 h 10000"/>
                <a:gd name="connsiteX51" fmla="*/ 3050 w 10000"/>
                <a:gd name="connsiteY51" fmla="*/ 2555 h 10000"/>
                <a:gd name="connsiteX52" fmla="*/ 3021 w 10000"/>
                <a:gd name="connsiteY52" fmla="*/ 2397 h 10000"/>
                <a:gd name="connsiteX53" fmla="*/ 2570 w 10000"/>
                <a:gd name="connsiteY53" fmla="*/ 2487 h 10000"/>
                <a:gd name="connsiteX54" fmla="*/ 3108 w 10000"/>
                <a:gd name="connsiteY54" fmla="*/ 2819 h 10000"/>
                <a:gd name="connsiteX55" fmla="*/ 3402 w 10000"/>
                <a:gd name="connsiteY55" fmla="*/ 2609 h 10000"/>
                <a:gd name="connsiteX56" fmla="*/ 3314 w 10000"/>
                <a:gd name="connsiteY56" fmla="*/ 2819 h 10000"/>
                <a:gd name="connsiteX57" fmla="*/ 2378 w 10000"/>
                <a:gd name="connsiteY57" fmla="*/ 2638 h 10000"/>
                <a:gd name="connsiteX58" fmla="*/ 2570 w 10000"/>
                <a:gd name="connsiteY58" fmla="*/ 2488 h 10000"/>
                <a:gd name="connsiteX59" fmla="*/ 1994 w 10000"/>
                <a:gd name="connsiteY59" fmla="*/ 2940 h 10000"/>
                <a:gd name="connsiteX60" fmla="*/ 1929 w 10000"/>
                <a:gd name="connsiteY60" fmla="*/ 3317 h 10000"/>
                <a:gd name="connsiteX61" fmla="*/ 1929 w 10000"/>
                <a:gd name="connsiteY61" fmla="*/ 3317 h 10000"/>
                <a:gd name="connsiteX62" fmla="*/ 1789 w 10000"/>
                <a:gd name="connsiteY62" fmla="*/ 3559 h 10000"/>
                <a:gd name="connsiteX63" fmla="*/ 1554 w 10000"/>
                <a:gd name="connsiteY63" fmla="*/ 3559 h 10000"/>
                <a:gd name="connsiteX64" fmla="*/ 1378 w 10000"/>
                <a:gd name="connsiteY64" fmla="*/ 3770 h 10000"/>
                <a:gd name="connsiteX65" fmla="*/ 1145 w 10000"/>
                <a:gd name="connsiteY65" fmla="*/ 3770 h 10000"/>
                <a:gd name="connsiteX66" fmla="*/ 968 w 10000"/>
                <a:gd name="connsiteY66" fmla="*/ 3981 h 10000"/>
                <a:gd name="connsiteX67" fmla="*/ 851 w 10000"/>
                <a:gd name="connsiteY67" fmla="*/ 3770 h 10000"/>
                <a:gd name="connsiteX68" fmla="*/ 558 w 10000"/>
                <a:gd name="connsiteY68" fmla="*/ 3717 h 10000"/>
                <a:gd name="connsiteX69" fmla="*/ 0 w 10000"/>
                <a:gd name="connsiteY69" fmla="*/ 4984 h 10000"/>
                <a:gd name="connsiteX70" fmla="*/ 59 w 10000"/>
                <a:gd name="connsiteY70" fmla="*/ 5249 h 10000"/>
                <a:gd name="connsiteX71" fmla="*/ 118 w 10000"/>
                <a:gd name="connsiteY71" fmla="*/ 5618 h 10000"/>
                <a:gd name="connsiteX72" fmla="*/ 294 w 10000"/>
                <a:gd name="connsiteY72" fmla="*/ 5935 h 10000"/>
                <a:gd name="connsiteX73" fmla="*/ 528 w 10000"/>
                <a:gd name="connsiteY73" fmla="*/ 6462 h 10000"/>
                <a:gd name="connsiteX74" fmla="*/ 381 w 10000"/>
                <a:gd name="connsiteY74" fmla="*/ 6358 h 10000"/>
                <a:gd name="connsiteX75" fmla="*/ 733 w 10000"/>
                <a:gd name="connsiteY75" fmla="*/ 6832 h 10000"/>
                <a:gd name="connsiteX76" fmla="*/ 938 w 10000"/>
                <a:gd name="connsiteY76" fmla="*/ 6780 h 10000"/>
                <a:gd name="connsiteX77" fmla="*/ 910 w 10000"/>
                <a:gd name="connsiteY77" fmla="*/ 6462 h 10000"/>
                <a:gd name="connsiteX78" fmla="*/ 1085 w 10000"/>
                <a:gd name="connsiteY78" fmla="*/ 6515 h 10000"/>
                <a:gd name="connsiteX79" fmla="*/ 880 w 10000"/>
                <a:gd name="connsiteY79" fmla="*/ 5882 h 10000"/>
                <a:gd name="connsiteX80" fmla="*/ 1261 w 10000"/>
                <a:gd name="connsiteY80" fmla="*/ 5618 h 10000"/>
                <a:gd name="connsiteX81" fmla="*/ 1468 w 10000"/>
                <a:gd name="connsiteY81" fmla="*/ 5618 h 10000"/>
                <a:gd name="connsiteX82" fmla="*/ 1468 w 10000"/>
                <a:gd name="connsiteY82" fmla="*/ 5882 h 10000"/>
                <a:gd name="connsiteX83" fmla="*/ 1290 w 10000"/>
                <a:gd name="connsiteY83" fmla="*/ 6040 h 10000"/>
                <a:gd name="connsiteX84" fmla="*/ 1174 w 10000"/>
                <a:gd name="connsiteY84" fmla="*/ 6727 h 10000"/>
                <a:gd name="connsiteX85" fmla="*/ 1115 w 10000"/>
                <a:gd name="connsiteY85" fmla="*/ 7043 h 10000"/>
                <a:gd name="connsiteX86" fmla="*/ 1203 w 10000"/>
                <a:gd name="connsiteY86" fmla="*/ 7466 h 10000"/>
                <a:gd name="connsiteX87" fmla="*/ 1378 w 10000"/>
                <a:gd name="connsiteY87" fmla="*/ 7783 h 10000"/>
                <a:gd name="connsiteX88" fmla="*/ 1965 w 10000"/>
                <a:gd name="connsiteY88" fmla="*/ 8416 h 10000"/>
                <a:gd name="connsiteX89" fmla="*/ 2433 w 10000"/>
                <a:gd name="connsiteY89" fmla="*/ 8891 h 10000"/>
                <a:gd name="connsiteX90" fmla="*/ 2785 w 10000"/>
                <a:gd name="connsiteY90" fmla="*/ 9103 h 10000"/>
                <a:gd name="connsiteX91" fmla="*/ 3167 w 10000"/>
                <a:gd name="connsiteY91" fmla="*/ 9313 h 10000"/>
                <a:gd name="connsiteX92" fmla="*/ 3550 w 10000"/>
                <a:gd name="connsiteY92" fmla="*/ 9525 h 10000"/>
                <a:gd name="connsiteX93" fmla="*/ 3902 w 10000"/>
                <a:gd name="connsiteY93" fmla="*/ 9631 h 10000"/>
                <a:gd name="connsiteX94" fmla="*/ 4282 w 10000"/>
                <a:gd name="connsiteY94" fmla="*/ 9789 h 10000"/>
                <a:gd name="connsiteX95" fmla="*/ 4722 w 10000"/>
                <a:gd name="connsiteY95" fmla="*/ 9948 h 10000"/>
                <a:gd name="connsiteX96" fmla="*/ 5190 w 10000"/>
                <a:gd name="connsiteY96" fmla="*/ 10000 h 10000"/>
                <a:gd name="connsiteX97" fmla="*/ 5601 w 10000"/>
                <a:gd name="connsiteY97" fmla="*/ 10000 h 10000"/>
                <a:gd name="connsiteX98" fmla="*/ 6100 w 10000"/>
                <a:gd name="connsiteY98" fmla="*/ 9948 h 10000"/>
                <a:gd name="connsiteX99" fmla="*/ 6452 w 10000"/>
                <a:gd name="connsiteY99" fmla="*/ 9841 h 10000"/>
                <a:gd name="connsiteX100" fmla="*/ 6804 w 10000"/>
                <a:gd name="connsiteY100" fmla="*/ 9737 h 10000"/>
                <a:gd name="connsiteX101" fmla="*/ 7186 w 10000"/>
                <a:gd name="connsiteY101" fmla="*/ 9578 h 10000"/>
                <a:gd name="connsiteX102" fmla="*/ 7537 w 10000"/>
                <a:gd name="connsiteY102" fmla="*/ 9419 h 10000"/>
                <a:gd name="connsiteX103" fmla="*/ 7860 w 10000"/>
                <a:gd name="connsiteY103" fmla="*/ 9209 h 10000"/>
                <a:gd name="connsiteX104" fmla="*/ 8212 w 10000"/>
                <a:gd name="connsiteY104" fmla="*/ 8997 h 10000"/>
                <a:gd name="connsiteX105" fmla="*/ 8535 w 10000"/>
                <a:gd name="connsiteY105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091 w 10000"/>
                <a:gd name="connsiteY14" fmla="*/ 5249 h 10000"/>
                <a:gd name="connsiteX15" fmla="*/ 8916 w 10000"/>
                <a:gd name="connsiteY15" fmla="*/ 6146 h 10000"/>
                <a:gd name="connsiteX16" fmla="*/ 8720 w 10000"/>
                <a:gd name="connsiteY16" fmla="*/ 5507 h 10000"/>
                <a:gd name="connsiteX17" fmla="*/ 8655 w 10000"/>
                <a:gd name="connsiteY17" fmla="*/ 4904 h 10000"/>
                <a:gd name="connsiteX18" fmla="*/ 8207 w 10000"/>
                <a:gd name="connsiteY18" fmla="*/ 4602 h 10000"/>
                <a:gd name="connsiteX19" fmla="*/ 7823 w 10000"/>
                <a:gd name="connsiteY19" fmla="*/ 3923 h 10000"/>
                <a:gd name="connsiteX20" fmla="*/ 6914 w 10000"/>
                <a:gd name="connsiteY20" fmla="*/ 3320 h 10000"/>
                <a:gd name="connsiteX21" fmla="*/ 6926 w 10000"/>
                <a:gd name="connsiteY21" fmla="*/ 3319 h 10000"/>
                <a:gd name="connsiteX22" fmla="*/ 6605 w 10000"/>
                <a:gd name="connsiteY22" fmla="*/ 3244 h 10000"/>
                <a:gd name="connsiteX23" fmla="*/ 6479 w 10000"/>
                <a:gd name="connsiteY23" fmla="*/ 3018 h 10000"/>
                <a:gd name="connsiteX24" fmla="*/ 4957 w 10000"/>
                <a:gd name="connsiteY24" fmla="*/ 3242 h 10000"/>
                <a:gd name="connsiteX25" fmla="*/ 4838 w 10000"/>
                <a:gd name="connsiteY25" fmla="*/ 3189 h 10000"/>
                <a:gd name="connsiteX26" fmla="*/ 4692 w 10000"/>
                <a:gd name="connsiteY26" fmla="*/ 3136 h 10000"/>
                <a:gd name="connsiteX27" fmla="*/ 4575 w 10000"/>
                <a:gd name="connsiteY27" fmla="*/ 3348 h 10000"/>
                <a:gd name="connsiteX28" fmla="*/ 4253 w 10000"/>
                <a:gd name="connsiteY28" fmla="*/ 3084 h 10000"/>
                <a:gd name="connsiteX29" fmla="*/ 4400 w 10000"/>
                <a:gd name="connsiteY29" fmla="*/ 3084 h 10000"/>
                <a:gd name="connsiteX30" fmla="*/ 4429 w 10000"/>
                <a:gd name="connsiteY30" fmla="*/ 3031 h 10000"/>
                <a:gd name="connsiteX31" fmla="*/ 4282 w 10000"/>
                <a:gd name="connsiteY31" fmla="*/ 2925 h 10000"/>
                <a:gd name="connsiteX32" fmla="*/ 4311 w 10000"/>
                <a:gd name="connsiteY32" fmla="*/ 2503 h 10000"/>
                <a:gd name="connsiteX33" fmla="*/ 4253 w 10000"/>
                <a:gd name="connsiteY33" fmla="*/ 2291 h 10000"/>
                <a:gd name="connsiteX34" fmla="*/ 4222 w 10000"/>
                <a:gd name="connsiteY34" fmla="*/ 1659 h 10000"/>
                <a:gd name="connsiteX35" fmla="*/ 4282 w 10000"/>
                <a:gd name="connsiteY35" fmla="*/ 1659 h 10000"/>
                <a:gd name="connsiteX36" fmla="*/ 4194 w 10000"/>
                <a:gd name="connsiteY36" fmla="*/ 1552 h 10000"/>
                <a:gd name="connsiteX37" fmla="*/ 3930 w 10000"/>
                <a:gd name="connsiteY37" fmla="*/ 1763 h 10000"/>
                <a:gd name="connsiteX38" fmla="*/ 3871 w 10000"/>
                <a:gd name="connsiteY38" fmla="*/ 1341 h 10000"/>
                <a:gd name="connsiteX39" fmla="*/ 4077 w 10000"/>
                <a:gd name="connsiteY39" fmla="*/ 602 h 10000"/>
                <a:gd name="connsiteX40" fmla="*/ 3902 w 10000"/>
                <a:gd name="connsiteY40" fmla="*/ 338 h 10000"/>
                <a:gd name="connsiteX41" fmla="*/ 4493 w 10000"/>
                <a:gd name="connsiteY41" fmla="*/ 0 h 10000"/>
                <a:gd name="connsiteX42" fmla="*/ 3636 w 10000"/>
                <a:gd name="connsiteY42" fmla="*/ 21 h 10000"/>
                <a:gd name="connsiteX43" fmla="*/ 3550 w 10000"/>
                <a:gd name="connsiteY43" fmla="*/ 233 h 10000"/>
                <a:gd name="connsiteX44" fmla="*/ 3460 w 10000"/>
                <a:gd name="connsiteY44" fmla="*/ 655 h 10000"/>
                <a:gd name="connsiteX45" fmla="*/ 3343 w 10000"/>
                <a:gd name="connsiteY45" fmla="*/ 708 h 10000"/>
                <a:gd name="connsiteX46" fmla="*/ 3519 w 10000"/>
                <a:gd name="connsiteY46" fmla="*/ 919 h 10000"/>
                <a:gd name="connsiteX47" fmla="*/ 3550 w 10000"/>
                <a:gd name="connsiteY47" fmla="*/ 1183 h 10000"/>
                <a:gd name="connsiteX48" fmla="*/ 3460 w 10000"/>
                <a:gd name="connsiteY48" fmla="*/ 1341 h 10000"/>
                <a:gd name="connsiteX49" fmla="*/ 3550 w 10000"/>
                <a:gd name="connsiteY49" fmla="*/ 1816 h 10000"/>
                <a:gd name="connsiteX50" fmla="*/ 3489 w 10000"/>
                <a:gd name="connsiteY50" fmla="*/ 2239 h 10000"/>
                <a:gd name="connsiteX51" fmla="*/ 3050 w 10000"/>
                <a:gd name="connsiteY51" fmla="*/ 2555 h 10000"/>
                <a:gd name="connsiteX52" fmla="*/ 3021 w 10000"/>
                <a:gd name="connsiteY52" fmla="*/ 2397 h 10000"/>
                <a:gd name="connsiteX53" fmla="*/ 2570 w 10000"/>
                <a:gd name="connsiteY53" fmla="*/ 2487 h 10000"/>
                <a:gd name="connsiteX54" fmla="*/ 3108 w 10000"/>
                <a:gd name="connsiteY54" fmla="*/ 2819 h 10000"/>
                <a:gd name="connsiteX55" fmla="*/ 3314 w 10000"/>
                <a:gd name="connsiteY55" fmla="*/ 2819 h 10000"/>
                <a:gd name="connsiteX56" fmla="*/ 2378 w 10000"/>
                <a:gd name="connsiteY56" fmla="*/ 2638 h 10000"/>
                <a:gd name="connsiteX57" fmla="*/ 2570 w 10000"/>
                <a:gd name="connsiteY57" fmla="*/ 2488 h 10000"/>
                <a:gd name="connsiteX58" fmla="*/ 1994 w 10000"/>
                <a:gd name="connsiteY58" fmla="*/ 2940 h 10000"/>
                <a:gd name="connsiteX59" fmla="*/ 1929 w 10000"/>
                <a:gd name="connsiteY59" fmla="*/ 3317 h 10000"/>
                <a:gd name="connsiteX60" fmla="*/ 1929 w 10000"/>
                <a:gd name="connsiteY60" fmla="*/ 3317 h 10000"/>
                <a:gd name="connsiteX61" fmla="*/ 1789 w 10000"/>
                <a:gd name="connsiteY61" fmla="*/ 3559 h 10000"/>
                <a:gd name="connsiteX62" fmla="*/ 1554 w 10000"/>
                <a:gd name="connsiteY62" fmla="*/ 3559 h 10000"/>
                <a:gd name="connsiteX63" fmla="*/ 1378 w 10000"/>
                <a:gd name="connsiteY63" fmla="*/ 3770 h 10000"/>
                <a:gd name="connsiteX64" fmla="*/ 1145 w 10000"/>
                <a:gd name="connsiteY64" fmla="*/ 3770 h 10000"/>
                <a:gd name="connsiteX65" fmla="*/ 968 w 10000"/>
                <a:gd name="connsiteY65" fmla="*/ 3981 h 10000"/>
                <a:gd name="connsiteX66" fmla="*/ 851 w 10000"/>
                <a:gd name="connsiteY66" fmla="*/ 3770 h 10000"/>
                <a:gd name="connsiteX67" fmla="*/ 558 w 10000"/>
                <a:gd name="connsiteY67" fmla="*/ 3717 h 10000"/>
                <a:gd name="connsiteX68" fmla="*/ 0 w 10000"/>
                <a:gd name="connsiteY68" fmla="*/ 4984 h 10000"/>
                <a:gd name="connsiteX69" fmla="*/ 59 w 10000"/>
                <a:gd name="connsiteY69" fmla="*/ 5249 h 10000"/>
                <a:gd name="connsiteX70" fmla="*/ 118 w 10000"/>
                <a:gd name="connsiteY70" fmla="*/ 5618 h 10000"/>
                <a:gd name="connsiteX71" fmla="*/ 294 w 10000"/>
                <a:gd name="connsiteY71" fmla="*/ 5935 h 10000"/>
                <a:gd name="connsiteX72" fmla="*/ 528 w 10000"/>
                <a:gd name="connsiteY72" fmla="*/ 6462 h 10000"/>
                <a:gd name="connsiteX73" fmla="*/ 381 w 10000"/>
                <a:gd name="connsiteY73" fmla="*/ 6358 h 10000"/>
                <a:gd name="connsiteX74" fmla="*/ 733 w 10000"/>
                <a:gd name="connsiteY74" fmla="*/ 6832 h 10000"/>
                <a:gd name="connsiteX75" fmla="*/ 938 w 10000"/>
                <a:gd name="connsiteY75" fmla="*/ 6780 h 10000"/>
                <a:gd name="connsiteX76" fmla="*/ 910 w 10000"/>
                <a:gd name="connsiteY76" fmla="*/ 6462 h 10000"/>
                <a:gd name="connsiteX77" fmla="*/ 1085 w 10000"/>
                <a:gd name="connsiteY77" fmla="*/ 6515 h 10000"/>
                <a:gd name="connsiteX78" fmla="*/ 880 w 10000"/>
                <a:gd name="connsiteY78" fmla="*/ 5882 h 10000"/>
                <a:gd name="connsiteX79" fmla="*/ 1261 w 10000"/>
                <a:gd name="connsiteY79" fmla="*/ 5618 h 10000"/>
                <a:gd name="connsiteX80" fmla="*/ 1468 w 10000"/>
                <a:gd name="connsiteY80" fmla="*/ 5618 h 10000"/>
                <a:gd name="connsiteX81" fmla="*/ 1468 w 10000"/>
                <a:gd name="connsiteY81" fmla="*/ 5882 h 10000"/>
                <a:gd name="connsiteX82" fmla="*/ 1290 w 10000"/>
                <a:gd name="connsiteY82" fmla="*/ 6040 h 10000"/>
                <a:gd name="connsiteX83" fmla="*/ 1174 w 10000"/>
                <a:gd name="connsiteY83" fmla="*/ 6727 h 10000"/>
                <a:gd name="connsiteX84" fmla="*/ 1115 w 10000"/>
                <a:gd name="connsiteY84" fmla="*/ 7043 h 10000"/>
                <a:gd name="connsiteX85" fmla="*/ 1203 w 10000"/>
                <a:gd name="connsiteY85" fmla="*/ 7466 h 10000"/>
                <a:gd name="connsiteX86" fmla="*/ 1378 w 10000"/>
                <a:gd name="connsiteY86" fmla="*/ 7783 h 10000"/>
                <a:gd name="connsiteX87" fmla="*/ 1965 w 10000"/>
                <a:gd name="connsiteY87" fmla="*/ 8416 h 10000"/>
                <a:gd name="connsiteX88" fmla="*/ 2433 w 10000"/>
                <a:gd name="connsiteY88" fmla="*/ 8891 h 10000"/>
                <a:gd name="connsiteX89" fmla="*/ 2785 w 10000"/>
                <a:gd name="connsiteY89" fmla="*/ 9103 h 10000"/>
                <a:gd name="connsiteX90" fmla="*/ 3167 w 10000"/>
                <a:gd name="connsiteY90" fmla="*/ 9313 h 10000"/>
                <a:gd name="connsiteX91" fmla="*/ 3550 w 10000"/>
                <a:gd name="connsiteY91" fmla="*/ 9525 h 10000"/>
                <a:gd name="connsiteX92" fmla="*/ 3902 w 10000"/>
                <a:gd name="connsiteY92" fmla="*/ 9631 h 10000"/>
                <a:gd name="connsiteX93" fmla="*/ 4282 w 10000"/>
                <a:gd name="connsiteY93" fmla="*/ 9789 h 10000"/>
                <a:gd name="connsiteX94" fmla="*/ 4722 w 10000"/>
                <a:gd name="connsiteY94" fmla="*/ 9948 h 10000"/>
                <a:gd name="connsiteX95" fmla="*/ 5190 w 10000"/>
                <a:gd name="connsiteY95" fmla="*/ 10000 h 10000"/>
                <a:gd name="connsiteX96" fmla="*/ 5601 w 10000"/>
                <a:gd name="connsiteY96" fmla="*/ 10000 h 10000"/>
                <a:gd name="connsiteX97" fmla="*/ 6100 w 10000"/>
                <a:gd name="connsiteY97" fmla="*/ 9948 h 10000"/>
                <a:gd name="connsiteX98" fmla="*/ 6452 w 10000"/>
                <a:gd name="connsiteY98" fmla="*/ 9841 h 10000"/>
                <a:gd name="connsiteX99" fmla="*/ 6804 w 10000"/>
                <a:gd name="connsiteY99" fmla="*/ 9737 h 10000"/>
                <a:gd name="connsiteX100" fmla="*/ 7186 w 10000"/>
                <a:gd name="connsiteY100" fmla="*/ 9578 h 10000"/>
                <a:gd name="connsiteX101" fmla="*/ 7537 w 10000"/>
                <a:gd name="connsiteY101" fmla="*/ 9419 h 10000"/>
                <a:gd name="connsiteX102" fmla="*/ 7860 w 10000"/>
                <a:gd name="connsiteY102" fmla="*/ 9209 h 10000"/>
                <a:gd name="connsiteX103" fmla="*/ 8212 w 10000"/>
                <a:gd name="connsiteY103" fmla="*/ 8997 h 10000"/>
                <a:gd name="connsiteX104" fmla="*/ 8535 w 10000"/>
                <a:gd name="connsiteY104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091 w 10000"/>
                <a:gd name="connsiteY14" fmla="*/ 5249 h 10000"/>
                <a:gd name="connsiteX15" fmla="*/ 8916 w 10000"/>
                <a:gd name="connsiteY15" fmla="*/ 6146 h 10000"/>
                <a:gd name="connsiteX16" fmla="*/ 8720 w 10000"/>
                <a:gd name="connsiteY16" fmla="*/ 5507 h 10000"/>
                <a:gd name="connsiteX17" fmla="*/ 8655 w 10000"/>
                <a:gd name="connsiteY17" fmla="*/ 4904 h 10000"/>
                <a:gd name="connsiteX18" fmla="*/ 8207 w 10000"/>
                <a:gd name="connsiteY18" fmla="*/ 4602 h 10000"/>
                <a:gd name="connsiteX19" fmla="*/ 7823 w 10000"/>
                <a:gd name="connsiteY19" fmla="*/ 3923 h 10000"/>
                <a:gd name="connsiteX20" fmla="*/ 6914 w 10000"/>
                <a:gd name="connsiteY20" fmla="*/ 3320 h 10000"/>
                <a:gd name="connsiteX21" fmla="*/ 6926 w 10000"/>
                <a:gd name="connsiteY21" fmla="*/ 3319 h 10000"/>
                <a:gd name="connsiteX22" fmla="*/ 6605 w 10000"/>
                <a:gd name="connsiteY22" fmla="*/ 3244 h 10000"/>
                <a:gd name="connsiteX23" fmla="*/ 6479 w 10000"/>
                <a:gd name="connsiteY23" fmla="*/ 3018 h 10000"/>
                <a:gd name="connsiteX24" fmla="*/ 4957 w 10000"/>
                <a:gd name="connsiteY24" fmla="*/ 3242 h 10000"/>
                <a:gd name="connsiteX25" fmla="*/ 4838 w 10000"/>
                <a:gd name="connsiteY25" fmla="*/ 3189 h 10000"/>
                <a:gd name="connsiteX26" fmla="*/ 4692 w 10000"/>
                <a:gd name="connsiteY26" fmla="*/ 3136 h 10000"/>
                <a:gd name="connsiteX27" fmla="*/ 4575 w 10000"/>
                <a:gd name="connsiteY27" fmla="*/ 3348 h 10000"/>
                <a:gd name="connsiteX28" fmla="*/ 4253 w 10000"/>
                <a:gd name="connsiteY28" fmla="*/ 3084 h 10000"/>
                <a:gd name="connsiteX29" fmla="*/ 4400 w 10000"/>
                <a:gd name="connsiteY29" fmla="*/ 3084 h 10000"/>
                <a:gd name="connsiteX30" fmla="*/ 4429 w 10000"/>
                <a:gd name="connsiteY30" fmla="*/ 3031 h 10000"/>
                <a:gd name="connsiteX31" fmla="*/ 4282 w 10000"/>
                <a:gd name="connsiteY31" fmla="*/ 2925 h 10000"/>
                <a:gd name="connsiteX32" fmla="*/ 4311 w 10000"/>
                <a:gd name="connsiteY32" fmla="*/ 2503 h 10000"/>
                <a:gd name="connsiteX33" fmla="*/ 4253 w 10000"/>
                <a:gd name="connsiteY33" fmla="*/ 2291 h 10000"/>
                <a:gd name="connsiteX34" fmla="*/ 4222 w 10000"/>
                <a:gd name="connsiteY34" fmla="*/ 1659 h 10000"/>
                <a:gd name="connsiteX35" fmla="*/ 4282 w 10000"/>
                <a:gd name="connsiteY35" fmla="*/ 1659 h 10000"/>
                <a:gd name="connsiteX36" fmla="*/ 4194 w 10000"/>
                <a:gd name="connsiteY36" fmla="*/ 1552 h 10000"/>
                <a:gd name="connsiteX37" fmla="*/ 3930 w 10000"/>
                <a:gd name="connsiteY37" fmla="*/ 1763 h 10000"/>
                <a:gd name="connsiteX38" fmla="*/ 3871 w 10000"/>
                <a:gd name="connsiteY38" fmla="*/ 1341 h 10000"/>
                <a:gd name="connsiteX39" fmla="*/ 4077 w 10000"/>
                <a:gd name="connsiteY39" fmla="*/ 602 h 10000"/>
                <a:gd name="connsiteX40" fmla="*/ 3902 w 10000"/>
                <a:gd name="connsiteY40" fmla="*/ 338 h 10000"/>
                <a:gd name="connsiteX41" fmla="*/ 4493 w 10000"/>
                <a:gd name="connsiteY41" fmla="*/ 0 h 10000"/>
                <a:gd name="connsiteX42" fmla="*/ 3636 w 10000"/>
                <a:gd name="connsiteY42" fmla="*/ 21 h 10000"/>
                <a:gd name="connsiteX43" fmla="*/ 3550 w 10000"/>
                <a:gd name="connsiteY43" fmla="*/ 233 h 10000"/>
                <a:gd name="connsiteX44" fmla="*/ 3460 w 10000"/>
                <a:gd name="connsiteY44" fmla="*/ 655 h 10000"/>
                <a:gd name="connsiteX45" fmla="*/ 3343 w 10000"/>
                <a:gd name="connsiteY45" fmla="*/ 708 h 10000"/>
                <a:gd name="connsiteX46" fmla="*/ 3519 w 10000"/>
                <a:gd name="connsiteY46" fmla="*/ 919 h 10000"/>
                <a:gd name="connsiteX47" fmla="*/ 3550 w 10000"/>
                <a:gd name="connsiteY47" fmla="*/ 1183 h 10000"/>
                <a:gd name="connsiteX48" fmla="*/ 3460 w 10000"/>
                <a:gd name="connsiteY48" fmla="*/ 1341 h 10000"/>
                <a:gd name="connsiteX49" fmla="*/ 3550 w 10000"/>
                <a:gd name="connsiteY49" fmla="*/ 1816 h 10000"/>
                <a:gd name="connsiteX50" fmla="*/ 3489 w 10000"/>
                <a:gd name="connsiteY50" fmla="*/ 2239 h 10000"/>
                <a:gd name="connsiteX51" fmla="*/ 3050 w 10000"/>
                <a:gd name="connsiteY51" fmla="*/ 2555 h 10000"/>
                <a:gd name="connsiteX52" fmla="*/ 3021 w 10000"/>
                <a:gd name="connsiteY52" fmla="*/ 2397 h 10000"/>
                <a:gd name="connsiteX53" fmla="*/ 2570 w 10000"/>
                <a:gd name="connsiteY53" fmla="*/ 2487 h 10000"/>
                <a:gd name="connsiteX54" fmla="*/ 3108 w 10000"/>
                <a:gd name="connsiteY54" fmla="*/ 2819 h 10000"/>
                <a:gd name="connsiteX55" fmla="*/ 2378 w 10000"/>
                <a:gd name="connsiteY55" fmla="*/ 2638 h 10000"/>
                <a:gd name="connsiteX56" fmla="*/ 2570 w 10000"/>
                <a:gd name="connsiteY56" fmla="*/ 2488 h 10000"/>
                <a:gd name="connsiteX57" fmla="*/ 1994 w 10000"/>
                <a:gd name="connsiteY57" fmla="*/ 2940 h 10000"/>
                <a:gd name="connsiteX58" fmla="*/ 1929 w 10000"/>
                <a:gd name="connsiteY58" fmla="*/ 3317 h 10000"/>
                <a:gd name="connsiteX59" fmla="*/ 1929 w 10000"/>
                <a:gd name="connsiteY59" fmla="*/ 3317 h 10000"/>
                <a:gd name="connsiteX60" fmla="*/ 1789 w 10000"/>
                <a:gd name="connsiteY60" fmla="*/ 3559 h 10000"/>
                <a:gd name="connsiteX61" fmla="*/ 1554 w 10000"/>
                <a:gd name="connsiteY61" fmla="*/ 3559 h 10000"/>
                <a:gd name="connsiteX62" fmla="*/ 1378 w 10000"/>
                <a:gd name="connsiteY62" fmla="*/ 3770 h 10000"/>
                <a:gd name="connsiteX63" fmla="*/ 1145 w 10000"/>
                <a:gd name="connsiteY63" fmla="*/ 3770 h 10000"/>
                <a:gd name="connsiteX64" fmla="*/ 968 w 10000"/>
                <a:gd name="connsiteY64" fmla="*/ 3981 h 10000"/>
                <a:gd name="connsiteX65" fmla="*/ 851 w 10000"/>
                <a:gd name="connsiteY65" fmla="*/ 3770 h 10000"/>
                <a:gd name="connsiteX66" fmla="*/ 558 w 10000"/>
                <a:gd name="connsiteY66" fmla="*/ 3717 h 10000"/>
                <a:gd name="connsiteX67" fmla="*/ 0 w 10000"/>
                <a:gd name="connsiteY67" fmla="*/ 4984 h 10000"/>
                <a:gd name="connsiteX68" fmla="*/ 59 w 10000"/>
                <a:gd name="connsiteY68" fmla="*/ 5249 h 10000"/>
                <a:gd name="connsiteX69" fmla="*/ 118 w 10000"/>
                <a:gd name="connsiteY69" fmla="*/ 5618 h 10000"/>
                <a:gd name="connsiteX70" fmla="*/ 294 w 10000"/>
                <a:gd name="connsiteY70" fmla="*/ 5935 h 10000"/>
                <a:gd name="connsiteX71" fmla="*/ 528 w 10000"/>
                <a:gd name="connsiteY71" fmla="*/ 6462 h 10000"/>
                <a:gd name="connsiteX72" fmla="*/ 381 w 10000"/>
                <a:gd name="connsiteY72" fmla="*/ 6358 h 10000"/>
                <a:gd name="connsiteX73" fmla="*/ 733 w 10000"/>
                <a:gd name="connsiteY73" fmla="*/ 6832 h 10000"/>
                <a:gd name="connsiteX74" fmla="*/ 938 w 10000"/>
                <a:gd name="connsiteY74" fmla="*/ 6780 h 10000"/>
                <a:gd name="connsiteX75" fmla="*/ 910 w 10000"/>
                <a:gd name="connsiteY75" fmla="*/ 6462 h 10000"/>
                <a:gd name="connsiteX76" fmla="*/ 1085 w 10000"/>
                <a:gd name="connsiteY76" fmla="*/ 6515 h 10000"/>
                <a:gd name="connsiteX77" fmla="*/ 880 w 10000"/>
                <a:gd name="connsiteY77" fmla="*/ 5882 h 10000"/>
                <a:gd name="connsiteX78" fmla="*/ 1261 w 10000"/>
                <a:gd name="connsiteY78" fmla="*/ 5618 h 10000"/>
                <a:gd name="connsiteX79" fmla="*/ 1468 w 10000"/>
                <a:gd name="connsiteY79" fmla="*/ 5618 h 10000"/>
                <a:gd name="connsiteX80" fmla="*/ 1468 w 10000"/>
                <a:gd name="connsiteY80" fmla="*/ 5882 h 10000"/>
                <a:gd name="connsiteX81" fmla="*/ 1290 w 10000"/>
                <a:gd name="connsiteY81" fmla="*/ 6040 h 10000"/>
                <a:gd name="connsiteX82" fmla="*/ 1174 w 10000"/>
                <a:gd name="connsiteY82" fmla="*/ 6727 h 10000"/>
                <a:gd name="connsiteX83" fmla="*/ 1115 w 10000"/>
                <a:gd name="connsiteY83" fmla="*/ 7043 h 10000"/>
                <a:gd name="connsiteX84" fmla="*/ 1203 w 10000"/>
                <a:gd name="connsiteY84" fmla="*/ 7466 h 10000"/>
                <a:gd name="connsiteX85" fmla="*/ 1378 w 10000"/>
                <a:gd name="connsiteY85" fmla="*/ 7783 h 10000"/>
                <a:gd name="connsiteX86" fmla="*/ 1965 w 10000"/>
                <a:gd name="connsiteY86" fmla="*/ 8416 h 10000"/>
                <a:gd name="connsiteX87" fmla="*/ 2433 w 10000"/>
                <a:gd name="connsiteY87" fmla="*/ 8891 h 10000"/>
                <a:gd name="connsiteX88" fmla="*/ 2785 w 10000"/>
                <a:gd name="connsiteY88" fmla="*/ 9103 h 10000"/>
                <a:gd name="connsiteX89" fmla="*/ 3167 w 10000"/>
                <a:gd name="connsiteY89" fmla="*/ 9313 h 10000"/>
                <a:gd name="connsiteX90" fmla="*/ 3550 w 10000"/>
                <a:gd name="connsiteY90" fmla="*/ 9525 h 10000"/>
                <a:gd name="connsiteX91" fmla="*/ 3902 w 10000"/>
                <a:gd name="connsiteY91" fmla="*/ 9631 h 10000"/>
                <a:gd name="connsiteX92" fmla="*/ 4282 w 10000"/>
                <a:gd name="connsiteY92" fmla="*/ 9789 h 10000"/>
                <a:gd name="connsiteX93" fmla="*/ 4722 w 10000"/>
                <a:gd name="connsiteY93" fmla="*/ 9948 h 10000"/>
                <a:gd name="connsiteX94" fmla="*/ 5190 w 10000"/>
                <a:gd name="connsiteY94" fmla="*/ 10000 h 10000"/>
                <a:gd name="connsiteX95" fmla="*/ 5601 w 10000"/>
                <a:gd name="connsiteY95" fmla="*/ 10000 h 10000"/>
                <a:gd name="connsiteX96" fmla="*/ 6100 w 10000"/>
                <a:gd name="connsiteY96" fmla="*/ 9948 h 10000"/>
                <a:gd name="connsiteX97" fmla="*/ 6452 w 10000"/>
                <a:gd name="connsiteY97" fmla="*/ 9841 h 10000"/>
                <a:gd name="connsiteX98" fmla="*/ 6804 w 10000"/>
                <a:gd name="connsiteY98" fmla="*/ 9737 h 10000"/>
                <a:gd name="connsiteX99" fmla="*/ 7186 w 10000"/>
                <a:gd name="connsiteY99" fmla="*/ 9578 h 10000"/>
                <a:gd name="connsiteX100" fmla="*/ 7537 w 10000"/>
                <a:gd name="connsiteY100" fmla="*/ 9419 h 10000"/>
                <a:gd name="connsiteX101" fmla="*/ 7860 w 10000"/>
                <a:gd name="connsiteY101" fmla="*/ 9209 h 10000"/>
                <a:gd name="connsiteX102" fmla="*/ 8212 w 10000"/>
                <a:gd name="connsiteY102" fmla="*/ 8997 h 10000"/>
                <a:gd name="connsiteX103" fmla="*/ 8535 w 10000"/>
                <a:gd name="connsiteY103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091 w 10000"/>
                <a:gd name="connsiteY14" fmla="*/ 5249 h 10000"/>
                <a:gd name="connsiteX15" fmla="*/ 8916 w 10000"/>
                <a:gd name="connsiteY15" fmla="*/ 6146 h 10000"/>
                <a:gd name="connsiteX16" fmla="*/ 8720 w 10000"/>
                <a:gd name="connsiteY16" fmla="*/ 5507 h 10000"/>
                <a:gd name="connsiteX17" fmla="*/ 8655 w 10000"/>
                <a:gd name="connsiteY17" fmla="*/ 4904 h 10000"/>
                <a:gd name="connsiteX18" fmla="*/ 8207 w 10000"/>
                <a:gd name="connsiteY18" fmla="*/ 4602 h 10000"/>
                <a:gd name="connsiteX19" fmla="*/ 7823 w 10000"/>
                <a:gd name="connsiteY19" fmla="*/ 3923 h 10000"/>
                <a:gd name="connsiteX20" fmla="*/ 6914 w 10000"/>
                <a:gd name="connsiteY20" fmla="*/ 3320 h 10000"/>
                <a:gd name="connsiteX21" fmla="*/ 6926 w 10000"/>
                <a:gd name="connsiteY21" fmla="*/ 3319 h 10000"/>
                <a:gd name="connsiteX22" fmla="*/ 6605 w 10000"/>
                <a:gd name="connsiteY22" fmla="*/ 3244 h 10000"/>
                <a:gd name="connsiteX23" fmla="*/ 6479 w 10000"/>
                <a:gd name="connsiteY23" fmla="*/ 3018 h 10000"/>
                <a:gd name="connsiteX24" fmla="*/ 4957 w 10000"/>
                <a:gd name="connsiteY24" fmla="*/ 3242 h 10000"/>
                <a:gd name="connsiteX25" fmla="*/ 4838 w 10000"/>
                <a:gd name="connsiteY25" fmla="*/ 3189 h 10000"/>
                <a:gd name="connsiteX26" fmla="*/ 4692 w 10000"/>
                <a:gd name="connsiteY26" fmla="*/ 3136 h 10000"/>
                <a:gd name="connsiteX27" fmla="*/ 4575 w 10000"/>
                <a:gd name="connsiteY27" fmla="*/ 3348 h 10000"/>
                <a:gd name="connsiteX28" fmla="*/ 4253 w 10000"/>
                <a:gd name="connsiteY28" fmla="*/ 3084 h 10000"/>
                <a:gd name="connsiteX29" fmla="*/ 4400 w 10000"/>
                <a:gd name="connsiteY29" fmla="*/ 3084 h 10000"/>
                <a:gd name="connsiteX30" fmla="*/ 4429 w 10000"/>
                <a:gd name="connsiteY30" fmla="*/ 3031 h 10000"/>
                <a:gd name="connsiteX31" fmla="*/ 4282 w 10000"/>
                <a:gd name="connsiteY31" fmla="*/ 2925 h 10000"/>
                <a:gd name="connsiteX32" fmla="*/ 4311 w 10000"/>
                <a:gd name="connsiteY32" fmla="*/ 2503 h 10000"/>
                <a:gd name="connsiteX33" fmla="*/ 4253 w 10000"/>
                <a:gd name="connsiteY33" fmla="*/ 2291 h 10000"/>
                <a:gd name="connsiteX34" fmla="*/ 4222 w 10000"/>
                <a:gd name="connsiteY34" fmla="*/ 1659 h 10000"/>
                <a:gd name="connsiteX35" fmla="*/ 4282 w 10000"/>
                <a:gd name="connsiteY35" fmla="*/ 1659 h 10000"/>
                <a:gd name="connsiteX36" fmla="*/ 4194 w 10000"/>
                <a:gd name="connsiteY36" fmla="*/ 1552 h 10000"/>
                <a:gd name="connsiteX37" fmla="*/ 3930 w 10000"/>
                <a:gd name="connsiteY37" fmla="*/ 1763 h 10000"/>
                <a:gd name="connsiteX38" fmla="*/ 3871 w 10000"/>
                <a:gd name="connsiteY38" fmla="*/ 1341 h 10000"/>
                <a:gd name="connsiteX39" fmla="*/ 4077 w 10000"/>
                <a:gd name="connsiteY39" fmla="*/ 602 h 10000"/>
                <a:gd name="connsiteX40" fmla="*/ 3902 w 10000"/>
                <a:gd name="connsiteY40" fmla="*/ 338 h 10000"/>
                <a:gd name="connsiteX41" fmla="*/ 4493 w 10000"/>
                <a:gd name="connsiteY41" fmla="*/ 0 h 10000"/>
                <a:gd name="connsiteX42" fmla="*/ 3636 w 10000"/>
                <a:gd name="connsiteY42" fmla="*/ 21 h 10000"/>
                <a:gd name="connsiteX43" fmla="*/ 3550 w 10000"/>
                <a:gd name="connsiteY43" fmla="*/ 233 h 10000"/>
                <a:gd name="connsiteX44" fmla="*/ 3460 w 10000"/>
                <a:gd name="connsiteY44" fmla="*/ 655 h 10000"/>
                <a:gd name="connsiteX45" fmla="*/ 3343 w 10000"/>
                <a:gd name="connsiteY45" fmla="*/ 708 h 10000"/>
                <a:gd name="connsiteX46" fmla="*/ 3519 w 10000"/>
                <a:gd name="connsiteY46" fmla="*/ 919 h 10000"/>
                <a:gd name="connsiteX47" fmla="*/ 3550 w 10000"/>
                <a:gd name="connsiteY47" fmla="*/ 1183 h 10000"/>
                <a:gd name="connsiteX48" fmla="*/ 3460 w 10000"/>
                <a:gd name="connsiteY48" fmla="*/ 1341 h 10000"/>
                <a:gd name="connsiteX49" fmla="*/ 3550 w 10000"/>
                <a:gd name="connsiteY49" fmla="*/ 1816 h 10000"/>
                <a:gd name="connsiteX50" fmla="*/ 3489 w 10000"/>
                <a:gd name="connsiteY50" fmla="*/ 2239 h 10000"/>
                <a:gd name="connsiteX51" fmla="*/ 3050 w 10000"/>
                <a:gd name="connsiteY51" fmla="*/ 2555 h 10000"/>
                <a:gd name="connsiteX52" fmla="*/ 3021 w 10000"/>
                <a:gd name="connsiteY52" fmla="*/ 2397 h 10000"/>
                <a:gd name="connsiteX53" fmla="*/ 2570 w 10000"/>
                <a:gd name="connsiteY53" fmla="*/ 2487 h 10000"/>
                <a:gd name="connsiteX54" fmla="*/ 2378 w 10000"/>
                <a:gd name="connsiteY54" fmla="*/ 2638 h 10000"/>
                <a:gd name="connsiteX55" fmla="*/ 2570 w 10000"/>
                <a:gd name="connsiteY55" fmla="*/ 2488 h 10000"/>
                <a:gd name="connsiteX56" fmla="*/ 1994 w 10000"/>
                <a:gd name="connsiteY56" fmla="*/ 2940 h 10000"/>
                <a:gd name="connsiteX57" fmla="*/ 1929 w 10000"/>
                <a:gd name="connsiteY57" fmla="*/ 3317 h 10000"/>
                <a:gd name="connsiteX58" fmla="*/ 1929 w 10000"/>
                <a:gd name="connsiteY58" fmla="*/ 3317 h 10000"/>
                <a:gd name="connsiteX59" fmla="*/ 1789 w 10000"/>
                <a:gd name="connsiteY59" fmla="*/ 3559 h 10000"/>
                <a:gd name="connsiteX60" fmla="*/ 1554 w 10000"/>
                <a:gd name="connsiteY60" fmla="*/ 3559 h 10000"/>
                <a:gd name="connsiteX61" fmla="*/ 1378 w 10000"/>
                <a:gd name="connsiteY61" fmla="*/ 3770 h 10000"/>
                <a:gd name="connsiteX62" fmla="*/ 1145 w 10000"/>
                <a:gd name="connsiteY62" fmla="*/ 3770 h 10000"/>
                <a:gd name="connsiteX63" fmla="*/ 968 w 10000"/>
                <a:gd name="connsiteY63" fmla="*/ 3981 h 10000"/>
                <a:gd name="connsiteX64" fmla="*/ 851 w 10000"/>
                <a:gd name="connsiteY64" fmla="*/ 3770 h 10000"/>
                <a:gd name="connsiteX65" fmla="*/ 558 w 10000"/>
                <a:gd name="connsiteY65" fmla="*/ 3717 h 10000"/>
                <a:gd name="connsiteX66" fmla="*/ 0 w 10000"/>
                <a:gd name="connsiteY66" fmla="*/ 4984 h 10000"/>
                <a:gd name="connsiteX67" fmla="*/ 59 w 10000"/>
                <a:gd name="connsiteY67" fmla="*/ 5249 h 10000"/>
                <a:gd name="connsiteX68" fmla="*/ 118 w 10000"/>
                <a:gd name="connsiteY68" fmla="*/ 5618 h 10000"/>
                <a:gd name="connsiteX69" fmla="*/ 294 w 10000"/>
                <a:gd name="connsiteY69" fmla="*/ 5935 h 10000"/>
                <a:gd name="connsiteX70" fmla="*/ 528 w 10000"/>
                <a:gd name="connsiteY70" fmla="*/ 6462 h 10000"/>
                <a:gd name="connsiteX71" fmla="*/ 381 w 10000"/>
                <a:gd name="connsiteY71" fmla="*/ 6358 h 10000"/>
                <a:gd name="connsiteX72" fmla="*/ 733 w 10000"/>
                <a:gd name="connsiteY72" fmla="*/ 6832 h 10000"/>
                <a:gd name="connsiteX73" fmla="*/ 938 w 10000"/>
                <a:gd name="connsiteY73" fmla="*/ 6780 h 10000"/>
                <a:gd name="connsiteX74" fmla="*/ 910 w 10000"/>
                <a:gd name="connsiteY74" fmla="*/ 6462 h 10000"/>
                <a:gd name="connsiteX75" fmla="*/ 1085 w 10000"/>
                <a:gd name="connsiteY75" fmla="*/ 6515 h 10000"/>
                <a:gd name="connsiteX76" fmla="*/ 880 w 10000"/>
                <a:gd name="connsiteY76" fmla="*/ 5882 h 10000"/>
                <a:gd name="connsiteX77" fmla="*/ 1261 w 10000"/>
                <a:gd name="connsiteY77" fmla="*/ 5618 h 10000"/>
                <a:gd name="connsiteX78" fmla="*/ 1468 w 10000"/>
                <a:gd name="connsiteY78" fmla="*/ 5618 h 10000"/>
                <a:gd name="connsiteX79" fmla="*/ 1468 w 10000"/>
                <a:gd name="connsiteY79" fmla="*/ 5882 h 10000"/>
                <a:gd name="connsiteX80" fmla="*/ 1290 w 10000"/>
                <a:gd name="connsiteY80" fmla="*/ 6040 h 10000"/>
                <a:gd name="connsiteX81" fmla="*/ 1174 w 10000"/>
                <a:gd name="connsiteY81" fmla="*/ 6727 h 10000"/>
                <a:gd name="connsiteX82" fmla="*/ 1115 w 10000"/>
                <a:gd name="connsiteY82" fmla="*/ 7043 h 10000"/>
                <a:gd name="connsiteX83" fmla="*/ 1203 w 10000"/>
                <a:gd name="connsiteY83" fmla="*/ 7466 h 10000"/>
                <a:gd name="connsiteX84" fmla="*/ 1378 w 10000"/>
                <a:gd name="connsiteY84" fmla="*/ 7783 h 10000"/>
                <a:gd name="connsiteX85" fmla="*/ 1965 w 10000"/>
                <a:gd name="connsiteY85" fmla="*/ 8416 h 10000"/>
                <a:gd name="connsiteX86" fmla="*/ 2433 w 10000"/>
                <a:gd name="connsiteY86" fmla="*/ 8891 h 10000"/>
                <a:gd name="connsiteX87" fmla="*/ 2785 w 10000"/>
                <a:gd name="connsiteY87" fmla="*/ 9103 h 10000"/>
                <a:gd name="connsiteX88" fmla="*/ 3167 w 10000"/>
                <a:gd name="connsiteY88" fmla="*/ 9313 h 10000"/>
                <a:gd name="connsiteX89" fmla="*/ 3550 w 10000"/>
                <a:gd name="connsiteY89" fmla="*/ 9525 h 10000"/>
                <a:gd name="connsiteX90" fmla="*/ 3902 w 10000"/>
                <a:gd name="connsiteY90" fmla="*/ 9631 h 10000"/>
                <a:gd name="connsiteX91" fmla="*/ 4282 w 10000"/>
                <a:gd name="connsiteY91" fmla="*/ 9789 h 10000"/>
                <a:gd name="connsiteX92" fmla="*/ 4722 w 10000"/>
                <a:gd name="connsiteY92" fmla="*/ 9948 h 10000"/>
                <a:gd name="connsiteX93" fmla="*/ 5190 w 10000"/>
                <a:gd name="connsiteY93" fmla="*/ 10000 h 10000"/>
                <a:gd name="connsiteX94" fmla="*/ 5601 w 10000"/>
                <a:gd name="connsiteY94" fmla="*/ 10000 h 10000"/>
                <a:gd name="connsiteX95" fmla="*/ 6100 w 10000"/>
                <a:gd name="connsiteY95" fmla="*/ 9948 h 10000"/>
                <a:gd name="connsiteX96" fmla="*/ 6452 w 10000"/>
                <a:gd name="connsiteY96" fmla="*/ 9841 h 10000"/>
                <a:gd name="connsiteX97" fmla="*/ 6804 w 10000"/>
                <a:gd name="connsiteY97" fmla="*/ 9737 h 10000"/>
                <a:gd name="connsiteX98" fmla="*/ 7186 w 10000"/>
                <a:gd name="connsiteY98" fmla="*/ 9578 h 10000"/>
                <a:gd name="connsiteX99" fmla="*/ 7537 w 10000"/>
                <a:gd name="connsiteY99" fmla="*/ 9419 h 10000"/>
                <a:gd name="connsiteX100" fmla="*/ 7860 w 10000"/>
                <a:gd name="connsiteY100" fmla="*/ 9209 h 10000"/>
                <a:gd name="connsiteX101" fmla="*/ 8212 w 10000"/>
                <a:gd name="connsiteY101" fmla="*/ 8997 h 10000"/>
                <a:gd name="connsiteX102" fmla="*/ 8535 w 10000"/>
                <a:gd name="connsiteY102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091 w 10000"/>
                <a:gd name="connsiteY14" fmla="*/ 5249 h 10000"/>
                <a:gd name="connsiteX15" fmla="*/ 8916 w 10000"/>
                <a:gd name="connsiteY15" fmla="*/ 6146 h 10000"/>
                <a:gd name="connsiteX16" fmla="*/ 8720 w 10000"/>
                <a:gd name="connsiteY16" fmla="*/ 5507 h 10000"/>
                <a:gd name="connsiteX17" fmla="*/ 8655 w 10000"/>
                <a:gd name="connsiteY17" fmla="*/ 4904 h 10000"/>
                <a:gd name="connsiteX18" fmla="*/ 8207 w 10000"/>
                <a:gd name="connsiteY18" fmla="*/ 4602 h 10000"/>
                <a:gd name="connsiteX19" fmla="*/ 7823 w 10000"/>
                <a:gd name="connsiteY19" fmla="*/ 3923 h 10000"/>
                <a:gd name="connsiteX20" fmla="*/ 6914 w 10000"/>
                <a:gd name="connsiteY20" fmla="*/ 3320 h 10000"/>
                <a:gd name="connsiteX21" fmla="*/ 6926 w 10000"/>
                <a:gd name="connsiteY21" fmla="*/ 3319 h 10000"/>
                <a:gd name="connsiteX22" fmla="*/ 6605 w 10000"/>
                <a:gd name="connsiteY22" fmla="*/ 3244 h 10000"/>
                <a:gd name="connsiteX23" fmla="*/ 6479 w 10000"/>
                <a:gd name="connsiteY23" fmla="*/ 3018 h 10000"/>
                <a:gd name="connsiteX24" fmla="*/ 4957 w 10000"/>
                <a:gd name="connsiteY24" fmla="*/ 3242 h 10000"/>
                <a:gd name="connsiteX25" fmla="*/ 4838 w 10000"/>
                <a:gd name="connsiteY25" fmla="*/ 3189 h 10000"/>
                <a:gd name="connsiteX26" fmla="*/ 4692 w 10000"/>
                <a:gd name="connsiteY26" fmla="*/ 3136 h 10000"/>
                <a:gd name="connsiteX27" fmla="*/ 4575 w 10000"/>
                <a:gd name="connsiteY27" fmla="*/ 3348 h 10000"/>
                <a:gd name="connsiteX28" fmla="*/ 4253 w 10000"/>
                <a:gd name="connsiteY28" fmla="*/ 3084 h 10000"/>
                <a:gd name="connsiteX29" fmla="*/ 4400 w 10000"/>
                <a:gd name="connsiteY29" fmla="*/ 3084 h 10000"/>
                <a:gd name="connsiteX30" fmla="*/ 4429 w 10000"/>
                <a:gd name="connsiteY30" fmla="*/ 3031 h 10000"/>
                <a:gd name="connsiteX31" fmla="*/ 4282 w 10000"/>
                <a:gd name="connsiteY31" fmla="*/ 2925 h 10000"/>
                <a:gd name="connsiteX32" fmla="*/ 4311 w 10000"/>
                <a:gd name="connsiteY32" fmla="*/ 2503 h 10000"/>
                <a:gd name="connsiteX33" fmla="*/ 4253 w 10000"/>
                <a:gd name="connsiteY33" fmla="*/ 2291 h 10000"/>
                <a:gd name="connsiteX34" fmla="*/ 4222 w 10000"/>
                <a:gd name="connsiteY34" fmla="*/ 1659 h 10000"/>
                <a:gd name="connsiteX35" fmla="*/ 4282 w 10000"/>
                <a:gd name="connsiteY35" fmla="*/ 1659 h 10000"/>
                <a:gd name="connsiteX36" fmla="*/ 4194 w 10000"/>
                <a:gd name="connsiteY36" fmla="*/ 1552 h 10000"/>
                <a:gd name="connsiteX37" fmla="*/ 3930 w 10000"/>
                <a:gd name="connsiteY37" fmla="*/ 1763 h 10000"/>
                <a:gd name="connsiteX38" fmla="*/ 3871 w 10000"/>
                <a:gd name="connsiteY38" fmla="*/ 1341 h 10000"/>
                <a:gd name="connsiteX39" fmla="*/ 4077 w 10000"/>
                <a:gd name="connsiteY39" fmla="*/ 602 h 10000"/>
                <a:gd name="connsiteX40" fmla="*/ 3902 w 10000"/>
                <a:gd name="connsiteY40" fmla="*/ 338 h 10000"/>
                <a:gd name="connsiteX41" fmla="*/ 4493 w 10000"/>
                <a:gd name="connsiteY41" fmla="*/ 0 h 10000"/>
                <a:gd name="connsiteX42" fmla="*/ 3636 w 10000"/>
                <a:gd name="connsiteY42" fmla="*/ 21 h 10000"/>
                <a:gd name="connsiteX43" fmla="*/ 3550 w 10000"/>
                <a:gd name="connsiteY43" fmla="*/ 233 h 10000"/>
                <a:gd name="connsiteX44" fmla="*/ 3460 w 10000"/>
                <a:gd name="connsiteY44" fmla="*/ 655 h 10000"/>
                <a:gd name="connsiteX45" fmla="*/ 3343 w 10000"/>
                <a:gd name="connsiteY45" fmla="*/ 708 h 10000"/>
                <a:gd name="connsiteX46" fmla="*/ 3519 w 10000"/>
                <a:gd name="connsiteY46" fmla="*/ 919 h 10000"/>
                <a:gd name="connsiteX47" fmla="*/ 3550 w 10000"/>
                <a:gd name="connsiteY47" fmla="*/ 1183 h 10000"/>
                <a:gd name="connsiteX48" fmla="*/ 3460 w 10000"/>
                <a:gd name="connsiteY48" fmla="*/ 1341 h 10000"/>
                <a:gd name="connsiteX49" fmla="*/ 3550 w 10000"/>
                <a:gd name="connsiteY49" fmla="*/ 1816 h 10000"/>
                <a:gd name="connsiteX50" fmla="*/ 3050 w 10000"/>
                <a:gd name="connsiteY50" fmla="*/ 2555 h 10000"/>
                <a:gd name="connsiteX51" fmla="*/ 3021 w 10000"/>
                <a:gd name="connsiteY51" fmla="*/ 2397 h 10000"/>
                <a:gd name="connsiteX52" fmla="*/ 2570 w 10000"/>
                <a:gd name="connsiteY52" fmla="*/ 2487 h 10000"/>
                <a:gd name="connsiteX53" fmla="*/ 2378 w 10000"/>
                <a:gd name="connsiteY53" fmla="*/ 2638 h 10000"/>
                <a:gd name="connsiteX54" fmla="*/ 2570 w 10000"/>
                <a:gd name="connsiteY54" fmla="*/ 2488 h 10000"/>
                <a:gd name="connsiteX55" fmla="*/ 1994 w 10000"/>
                <a:gd name="connsiteY55" fmla="*/ 2940 h 10000"/>
                <a:gd name="connsiteX56" fmla="*/ 1929 w 10000"/>
                <a:gd name="connsiteY56" fmla="*/ 3317 h 10000"/>
                <a:gd name="connsiteX57" fmla="*/ 1929 w 10000"/>
                <a:gd name="connsiteY57" fmla="*/ 3317 h 10000"/>
                <a:gd name="connsiteX58" fmla="*/ 1789 w 10000"/>
                <a:gd name="connsiteY58" fmla="*/ 3559 h 10000"/>
                <a:gd name="connsiteX59" fmla="*/ 1554 w 10000"/>
                <a:gd name="connsiteY59" fmla="*/ 3559 h 10000"/>
                <a:gd name="connsiteX60" fmla="*/ 1378 w 10000"/>
                <a:gd name="connsiteY60" fmla="*/ 3770 h 10000"/>
                <a:gd name="connsiteX61" fmla="*/ 1145 w 10000"/>
                <a:gd name="connsiteY61" fmla="*/ 3770 h 10000"/>
                <a:gd name="connsiteX62" fmla="*/ 968 w 10000"/>
                <a:gd name="connsiteY62" fmla="*/ 3981 h 10000"/>
                <a:gd name="connsiteX63" fmla="*/ 851 w 10000"/>
                <a:gd name="connsiteY63" fmla="*/ 3770 h 10000"/>
                <a:gd name="connsiteX64" fmla="*/ 558 w 10000"/>
                <a:gd name="connsiteY64" fmla="*/ 3717 h 10000"/>
                <a:gd name="connsiteX65" fmla="*/ 0 w 10000"/>
                <a:gd name="connsiteY65" fmla="*/ 4984 h 10000"/>
                <a:gd name="connsiteX66" fmla="*/ 59 w 10000"/>
                <a:gd name="connsiteY66" fmla="*/ 5249 h 10000"/>
                <a:gd name="connsiteX67" fmla="*/ 118 w 10000"/>
                <a:gd name="connsiteY67" fmla="*/ 5618 h 10000"/>
                <a:gd name="connsiteX68" fmla="*/ 294 w 10000"/>
                <a:gd name="connsiteY68" fmla="*/ 5935 h 10000"/>
                <a:gd name="connsiteX69" fmla="*/ 528 w 10000"/>
                <a:gd name="connsiteY69" fmla="*/ 6462 h 10000"/>
                <a:gd name="connsiteX70" fmla="*/ 381 w 10000"/>
                <a:gd name="connsiteY70" fmla="*/ 6358 h 10000"/>
                <a:gd name="connsiteX71" fmla="*/ 733 w 10000"/>
                <a:gd name="connsiteY71" fmla="*/ 6832 h 10000"/>
                <a:gd name="connsiteX72" fmla="*/ 938 w 10000"/>
                <a:gd name="connsiteY72" fmla="*/ 6780 h 10000"/>
                <a:gd name="connsiteX73" fmla="*/ 910 w 10000"/>
                <a:gd name="connsiteY73" fmla="*/ 6462 h 10000"/>
                <a:gd name="connsiteX74" fmla="*/ 1085 w 10000"/>
                <a:gd name="connsiteY74" fmla="*/ 6515 h 10000"/>
                <a:gd name="connsiteX75" fmla="*/ 880 w 10000"/>
                <a:gd name="connsiteY75" fmla="*/ 5882 h 10000"/>
                <a:gd name="connsiteX76" fmla="*/ 1261 w 10000"/>
                <a:gd name="connsiteY76" fmla="*/ 5618 h 10000"/>
                <a:gd name="connsiteX77" fmla="*/ 1468 w 10000"/>
                <a:gd name="connsiteY77" fmla="*/ 5618 h 10000"/>
                <a:gd name="connsiteX78" fmla="*/ 1468 w 10000"/>
                <a:gd name="connsiteY78" fmla="*/ 5882 h 10000"/>
                <a:gd name="connsiteX79" fmla="*/ 1290 w 10000"/>
                <a:gd name="connsiteY79" fmla="*/ 6040 h 10000"/>
                <a:gd name="connsiteX80" fmla="*/ 1174 w 10000"/>
                <a:gd name="connsiteY80" fmla="*/ 6727 h 10000"/>
                <a:gd name="connsiteX81" fmla="*/ 1115 w 10000"/>
                <a:gd name="connsiteY81" fmla="*/ 7043 h 10000"/>
                <a:gd name="connsiteX82" fmla="*/ 1203 w 10000"/>
                <a:gd name="connsiteY82" fmla="*/ 7466 h 10000"/>
                <a:gd name="connsiteX83" fmla="*/ 1378 w 10000"/>
                <a:gd name="connsiteY83" fmla="*/ 7783 h 10000"/>
                <a:gd name="connsiteX84" fmla="*/ 1965 w 10000"/>
                <a:gd name="connsiteY84" fmla="*/ 8416 h 10000"/>
                <a:gd name="connsiteX85" fmla="*/ 2433 w 10000"/>
                <a:gd name="connsiteY85" fmla="*/ 8891 h 10000"/>
                <a:gd name="connsiteX86" fmla="*/ 2785 w 10000"/>
                <a:gd name="connsiteY86" fmla="*/ 9103 h 10000"/>
                <a:gd name="connsiteX87" fmla="*/ 3167 w 10000"/>
                <a:gd name="connsiteY87" fmla="*/ 9313 h 10000"/>
                <a:gd name="connsiteX88" fmla="*/ 3550 w 10000"/>
                <a:gd name="connsiteY88" fmla="*/ 9525 h 10000"/>
                <a:gd name="connsiteX89" fmla="*/ 3902 w 10000"/>
                <a:gd name="connsiteY89" fmla="*/ 9631 h 10000"/>
                <a:gd name="connsiteX90" fmla="*/ 4282 w 10000"/>
                <a:gd name="connsiteY90" fmla="*/ 9789 h 10000"/>
                <a:gd name="connsiteX91" fmla="*/ 4722 w 10000"/>
                <a:gd name="connsiteY91" fmla="*/ 9948 h 10000"/>
                <a:gd name="connsiteX92" fmla="*/ 5190 w 10000"/>
                <a:gd name="connsiteY92" fmla="*/ 10000 h 10000"/>
                <a:gd name="connsiteX93" fmla="*/ 5601 w 10000"/>
                <a:gd name="connsiteY93" fmla="*/ 10000 h 10000"/>
                <a:gd name="connsiteX94" fmla="*/ 6100 w 10000"/>
                <a:gd name="connsiteY94" fmla="*/ 9948 h 10000"/>
                <a:gd name="connsiteX95" fmla="*/ 6452 w 10000"/>
                <a:gd name="connsiteY95" fmla="*/ 9841 h 10000"/>
                <a:gd name="connsiteX96" fmla="*/ 6804 w 10000"/>
                <a:gd name="connsiteY96" fmla="*/ 9737 h 10000"/>
                <a:gd name="connsiteX97" fmla="*/ 7186 w 10000"/>
                <a:gd name="connsiteY97" fmla="*/ 9578 h 10000"/>
                <a:gd name="connsiteX98" fmla="*/ 7537 w 10000"/>
                <a:gd name="connsiteY98" fmla="*/ 9419 h 10000"/>
                <a:gd name="connsiteX99" fmla="*/ 7860 w 10000"/>
                <a:gd name="connsiteY99" fmla="*/ 9209 h 10000"/>
                <a:gd name="connsiteX100" fmla="*/ 8212 w 10000"/>
                <a:gd name="connsiteY100" fmla="*/ 8997 h 10000"/>
                <a:gd name="connsiteX101" fmla="*/ 8535 w 10000"/>
                <a:gd name="connsiteY101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091 w 10000"/>
                <a:gd name="connsiteY14" fmla="*/ 5249 h 10000"/>
                <a:gd name="connsiteX15" fmla="*/ 8916 w 10000"/>
                <a:gd name="connsiteY15" fmla="*/ 6146 h 10000"/>
                <a:gd name="connsiteX16" fmla="*/ 8720 w 10000"/>
                <a:gd name="connsiteY16" fmla="*/ 5507 h 10000"/>
                <a:gd name="connsiteX17" fmla="*/ 8655 w 10000"/>
                <a:gd name="connsiteY17" fmla="*/ 4904 h 10000"/>
                <a:gd name="connsiteX18" fmla="*/ 8207 w 10000"/>
                <a:gd name="connsiteY18" fmla="*/ 4602 h 10000"/>
                <a:gd name="connsiteX19" fmla="*/ 7823 w 10000"/>
                <a:gd name="connsiteY19" fmla="*/ 3923 h 10000"/>
                <a:gd name="connsiteX20" fmla="*/ 6914 w 10000"/>
                <a:gd name="connsiteY20" fmla="*/ 3320 h 10000"/>
                <a:gd name="connsiteX21" fmla="*/ 6926 w 10000"/>
                <a:gd name="connsiteY21" fmla="*/ 3319 h 10000"/>
                <a:gd name="connsiteX22" fmla="*/ 6605 w 10000"/>
                <a:gd name="connsiteY22" fmla="*/ 3244 h 10000"/>
                <a:gd name="connsiteX23" fmla="*/ 6479 w 10000"/>
                <a:gd name="connsiteY23" fmla="*/ 3018 h 10000"/>
                <a:gd name="connsiteX24" fmla="*/ 4957 w 10000"/>
                <a:gd name="connsiteY24" fmla="*/ 3242 h 10000"/>
                <a:gd name="connsiteX25" fmla="*/ 4838 w 10000"/>
                <a:gd name="connsiteY25" fmla="*/ 3189 h 10000"/>
                <a:gd name="connsiteX26" fmla="*/ 4692 w 10000"/>
                <a:gd name="connsiteY26" fmla="*/ 3136 h 10000"/>
                <a:gd name="connsiteX27" fmla="*/ 4575 w 10000"/>
                <a:gd name="connsiteY27" fmla="*/ 3348 h 10000"/>
                <a:gd name="connsiteX28" fmla="*/ 4253 w 10000"/>
                <a:gd name="connsiteY28" fmla="*/ 3084 h 10000"/>
                <a:gd name="connsiteX29" fmla="*/ 4400 w 10000"/>
                <a:gd name="connsiteY29" fmla="*/ 3084 h 10000"/>
                <a:gd name="connsiteX30" fmla="*/ 4429 w 10000"/>
                <a:gd name="connsiteY30" fmla="*/ 3031 h 10000"/>
                <a:gd name="connsiteX31" fmla="*/ 4282 w 10000"/>
                <a:gd name="connsiteY31" fmla="*/ 2925 h 10000"/>
                <a:gd name="connsiteX32" fmla="*/ 4311 w 10000"/>
                <a:gd name="connsiteY32" fmla="*/ 2503 h 10000"/>
                <a:gd name="connsiteX33" fmla="*/ 4253 w 10000"/>
                <a:gd name="connsiteY33" fmla="*/ 2291 h 10000"/>
                <a:gd name="connsiteX34" fmla="*/ 4222 w 10000"/>
                <a:gd name="connsiteY34" fmla="*/ 1659 h 10000"/>
                <a:gd name="connsiteX35" fmla="*/ 4282 w 10000"/>
                <a:gd name="connsiteY35" fmla="*/ 1659 h 10000"/>
                <a:gd name="connsiteX36" fmla="*/ 4194 w 10000"/>
                <a:gd name="connsiteY36" fmla="*/ 1552 h 10000"/>
                <a:gd name="connsiteX37" fmla="*/ 3930 w 10000"/>
                <a:gd name="connsiteY37" fmla="*/ 1763 h 10000"/>
                <a:gd name="connsiteX38" fmla="*/ 3871 w 10000"/>
                <a:gd name="connsiteY38" fmla="*/ 1341 h 10000"/>
                <a:gd name="connsiteX39" fmla="*/ 4077 w 10000"/>
                <a:gd name="connsiteY39" fmla="*/ 602 h 10000"/>
                <a:gd name="connsiteX40" fmla="*/ 3902 w 10000"/>
                <a:gd name="connsiteY40" fmla="*/ 338 h 10000"/>
                <a:gd name="connsiteX41" fmla="*/ 4493 w 10000"/>
                <a:gd name="connsiteY41" fmla="*/ 0 h 10000"/>
                <a:gd name="connsiteX42" fmla="*/ 3636 w 10000"/>
                <a:gd name="connsiteY42" fmla="*/ 21 h 10000"/>
                <a:gd name="connsiteX43" fmla="*/ 3550 w 10000"/>
                <a:gd name="connsiteY43" fmla="*/ 233 h 10000"/>
                <a:gd name="connsiteX44" fmla="*/ 3460 w 10000"/>
                <a:gd name="connsiteY44" fmla="*/ 655 h 10000"/>
                <a:gd name="connsiteX45" fmla="*/ 3343 w 10000"/>
                <a:gd name="connsiteY45" fmla="*/ 708 h 10000"/>
                <a:gd name="connsiteX46" fmla="*/ 3519 w 10000"/>
                <a:gd name="connsiteY46" fmla="*/ 919 h 10000"/>
                <a:gd name="connsiteX47" fmla="*/ 3550 w 10000"/>
                <a:gd name="connsiteY47" fmla="*/ 1183 h 10000"/>
                <a:gd name="connsiteX48" fmla="*/ 3460 w 10000"/>
                <a:gd name="connsiteY48" fmla="*/ 1341 h 10000"/>
                <a:gd name="connsiteX49" fmla="*/ 3050 w 10000"/>
                <a:gd name="connsiteY49" fmla="*/ 2555 h 10000"/>
                <a:gd name="connsiteX50" fmla="*/ 3021 w 10000"/>
                <a:gd name="connsiteY50" fmla="*/ 2397 h 10000"/>
                <a:gd name="connsiteX51" fmla="*/ 2570 w 10000"/>
                <a:gd name="connsiteY51" fmla="*/ 2487 h 10000"/>
                <a:gd name="connsiteX52" fmla="*/ 2378 w 10000"/>
                <a:gd name="connsiteY52" fmla="*/ 2638 h 10000"/>
                <a:gd name="connsiteX53" fmla="*/ 2570 w 10000"/>
                <a:gd name="connsiteY53" fmla="*/ 2488 h 10000"/>
                <a:gd name="connsiteX54" fmla="*/ 1994 w 10000"/>
                <a:gd name="connsiteY54" fmla="*/ 2940 h 10000"/>
                <a:gd name="connsiteX55" fmla="*/ 1929 w 10000"/>
                <a:gd name="connsiteY55" fmla="*/ 3317 h 10000"/>
                <a:gd name="connsiteX56" fmla="*/ 1929 w 10000"/>
                <a:gd name="connsiteY56" fmla="*/ 3317 h 10000"/>
                <a:gd name="connsiteX57" fmla="*/ 1789 w 10000"/>
                <a:gd name="connsiteY57" fmla="*/ 3559 h 10000"/>
                <a:gd name="connsiteX58" fmla="*/ 1554 w 10000"/>
                <a:gd name="connsiteY58" fmla="*/ 3559 h 10000"/>
                <a:gd name="connsiteX59" fmla="*/ 1378 w 10000"/>
                <a:gd name="connsiteY59" fmla="*/ 3770 h 10000"/>
                <a:gd name="connsiteX60" fmla="*/ 1145 w 10000"/>
                <a:gd name="connsiteY60" fmla="*/ 3770 h 10000"/>
                <a:gd name="connsiteX61" fmla="*/ 968 w 10000"/>
                <a:gd name="connsiteY61" fmla="*/ 3981 h 10000"/>
                <a:gd name="connsiteX62" fmla="*/ 851 w 10000"/>
                <a:gd name="connsiteY62" fmla="*/ 3770 h 10000"/>
                <a:gd name="connsiteX63" fmla="*/ 558 w 10000"/>
                <a:gd name="connsiteY63" fmla="*/ 3717 h 10000"/>
                <a:gd name="connsiteX64" fmla="*/ 0 w 10000"/>
                <a:gd name="connsiteY64" fmla="*/ 4984 h 10000"/>
                <a:gd name="connsiteX65" fmla="*/ 59 w 10000"/>
                <a:gd name="connsiteY65" fmla="*/ 5249 h 10000"/>
                <a:gd name="connsiteX66" fmla="*/ 118 w 10000"/>
                <a:gd name="connsiteY66" fmla="*/ 5618 h 10000"/>
                <a:gd name="connsiteX67" fmla="*/ 294 w 10000"/>
                <a:gd name="connsiteY67" fmla="*/ 5935 h 10000"/>
                <a:gd name="connsiteX68" fmla="*/ 528 w 10000"/>
                <a:gd name="connsiteY68" fmla="*/ 6462 h 10000"/>
                <a:gd name="connsiteX69" fmla="*/ 381 w 10000"/>
                <a:gd name="connsiteY69" fmla="*/ 6358 h 10000"/>
                <a:gd name="connsiteX70" fmla="*/ 733 w 10000"/>
                <a:gd name="connsiteY70" fmla="*/ 6832 h 10000"/>
                <a:gd name="connsiteX71" fmla="*/ 938 w 10000"/>
                <a:gd name="connsiteY71" fmla="*/ 6780 h 10000"/>
                <a:gd name="connsiteX72" fmla="*/ 910 w 10000"/>
                <a:gd name="connsiteY72" fmla="*/ 6462 h 10000"/>
                <a:gd name="connsiteX73" fmla="*/ 1085 w 10000"/>
                <a:gd name="connsiteY73" fmla="*/ 6515 h 10000"/>
                <a:gd name="connsiteX74" fmla="*/ 880 w 10000"/>
                <a:gd name="connsiteY74" fmla="*/ 5882 h 10000"/>
                <a:gd name="connsiteX75" fmla="*/ 1261 w 10000"/>
                <a:gd name="connsiteY75" fmla="*/ 5618 h 10000"/>
                <a:gd name="connsiteX76" fmla="*/ 1468 w 10000"/>
                <a:gd name="connsiteY76" fmla="*/ 5618 h 10000"/>
                <a:gd name="connsiteX77" fmla="*/ 1468 w 10000"/>
                <a:gd name="connsiteY77" fmla="*/ 5882 h 10000"/>
                <a:gd name="connsiteX78" fmla="*/ 1290 w 10000"/>
                <a:gd name="connsiteY78" fmla="*/ 6040 h 10000"/>
                <a:gd name="connsiteX79" fmla="*/ 1174 w 10000"/>
                <a:gd name="connsiteY79" fmla="*/ 6727 h 10000"/>
                <a:gd name="connsiteX80" fmla="*/ 1115 w 10000"/>
                <a:gd name="connsiteY80" fmla="*/ 7043 h 10000"/>
                <a:gd name="connsiteX81" fmla="*/ 1203 w 10000"/>
                <a:gd name="connsiteY81" fmla="*/ 7466 h 10000"/>
                <a:gd name="connsiteX82" fmla="*/ 1378 w 10000"/>
                <a:gd name="connsiteY82" fmla="*/ 7783 h 10000"/>
                <a:gd name="connsiteX83" fmla="*/ 1965 w 10000"/>
                <a:gd name="connsiteY83" fmla="*/ 8416 h 10000"/>
                <a:gd name="connsiteX84" fmla="*/ 2433 w 10000"/>
                <a:gd name="connsiteY84" fmla="*/ 8891 h 10000"/>
                <a:gd name="connsiteX85" fmla="*/ 2785 w 10000"/>
                <a:gd name="connsiteY85" fmla="*/ 9103 h 10000"/>
                <a:gd name="connsiteX86" fmla="*/ 3167 w 10000"/>
                <a:gd name="connsiteY86" fmla="*/ 9313 h 10000"/>
                <a:gd name="connsiteX87" fmla="*/ 3550 w 10000"/>
                <a:gd name="connsiteY87" fmla="*/ 9525 h 10000"/>
                <a:gd name="connsiteX88" fmla="*/ 3902 w 10000"/>
                <a:gd name="connsiteY88" fmla="*/ 9631 h 10000"/>
                <a:gd name="connsiteX89" fmla="*/ 4282 w 10000"/>
                <a:gd name="connsiteY89" fmla="*/ 9789 h 10000"/>
                <a:gd name="connsiteX90" fmla="*/ 4722 w 10000"/>
                <a:gd name="connsiteY90" fmla="*/ 9948 h 10000"/>
                <a:gd name="connsiteX91" fmla="*/ 5190 w 10000"/>
                <a:gd name="connsiteY91" fmla="*/ 10000 h 10000"/>
                <a:gd name="connsiteX92" fmla="*/ 5601 w 10000"/>
                <a:gd name="connsiteY92" fmla="*/ 10000 h 10000"/>
                <a:gd name="connsiteX93" fmla="*/ 6100 w 10000"/>
                <a:gd name="connsiteY93" fmla="*/ 9948 h 10000"/>
                <a:gd name="connsiteX94" fmla="*/ 6452 w 10000"/>
                <a:gd name="connsiteY94" fmla="*/ 9841 h 10000"/>
                <a:gd name="connsiteX95" fmla="*/ 6804 w 10000"/>
                <a:gd name="connsiteY95" fmla="*/ 9737 h 10000"/>
                <a:gd name="connsiteX96" fmla="*/ 7186 w 10000"/>
                <a:gd name="connsiteY96" fmla="*/ 9578 h 10000"/>
                <a:gd name="connsiteX97" fmla="*/ 7537 w 10000"/>
                <a:gd name="connsiteY97" fmla="*/ 9419 h 10000"/>
                <a:gd name="connsiteX98" fmla="*/ 7860 w 10000"/>
                <a:gd name="connsiteY98" fmla="*/ 9209 h 10000"/>
                <a:gd name="connsiteX99" fmla="*/ 8212 w 10000"/>
                <a:gd name="connsiteY99" fmla="*/ 8997 h 10000"/>
                <a:gd name="connsiteX100" fmla="*/ 8535 w 10000"/>
                <a:gd name="connsiteY100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091 w 10000"/>
                <a:gd name="connsiteY14" fmla="*/ 5249 h 10000"/>
                <a:gd name="connsiteX15" fmla="*/ 8916 w 10000"/>
                <a:gd name="connsiteY15" fmla="*/ 6146 h 10000"/>
                <a:gd name="connsiteX16" fmla="*/ 8720 w 10000"/>
                <a:gd name="connsiteY16" fmla="*/ 5507 h 10000"/>
                <a:gd name="connsiteX17" fmla="*/ 8655 w 10000"/>
                <a:gd name="connsiteY17" fmla="*/ 4904 h 10000"/>
                <a:gd name="connsiteX18" fmla="*/ 8207 w 10000"/>
                <a:gd name="connsiteY18" fmla="*/ 4602 h 10000"/>
                <a:gd name="connsiteX19" fmla="*/ 7823 w 10000"/>
                <a:gd name="connsiteY19" fmla="*/ 3923 h 10000"/>
                <a:gd name="connsiteX20" fmla="*/ 6914 w 10000"/>
                <a:gd name="connsiteY20" fmla="*/ 3320 h 10000"/>
                <a:gd name="connsiteX21" fmla="*/ 6926 w 10000"/>
                <a:gd name="connsiteY21" fmla="*/ 3319 h 10000"/>
                <a:gd name="connsiteX22" fmla="*/ 6605 w 10000"/>
                <a:gd name="connsiteY22" fmla="*/ 3244 h 10000"/>
                <a:gd name="connsiteX23" fmla="*/ 6479 w 10000"/>
                <a:gd name="connsiteY23" fmla="*/ 3018 h 10000"/>
                <a:gd name="connsiteX24" fmla="*/ 4957 w 10000"/>
                <a:gd name="connsiteY24" fmla="*/ 3242 h 10000"/>
                <a:gd name="connsiteX25" fmla="*/ 4838 w 10000"/>
                <a:gd name="connsiteY25" fmla="*/ 3189 h 10000"/>
                <a:gd name="connsiteX26" fmla="*/ 4692 w 10000"/>
                <a:gd name="connsiteY26" fmla="*/ 3136 h 10000"/>
                <a:gd name="connsiteX27" fmla="*/ 4575 w 10000"/>
                <a:gd name="connsiteY27" fmla="*/ 3348 h 10000"/>
                <a:gd name="connsiteX28" fmla="*/ 4253 w 10000"/>
                <a:gd name="connsiteY28" fmla="*/ 3084 h 10000"/>
                <a:gd name="connsiteX29" fmla="*/ 4400 w 10000"/>
                <a:gd name="connsiteY29" fmla="*/ 3084 h 10000"/>
                <a:gd name="connsiteX30" fmla="*/ 4429 w 10000"/>
                <a:gd name="connsiteY30" fmla="*/ 3031 h 10000"/>
                <a:gd name="connsiteX31" fmla="*/ 4282 w 10000"/>
                <a:gd name="connsiteY31" fmla="*/ 2925 h 10000"/>
                <a:gd name="connsiteX32" fmla="*/ 4311 w 10000"/>
                <a:gd name="connsiteY32" fmla="*/ 2503 h 10000"/>
                <a:gd name="connsiteX33" fmla="*/ 4253 w 10000"/>
                <a:gd name="connsiteY33" fmla="*/ 2291 h 10000"/>
                <a:gd name="connsiteX34" fmla="*/ 4222 w 10000"/>
                <a:gd name="connsiteY34" fmla="*/ 1659 h 10000"/>
                <a:gd name="connsiteX35" fmla="*/ 4282 w 10000"/>
                <a:gd name="connsiteY35" fmla="*/ 1659 h 10000"/>
                <a:gd name="connsiteX36" fmla="*/ 4194 w 10000"/>
                <a:gd name="connsiteY36" fmla="*/ 1552 h 10000"/>
                <a:gd name="connsiteX37" fmla="*/ 3930 w 10000"/>
                <a:gd name="connsiteY37" fmla="*/ 1763 h 10000"/>
                <a:gd name="connsiteX38" fmla="*/ 3871 w 10000"/>
                <a:gd name="connsiteY38" fmla="*/ 1341 h 10000"/>
                <a:gd name="connsiteX39" fmla="*/ 4077 w 10000"/>
                <a:gd name="connsiteY39" fmla="*/ 602 h 10000"/>
                <a:gd name="connsiteX40" fmla="*/ 3902 w 10000"/>
                <a:gd name="connsiteY40" fmla="*/ 338 h 10000"/>
                <a:gd name="connsiteX41" fmla="*/ 4493 w 10000"/>
                <a:gd name="connsiteY41" fmla="*/ 0 h 10000"/>
                <a:gd name="connsiteX42" fmla="*/ 3636 w 10000"/>
                <a:gd name="connsiteY42" fmla="*/ 21 h 10000"/>
                <a:gd name="connsiteX43" fmla="*/ 3550 w 10000"/>
                <a:gd name="connsiteY43" fmla="*/ 233 h 10000"/>
                <a:gd name="connsiteX44" fmla="*/ 3460 w 10000"/>
                <a:gd name="connsiteY44" fmla="*/ 655 h 10000"/>
                <a:gd name="connsiteX45" fmla="*/ 3343 w 10000"/>
                <a:gd name="connsiteY45" fmla="*/ 708 h 10000"/>
                <a:gd name="connsiteX46" fmla="*/ 3519 w 10000"/>
                <a:gd name="connsiteY46" fmla="*/ 919 h 10000"/>
                <a:gd name="connsiteX47" fmla="*/ 3550 w 10000"/>
                <a:gd name="connsiteY47" fmla="*/ 1183 h 10000"/>
                <a:gd name="connsiteX48" fmla="*/ 3050 w 10000"/>
                <a:gd name="connsiteY48" fmla="*/ 2555 h 10000"/>
                <a:gd name="connsiteX49" fmla="*/ 3021 w 10000"/>
                <a:gd name="connsiteY49" fmla="*/ 2397 h 10000"/>
                <a:gd name="connsiteX50" fmla="*/ 2570 w 10000"/>
                <a:gd name="connsiteY50" fmla="*/ 2487 h 10000"/>
                <a:gd name="connsiteX51" fmla="*/ 2378 w 10000"/>
                <a:gd name="connsiteY51" fmla="*/ 2638 h 10000"/>
                <a:gd name="connsiteX52" fmla="*/ 2570 w 10000"/>
                <a:gd name="connsiteY52" fmla="*/ 2488 h 10000"/>
                <a:gd name="connsiteX53" fmla="*/ 1994 w 10000"/>
                <a:gd name="connsiteY53" fmla="*/ 2940 h 10000"/>
                <a:gd name="connsiteX54" fmla="*/ 1929 w 10000"/>
                <a:gd name="connsiteY54" fmla="*/ 3317 h 10000"/>
                <a:gd name="connsiteX55" fmla="*/ 1929 w 10000"/>
                <a:gd name="connsiteY55" fmla="*/ 3317 h 10000"/>
                <a:gd name="connsiteX56" fmla="*/ 1789 w 10000"/>
                <a:gd name="connsiteY56" fmla="*/ 3559 h 10000"/>
                <a:gd name="connsiteX57" fmla="*/ 1554 w 10000"/>
                <a:gd name="connsiteY57" fmla="*/ 3559 h 10000"/>
                <a:gd name="connsiteX58" fmla="*/ 1378 w 10000"/>
                <a:gd name="connsiteY58" fmla="*/ 3770 h 10000"/>
                <a:gd name="connsiteX59" fmla="*/ 1145 w 10000"/>
                <a:gd name="connsiteY59" fmla="*/ 3770 h 10000"/>
                <a:gd name="connsiteX60" fmla="*/ 968 w 10000"/>
                <a:gd name="connsiteY60" fmla="*/ 3981 h 10000"/>
                <a:gd name="connsiteX61" fmla="*/ 851 w 10000"/>
                <a:gd name="connsiteY61" fmla="*/ 3770 h 10000"/>
                <a:gd name="connsiteX62" fmla="*/ 558 w 10000"/>
                <a:gd name="connsiteY62" fmla="*/ 3717 h 10000"/>
                <a:gd name="connsiteX63" fmla="*/ 0 w 10000"/>
                <a:gd name="connsiteY63" fmla="*/ 4984 h 10000"/>
                <a:gd name="connsiteX64" fmla="*/ 59 w 10000"/>
                <a:gd name="connsiteY64" fmla="*/ 5249 h 10000"/>
                <a:gd name="connsiteX65" fmla="*/ 118 w 10000"/>
                <a:gd name="connsiteY65" fmla="*/ 5618 h 10000"/>
                <a:gd name="connsiteX66" fmla="*/ 294 w 10000"/>
                <a:gd name="connsiteY66" fmla="*/ 5935 h 10000"/>
                <a:gd name="connsiteX67" fmla="*/ 528 w 10000"/>
                <a:gd name="connsiteY67" fmla="*/ 6462 h 10000"/>
                <a:gd name="connsiteX68" fmla="*/ 381 w 10000"/>
                <a:gd name="connsiteY68" fmla="*/ 6358 h 10000"/>
                <a:gd name="connsiteX69" fmla="*/ 733 w 10000"/>
                <a:gd name="connsiteY69" fmla="*/ 6832 h 10000"/>
                <a:gd name="connsiteX70" fmla="*/ 938 w 10000"/>
                <a:gd name="connsiteY70" fmla="*/ 6780 h 10000"/>
                <a:gd name="connsiteX71" fmla="*/ 910 w 10000"/>
                <a:gd name="connsiteY71" fmla="*/ 6462 h 10000"/>
                <a:gd name="connsiteX72" fmla="*/ 1085 w 10000"/>
                <a:gd name="connsiteY72" fmla="*/ 6515 h 10000"/>
                <a:gd name="connsiteX73" fmla="*/ 880 w 10000"/>
                <a:gd name="connsiteY73" fmla="*/ 5882 h 10000"/>
                <a:gd name="connsiteX74" fmla="*/ 1261 w 10000"/>
                <a:gd name="connsiteY74" fmla="*/ 5618 h 10000"/>
                <a:gd name="connsiteX75" fmla="*/ 1468 w 10000"/>
                <a:gd name="connsiteY75" fmla="*/ 5618 h 10000"/>
                <a:gd name="connsiteX76" fmla="*/ 1468 w 10000"/>
                <a:gd name="connsiteY76" fmla="*/ 5882 h 10000"/>
                <a:gd name="connsiteX77" fmla="*/ 1290 w 10000"/>
                <a:gd name="connsiteY77" fmla="*/ 6040 h 10000"/>
                <a:gd name="connsiteX78" fmla="*/ 1174 w 10000"/>
                <a:gd name="connsiteY78" fmla="*/ 6727 h 10000"/>
                <a:gd name="connsiteX79" fmla="*/ 1115 w 10000"/>
                <a:gd name="connsiteY79" fmla="*/ 7043 h 10000"/>
                <a:gd name="connsiteX80" fmla="*/ 1203 w 10000"/>
                <a:gd name="connsiteY80" fmla="*/ 7466 h 10000"/>
                <a:gd name="connsiteX81" fmla="*/ 1378 w 10000"/>
                <a:gd name="connsiteY81" fmla="*/ 7783 h 10000"/>
                <a:gd name="connsiteX82" fmla="*/ 1965 w 10000"/>
                <a:gd name="connsiteY82" fmla="*/ 8416 h 10000"/>
                <a:gd name="connsiteX83" fmla="*/ 2433 w 10000"/>
                <a:gd name="connsiteY83" fmla="*/ 8891 h 10000"/>
                <a:gd name="connsiteX84" fmla="*/ 2785 w 10000"/>
                <a:gd name="connsiteY84" fmla="*/ 9103 h 10000"/>
                <a:gd name="connsiteX85" fmla="*/ 3167 w 10000"/>
                <a:gd name="connsiteY85" fmla="*/ 9313 h 10000"/>
                <a:gd name="connsiteX86" fmla="*/ 3550 w 10000"/>
                <a:gd name="connsiteY86" fmla="*/ 9525 h 10000"/>
                <a:gd name="connsiteX87" fmla="*/ 3902 w 10000"/>
                <a:gd name="connsiteY87" fmla="*/ 9631 h 10000"/>
                <a:gd name="connsiteX88" fmla="*/ 4282 w 10000"/>
                <a:gd name="connsiteY88" fmla="*/ 9789 h 10000"/>
                <a:gd name="connsiteX89" fmla="*/ 4722 w 10000"/>
                <a:gd name="connsiteY89" fmla="*/ 9948 h 10000"/>
                <a:gd name="connsiteX90" fmla="*/ 5190 w 10000"/>
                <a:gd name="connsiteY90" fmla="*/ 10000 h 10000"/>
                <a:gd name="connsiteX91" fmla="*/ 5601 w 10000"/>
                <a:gd name="connsiteY91" fmla="*/ 10000 h 10000"/>
                <a:gd name="connsiteX92" fmla="*/ 6100 w 10000"/>
                <a:gd name="connsiteY92" fmla="*/ 9948 h 10000"/>
                <a:gd name="connsiteX93" fmla="*/ 6452 w 10000"/>
                <a:gd name="connsiteY93" fmla="*/ 9841 h 10000"/>
                <a:gd name="connsiteX94" fmla="*/ 6804 w 10000"/>
                <a:gd name="connsiteY94" fmla="*/ 9737 h 10000"/>
                <a:gd name="connsiteX95" fmla="*/ 7186 w 10000"/>
                <a:gd name="connsiteY95" fmla="*/ 9578 h 10000"/>
                <a:gd name="connsiteX96" fmla="*/ 7537 w 10000"/>
                <a:gd name="connsiteY96" fmla="*/ 9419 h 10000"/>
                <a:gd name="connsiteX97" fmla="*/ 7860 w 10000"/>
                <a:gd name="connsiteY97" fmla="*/ 9209 h 10000"/>
                <a:gd name="connsiteX98" fmla="*/ 8212 w 10000"/>
                <a:gd name="connsiteY98" fmla="*/ 8997 h 10000"/>
                <a:gd name="connsiteX99" fmla="*/ 8535 w 10000"/>
                <a:gd name="connsiteY99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091 w 10000"/>
                <a:gd name="connsiteY14" fmla="*/ 5249 h 10000"/>
                <a:gd name="connsiteX15" fmla="*/ 8916 w 10000"/>
                <a:gd name="connsiteY15" fmla="*/ 6146 h 10000"/>
                <a:gd name="connsiteX16" fmla="*/ 8720 w 10000"/>
                <a:gd name="connsiteY16" fmla="*/ 5507 h 10000"/>
                <a:gd name="connsiteX17" fmla="*/ 8655 w 10000"/>
                <a:gd name="connsiteY17" fmla="*/ 4904 h 10000"/>
                <a:gd name="connsiteX18" fmla="*/ 8207 w 10000"/>
                <a:gd name="connsiteY18" fmla="*/ 4602 h 10000"/>
                <a:gd name="connsiteX19" fmla="*/ 7823 w 10000"/>
                <a:gd name="connsiteY19" fmla="*/ 3923 h 10000"/>
                <a:gd name="connsiteX20" fmla="*/ 6914 w 10000"/>
                <a:gd name="connsiteY20" fmla="*/ 3320 h 10000"/>
                <a:gd name="connsiteX21" fmla="*/ 6926 w 10000"/>
                <a:gd name="connsiteY21" fmla="*/ 3319 h 10000"/>
                <a:gd name="connsiteX22" fmla="*/ 6605 w 10000"/>
                <a:gd name="connsiteY22" fmla="*/ 3244 h 10000"/>
                <a:gd name="connsiteX23" fmla="*/ 6479 w 10000"/>
                <a:gd name="connsiteY23" fmla="*/ 3018 h 10000"/>
                <a:gd name="connsiteX24" fmla="*/ 4957 w 10000"/>
                <a:gd name="connsiteY24" fmla="*/ 3242 h 10000"/>
                <a:gd name="connsiteX25" fmla="*/ 4838 w 10000"/>
                <a:gd name="connsiteY25" fmla="*/ 3189 h 10000"/>
                <a:gd name="connsiteX26" fmla="*/ 4692 w 10000"/>
                <a:gd name="connsiteY26" fmla="*/ 3136 h 10000"/>
                <a:gd name="connsiteX27" fmla="*/ 4575 w 10000"/>
                <a:gd name="connsiteY27" fmla="*/ 3348 h 10000"/>
                <a:gd name="connsiteX28" fmla="*/ 4253 w 10000"/>
                <a:gd name="connsiteY28" fmla="*/ 3084 h 10000"/>
                <a:gd name="connsiteX29" fmla="*/ 4400 w 10000"/>
                <a:gd name="connsiteY29" fmla="*/ 3084 h 10000"/>
                <a:gd name="connsiteX30" fmla="*/ 4429 w 10000"/>
                <a:gd name="connsiteY30" fmla="*/ 3031 h 10000"/>
                <a:gd name="connsiteX31" fmla="*/ 4282 w 10000"/>
                <a:gd name="connsiteY31" fmla="*/ 2925 h 10000"/>
                <a:gd name="connsiteX32" fmla="*/ 4311 w 10000"/>
                <a:gd name="connsiteY32" fmla="*/ 2503 h 10000"/>
                <a:gd name="connsiteX33" fmla="*/ 4253 w 10000"/>
                <a:gd name="connsiteY33" fmla="*/ 2291 h 10000"/>
                <a:gd name="connsiteX34" fmla="*/ 4222 w 10000"/>
                <a:gd name="connsiteY34" fmla="*/ 1659 h 10000"/>
                <a:gd name="connsiteX35" fmla="*/ 4282 w 10000"/>
                <a:gd name="connsiteY35" fmla="*/ 1659 h 10000"/>
                <a:gd name="connsiteX36" fmla="*/ 4194 w 10000"/>
                <a:gd name="connsiteY36" fmla="*/ 1552 h 10000"/>
                <a:gd name="connsiteX37" fmla="*/ 3930 w 10000"/>
                <a:gd name="connsiteY37" fmla="*/ 1763 h 10000"/>
                <a:gd name="connsiteX38" fmla="*/ 3871 w 10000"/>
                <a:gd name="connsiteY38" fmla="*/ 1341 h 10000"/>
                <a:gd name="connsiteX39" fmla="*/ 4077 w 10000"/>
                <a:gd name="connsiteY39" fmla="*/ 602 h 10000"/>
                <a:gd name="connsiteX40" fmla="*/ 3902 w 10000"/>
                <a:gd name="connsiteY40" fmla="*/ 338 h 10000"/>
                <a:gd name="connsiteX41" fmla="*/ 4493 w 10000"/>
                <a:gd name="connsiteY41" fmla="*/ 0 h 10000"/>
                <a:gd name="connsiteX42" fmla="*/ 3636 w 10000"/>
                <a:gd name="connsiteY42" fmla="*/ 21 h 10000"/>
                <a:gd name="connsiteX43" fmla="*/ 3550 w 10000"/>
                <a:gd name="connsiteY43" fmla="*/ 233 h 10000"/>
                <a:gd name="connsiteX44" fmla="*/ 3460 w 10000"/>
                <a:gd name="connsiteY44" fmla="*/ 655 h 10000"/>
                <a:gd name="connsiteX45" fmla="*/ 3343 w 10000"/>
                <a:gd name="connsiteY45" fmla="*/ 708 h 10000"/>
                <a:gd name="connsiteX46" fmla="*/ 3519 w 10000"/>
                <a:gd name="connsiteY46" fmla="*/ 919 h 10000"/>
                <a:gd name="connsiteX47" fmla="*/ 3147 w 10000"/>
                <a:gd name="connsiteY47" fmla="*/ 1055 h 10000"/>
                <a:gd name="connsiteX48" fmla="*/ 3050 w 10000"/>
                <a:gd name="connsiteY48" fmla="*/ 2555 h 10000"/>
                <a:gd name="connsiteX49" fmla="*/ 3021 w 10000"/>
                <a:gd name="connsiteY49" fmla="*/ 2397 h 10000"/>
                <a:gd name="connsiteX50" fmla="*/ 2570 w 10000"/>
                <a:gd name="connsiteY50" fmla="*/ 2487 h 10000"/>
                <a:gd name="connsiteX51" fmla="*/ 2378 w 10000"/>
                <a:gd name="connsiteY51" fmla="*/ 2638 h 10000"/>
                <a:gd name="connsiteX52" fmla="*/ 2570 w 10000"/>
                <a:gd name="connsiteY52" fmla="*/ 2488 h 10000"/>
                <a:gd name="connsiteX53" fmla="*/ 1994 w 10000"/>
                <a:gd name="connsiteY53" fmla="*/ 2940 h 10000"/>
                <a:gd name="connsiteX54" fmla="*/ 1929 w 10000"/>
                <a:gd name="connsiteY54" fmla="*/ 3317 h 10000"/>
                <a:gd name="connsiteX55" fmla="*/ 1929 w 10000"/>
                <a:gd name="connsiteY55" fmla="*/ 3317 h 10000"/>
                <a:gd name="connsiteX56" fmla="*/ 1789 w 10000"/>
                <a:gd name="connsiteY56" fmla="*/ 3559 h 10000"/>
                <a:gd name="connsiteX57" fmla="*/ 1554 w 10000"/>
                <a:gd name="connsiteY57" fmla="*/ 3559 h 10000"/>
                <a:gd name="connsiteX58" fmla="*/ 1378 w 10000"/>
                <a:gd name="connsiteY58" fmla="*/ 3770 h 10000"/>
                <a:gd name="connsiteX59" fmla="*/ 1145 w 10000"/>
                <a:gd name="connsiteY59" fmla="*/ 3770 h 10000"/>
                <a:gd name="connsiteX60" fmla="*/ 968 w 10000"/>
                <a:gd name="connsiteY60" fmla="*/ 3981 h 10000"/>
                <a:gd name="connsiteX61" fmla="*/ 851 w 10000"/>
                <a:gd name="connsiteY61" fmla="*/ 3770 h 10000"/>
                <a:gd name="connsiteX62" fmla="*/ 558 w 10000"/>
                <a:gd name="connsiteY62" fmla="*/ 3717 h 10000"/>
                <a:gd name="connsiteX63" fmla="*/ 0 w 10000"/>
                <a:gd name="connsiteY63" fmla="*/ 4984 h 10000"/>
                <a:gd name="connsiteX64" fmla="*/ 59 w 10000"/>
                <a:gd name="connsiteY64" fmla="*/ 5249 h 10000"/>
                <a:gd name="connsiteX65" fmla="*/ 118 w 10000"/>
                <a:gd name="connsiteY65" fmla="*/ 5618 h 10000"/>
                <a:gd name="connsiteX66" fmla="*/ 294 w 10000"/>
                <a:gd name="connsiteY66" fmla="*/ 5935 h 10000"/>
                <a:gd name="connsiteX67" fmla="*/ 528 w 10000"/>
                <a:gd name="connsiteY67" fmla="*/ 6462 h 10000"/>
                <a:gd name="connsiteX68" fmla="*/ 381 w 10000"/>
                <a:gd name="connsiteY68" fmla="*/ 6358 h 10000"/>
                <a:gd name="connsiteX69" fmla="*/ 733 w 10000"/>
                <a:gd name="connsiteY69" fmla="*/ 6832 h 10000"/>
                <a:gd name="connsiteX70" fmla="*/ 938 w 10000"/>
                <a:gd name="connsiteY70" fmla="*/ 6780 h 10000"/>
                <a:gd name="connsiteX71" fmla="*/ 910 w 10000"/>
                <a:gd name="connsiteY71" fmla="*/ 6462 h 10000"/>
                <a:gd name="connsiteX72" fmla="*/ 1085 w 10000"/>
                <a:gd name="connsiteY72" fmla="*/ 6515 h 10000"/>
                <a:gd name="connsiteX73" fmla="*/ 880 w 10000"/>
                <a:gd name="connsiteY73" fmla="*/ 5882 h 10000"/>
                <a:gd name="connsiteX74" fmla="*/ 1261 w 10000"/>
                <a:gd name="connsiteY74" fmla="*/ 5618 h 10000"/>
                <a:gd name="connsiteX75" fmla="*/ 1468 w 10000"/>
                <a:gd name="connsiteY75" fmla="*/ 5618 h 10000"/>
                <a:gd name="connsiteX76" fmla="*/ 1468 w 10000"/>
                <a:gd name="connsiteY76" fmla="*/ 5882 h 10000"/>
                <a:gd name="connsiteX77" fmla="*/ 1290 w 10000"/>
                <a:gd name="connsiteY77" fmla="*/ 6040 h 10000"/>
                <a:gd name="connsiteX78" fmla="*/ 1174 w 10000"/>
                <a:gd name="connsiteY78" fmla="*/ 6727 h 10000"/>
                <a:gd name="connsiteX79" fmla="*/ 1115 w 10000"/>
                <a:gd name="connsiteY79" fmla="*/ 7043 h 10000"/>
                <a:gd name="connsiteX80" fmla="*/ 1203 w 10000"/>
                <a:gd name="connsiteY80" fmla="*/ 7466 h 10000"/>
                <a:gd name="connsiteX81" fmla="*/ 1378 w 10000"/>
                <a:gd name="connsiteY81" fmla="*/ 7783 h 10000"/>
                <a:gd name="connsiteX82" fmla="*/ 1965 w 10000"/>
                <a:gd name="connsiteY82" fmla="*/ 8416 h 10000"/>
                <a:gd name="connsiteX83" fmla="*/ 2433 w 10000"/>
                <a:gd name="connsiteY83" fmla="*/ 8891 h 10000"/>
                <a:gd name="connsiteX84" fmla="*/ 2785 w 10000"/>
                <a:gd name="connsiteY84" fmla="*/ 9103 h 10000"/>
                <a:gd name="connsiteX85" fmla="*/ 3167 w 10000"/>
                <a:gd name="connsiteY85" fmla="*/ 9313 h 10000"/>
                <a:gd name="connsiteX86" fmla="*/ 3550 w 10000"/>
                <a:gd name="connsiteY86" fmla="*/ 9525 h 10000"/>
                <a:gd name="connsiteX87" fmla="*/ 3902 w 10000"/>
                <a:gd name="connsiteY87" fmla="*/ 9631 h 10000"/>
                <a:gd name="connsiteX88" fmla="*/ 4282 w 10000"/>
                <a:gd name="connsiteY88" fmla="*/ 9789 h 10000"/>
                <a:gd name="connsiteX89" fmla="*/ 4722 w 10000"/>
                <a:gd name="connsiteY89" fmla="*/ 9948 h 10000"/>
                <a:gd name="connsiteX90" fmla="*/ 5190 w 10000"/>
                <a:gd name="connsiteY90" fmla="*/ 10000 h 10000"/>
                <a:gd name="connsiteX91" fmla="*/ 5601 w 10000"/>
                <a:gd name="connsiteY91" fmla="*/ 10000 h 10000"/>
                <a:gd name="connsiteX92" fmla="*/ 6100 w 10000"/>
                <a:gd name="connsiteY92" fmla="*/ 9948 h 10000"/>
                <a:gd name="connsiteX93" fmla="*/ 6452 w 10000"/>
                <a:gd name="connsiteY93" fmla="*/ 9841 h 10000"/>
                <a:gd name="connsiteX94" fmla="*/ 6804 w 10000"/>
                <a:gd name="connsiteY94" fmla="*/ 9737 h 10000"/>
                <a:gd name="connsiteX95" fmla="*/ 7186 w 10000"/>
                <a:gd name="connsiteY95" fmla="*/ 9578 h 10000"/>
                <a:gd name="connsiteX96" fmla="*/ 7537 w 10000"/>
                <a:gd name="connsiteY96" fmla="*/ 9419 h 10000"/>
                <a:gd name="connsiteX97" fmla="*/ 7860 w 10000"/>
                <a:gd name="connsiteY97" fmla="*/ 9209 h 10000"/>
                <a:gd name="connsiteX98" fmla="*/ 8212 w 10000"/>
                <a:gd name="connsiteY98" fmla="*/ 8997 h 10000"/>
                <a:gd name="connsiteX99" fmla="*/ 8535 w 10000"/>
                <a:gd name="connsiteY99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091 w 10000"/>
                <a:gd name="connsiteY14" fmla="*/ 5249 h 10000"/>
                <a:gd name="connsiteX15" fmla="*/ 8916 w 10000"/>
                <a:gd name="connsiteY15" fmla="*/ 6146 h 10000"/>
                <a:gd name="connsiteX16" fmla="*/ 8720 w 10000"/>
                <a:gd name="connsiteY16" fmla="*/ 5507 h 10000"/>
                <a:gd name="connsiteX17" fmla="*/ 8655 w 10000"/>
                <a:gd name="connsiteY17" fmla="*/ 4904 h 10000"/>
                <a:gd name="connsiteX18" fmla="*/ 8207 w 10000"/>
                <a:gd name="connsiteY18" fmla="*/ 4602 h 10000"/>
                <a:gd name="connsiteX19" fmla="*/ 7823 w 10000"/>
                <a:gd name="connsiteY19" fmla="*/ 3923 h 10000"/>
                <a:gd name="connsiteX20" fmla="*/ 6914 w 10000"/>
                <a:gd name="connsiteY20" fmla="*/ 3320 h 10000"/>
                <a:gd name="connsiteX21" fmla="*/ 6926 w 10000"/>
                <a:gd name="connsiteY21" fmla="*/ 3319 h 10000"/>
                <a:gd name="connsiteX22" fmla="*/ 6605 w 10000"/>
                <a:gd name="connsiteY22" fmla="*/ 3244 h 10000"/>
                <a:gd name="connsiteX23" fmla="*/ 6479 w 10000"/>
                <a:gd name="connsiteY23" fmla="*/ 3018 h 10000"/>
                <a:gd name="connsiteX24" fmla="*/ 4957 w 10000"/>
                <a:gd name="connsiteY24" fmla="*/ 3242 h 10000"/>
                <a:gd name="connsiteX25" fmla="*/ 4838 w 10000"/>
                <a:gd name="connsiteY25" fmla="*/ 3189 h 10000"/>
                <a:gd name="connsiteX26" fmla="*/ 4692 w 10000"/>
                <a:gd name="connsiteY26" fmla="*/ 3136 h 10000"/>
                <a:gd name="connsiteX27" fmla="*/ 4575 w 10000"/>
                <a:gd name="connsiteY27" fmla="*/ 3348 h 10000"/>
                <a:gd name="connsiteX28" fmla="*/ 4253 w 10000"/>
                <a:gd name="connsiteY28" fmla="*/ 3084 h 10000"/>
                <a:gd name="connsiteX29" fmla="*/ 4400 w 10000"/>
                <a:gd name="connsiteY29" fmla="*/ 3084 h 10000"/>
                <a:gd name="connsiteX30" fmla="*/ 4429 w 10000"/>
                <a:gd name="connsiteY30" fmla="*/ 3031 h 10000"/>
                <a:gd name="connsiteX31" fmla="*/ 4282 w 10000"/>
                <a:gd name="connsiteY31" fmla="*/ 2925 h 10000"/>
                <a:gd name="connsiteX32" fmla="*/ 4311 w 10000"/>
                <a:gd name="connsiteY32" fmla="*/ 2503 h 10000"/>
                <a:gd name="connsiteX33" fmla="*/ 4253 w 10000"/>
                <a:gd name="connsiteY33" fmla="*/ 2291 h 10000"/>
                <a:gd name="connsiteX34" fmla="*/ 4222 w 10000"/>
                <a:gd name="connsiteY34" fmla="*/ 1659 h 10000"/>
                <a:gd name="connsiteX35" fmla="*/ 4282 w 10000"/>
                <a:gd name="connsiteY35" fmla="*/ 1659 h 10000"/>
                <a:gd name="connsiteX36" fmla="*/ 4194 w 10000"/>
                <a:gd name="connsiteY36" fmla="*/ 1552 h 10000"/>
                <a:gd name="connsiteX37" fmla="*/ 3930 w 10000"/>
                <a:gd name="connsiteY37" fmla="*/ 1763 h 10000"/>
                <a:gd name="connsiteX38" fmla="*/ 3871 w 10000"/>
                <a:gd name="connsiteY38" fmla="*/ 1341 h 10000"/>
                <a:gd name="connsiteX39" fmla="*/ 4077 w 10000"/>
                <a:gd name="connsiteY39" fmla="*/ 602 h 10000"/>
                <a:gd name="connsiteX40" fmla="*/ 3902 w 10000"/>
                <a:gd name="connsiteY40" fmla="*/ 338 h 10000"/>
                <a:gd name="connsiteX41" fmla="*/ 4493 w 10000"/>
                <a:gd name="connsiteY41" fmla="*/ 0 h 10000"/>
                <a:gd name="connsiteX42" fmla="*/ 3636 w 10000"/>
                <a:gd name="connsiteY42" fmla="*/ 21 h 10000"/>
                <a:gd name="connsiteX43" fmla="*/ 3550 w 10000"/>
                <a:gd name="connsiteY43" fmla="*/ 233 h 10000"/>
                <a:gd name="connsiteX44" fmla="*/ 3460 w 10000"/>
                <a:gd name="connsiteY44" fmla="*/ 655 h 10000"/>
                <a:gd name="connsiteX45" fmla="*/ 3343 w 10000"/>
                <a:gd name="connsiteY45" fmla="*/ 708 h 10000"/>
                <a:gd name="connsiteX46" fmla="*/ 3519 w 10000"/>
                <a:gd name="connsiteY46" fmla="*/ 919 h 10000"/>
                <a:gd name="connsiteX47" fmla="*/ 3147 w 10000"/>
                <a:gd name="connsiteY47" fmla="*/ 1055 h 10000"/>
                <a:gd name="connsiteX48" fmla="*/ 3050 w 10000"/>
                <a:gd name="connsiteY48" fmla="*/ 2555 h 10000"/>
                <a:gd name="connsiteX49" fmla="*/ 2570 w 10000"/>
                <a:gd name="connsiteY49" fmla="*/ 2487 h 10000"/>
                <a:gd name="connsiteX50" fmla="*/ 2378 w 10000"/>
                <a:gd name="connsiteY50" fmla="*/ 2638 h 10000"/>
                <a:gd name="connsiteX51" fmla="*/ 2570 w 10000"/>
                <a:gd name="connsiteY51" fmla="*/ 2488 h 10000"/>
                <a:gd name="connsiteX52" fmla="*/ 1994 w 10000"/>
                <a:gd name="connsiteY52" fmla="*/ 2940 h 10000"/>
                <a:gd name="connsiteX53" fmla="*/ 1929 w 10000"/>
                <a:gd name="connsiteY53" fmla="*/ 3317 h 10000"/>
                <a:gd name="connsiteX54" fmla="*/ 1929 w 10000"/>
                <a:gd name="connsiteY54" fmla="*/ 3317 h 10000"/>
                <a:gd name="connsiteX55" fmla="*/ 1789 w 10000"/>
                <a:gd name="connsiteY55" fmla="*/ 3559 h 10000"/>
                <a:gd name="connsiteX56" fmla="*/ 1554 w 10000"/>
                <a:gd name="connsiteY56" fmla="*/ 3559 h 10000"/>
                <a:gd name="connsiteX57" fmla="*/ 1378 w 10000"/>
                <a:gd name="connsiteY57" fmla="*/ 3770 h 10000"/>
                <a:gd name="connsiteX58" fmla="*/ 1145 w 10000"/>
                <a:gd name="connsiteY58" fmla="*/ 3770 h 10000"/>
                <a:gd name="connsiteX59" fmla="*/ 968 w 10000"/>
                <a:gd name="connsiteY59" fmla="*/ 3981 h 10000"/>
                <a:gd name="connsiteX60" fmla="*/ 851 w 10000"/>
                <a:gd name="connsiteY60" fmla="*/ 3770 h 10000"/>
                <a:gd name="connsiteX61" fmla="*/ 558 w 10000"/>
                <a:gd name="connsiteY61" fmla="*/ 3717 h 10000"/>
                <a:gd name="connsiteX62" fmla="*/ 0 w 10000"/>
                <a:gd name="connsiteY62" fmla="*/ 4984 h 10000"/>
                <a:gd name="connsiteX63" fmla="*/ 59 w 10000"/>
                <a:gd name="connsiteY63" fmla="*/ 5249 h 10000"/>
                <a:gd name="connsiteX64" fmla="*/ 118 w 10000"/>
                <a:gd name="connsiteY64" fmla="*/ 5618 h 10000"/>
                <a:gd name="connsiteX65" fmla="*/ 294 w 10000"/>
                <a:gd name="connsiteY65" fmla="*/ 5935 h 10000"/>
                <a:gd name="connsiteX66" fmla="*/ 528 w 10000"/>
                <a:gd name="connsiteY66" fmla="*/ 6462 h 10000"/>
                <a:gd name="connsiteX67" fmla="*/ 381 w 10000"/>
                <a:gd name="connsiteY67" fmla="*/ 6358 h 10000"/>
                <a:gd name="connsiteX68" fmla="*/ 733 w 10000"/>
                <a:gd name="connsiteY68" fmla="*/ 6832 h 10000"/>
                <a:gd name="connsiteX69" fmla="*/ 938 w 10000"/>
                <a:gd name="connsiteY69" fmla="*/ 6780 h 10000"/>
                <a:gd name="connsiteX70" fmla="*/ 910 w 10000"/>
                <a:gd name="connsiteY70" fmla="*/ 6462 h 10000"/>
                <a:gd name="connsiteX71" fmla="*/ 1085 w 10000"/>
                <a:gd name="connsiteY71" fmla="*/ 6515 h 10000"/>
                <a:gd name="connsiteX72" fmla="*/ 880 w 10000"/>
                <a:gd name="connsiteY72" fmla="*/ 5882 h 10000"/>
                <a:gd name="connsiteX73" fmla="*/ 1261 w 10000"/>
                <a:gd name="connsiteY73" fmla="*/ 5618 h 10000"/>
                <a:gd name="connsiteX74" fmla="*/ 1468 w 10000"/>
                <a:gd name="connsiteY74" fmla="*/ 5618 h 10000"/>
                <a:gd name="connsiteX75" fmla="*/ 1468 w 10000"/>
                <a:gd name="connsiteY75" fmla="*/ 5882 h 10000"/>
                <a:gd name="connsiteX76" fmla="*/ 1290 w 10000"/>
                <a:gd name="connsiteY76" fmla="*/ 6040 h 10000"/>
                <a:gd name="connsiteX77" fmla="*/ 1174 w 10000"/>
                <a:gd name="connsiteY77" fmla="*/ 6727 h 10000"/>
                <a:gd name="connsiteX78" fmla="*/ 1115 w 10000"/>
                <a:gd name="connsiteY78" fmla="*/ 7043 h 10000"/>
                <a:gd name="connsiteX79" fmla="*/ 1203 w 10000"/>
                <a:gd name="connsiteY79" fmla="*/ 7466 h 10000"/>
                <a:gd name="connsiteX80" fmla="*/ 1378 w 10000"/>
                <a:gd name="connsiteY80" fmla="*/ 7783 h 10000"/>
                <a:gd name="connsiteX81" fmla="*/ 1965 w 10000"/>
                <a:gd name="connsiteY81" fmla="*/ 8416 h 10000"/>
                <a:gd name="connsiteX82" fmla="*/ 2433 w 10000"/>
                <a:gd name="connsiteY82" fmla="*/ 8891 h 10000"/>
                <a:gd name="connsiteX83" fmla="*/ 2785 w 10000"/>
                <a:gd name="connsiteY83" fmla="*/ 9103 h 10000"/>
                <a:gd name="connsiteX84" fmla="*/ 3167 w 10000"/>
                <a:gd name="connsiteY84" fmla="*/ 9313 h 10000"/>
                <a:gd name="connsiteX85" fmla="*/ 3550 w 10000"/>
                <a:gd name="connsiteY85" fmla="*/ 9525 h 10000"/>
                <a:gd name="connsiteX86" fmla="*/ 3902 w 10000"/>
                <a:gd name="connsiteY86" fmla="*/ 9631 h 10000"/>
                <a:gd name="connsiteX87" fmla="*/ 4282 w 10000"/>
                <a:gd name="connsiteY87" fmla="*/ 9789 h 10000"/>
                <a:gd name="connsiteX88" fmla="*/ 4722 w 10000"/>
                <a:gd name="connsiteY88" fmla="*/ 9948 h 10000"/>
                <a:gd name="connsiteX89" fmla="*/ 5190 w 10000"/>
                <a:gd name="connsiteY89" fmla="*/ 10000 h 10000"/>
                <a:gd name="connsiteX90" fmla="*/ 5601 w 10000"/>
                <a:gd name="connsiteY90" fmla="*/ 10000 h 10000"/>
                <a:gd name="connsiteX91" fmla="*/ 6100 w 10000"/>
                <a:gd name="connsiteY91" fmla="*/ 9948 h 10000"/>
                <a:gd name="connsiteX92" fmla="*/ 6452 w 10000"/>
                <a:gd name="connsiteY92" fmla="*/ 9841 h 10000"/>
                <a:gd name="connsiteX93" fmla="*/ 6804 w 10000"/>
                <a:gd name="connsiteY93" fmla="*/ 9737 h 10000"/>
                <a:gd name="connsiteX94" fmla="*/ 7186 w 10000"/>
                <a:gd name="connsiteY94" fmla="*/ 9578 h 10000"/>
                <a:gd name="connsiteX95" fmla="*/ 7537 w 10000"/>
                <a:gd name="connsiteY95" fmla="*/ 9419 h 10000"/>
                <a:gd name="connsiteX96" fmla="*/ 7860 w 10000"/>
                <a:gd name="connsiteY96" fmla="*/ 9209 h 10000"/>
                <a:gd name="connsiteX97" fmla="*/ 8212 w 10000"/>
                <a:gd name="connsiteY97" fmla="*/ 8997 h 10000"/>
                <a:gd name="connsiteX98" fmla="*/ 8535 w 10000"/>
                <a:gd name="connsiteY98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091 w 10000"/>
                <a:gd name="connsiteY14" fmla="*/ 5249 h 10000"/>
                <a:gd name="connsiteX15" fmla="*/ 8916 w 10000"/>
                <a:gd name="connsiteY15" fmla="*/ 6146 h 10000"/>
                <a:gd name="connsiteX16" fmla="*/ 8720 w 10000"/>
                <a:gd name="connsiteY16" fmla="*/ 5507 h 10000"/>
                <a:gd name="connsiteX17" fmla="*/ 8655 w 10000"/>
                <a:gd name="connsiteY17" fmla="*/ 4904 h 10000"/>
                <a:gd name="connsiteX18" fmla="*/ 8207 w 10000"/>
                <a:gd name="connsiteY18" fmla="*/ 4602 h 10000"/>
                <a:gd name="connsiteX19" fmla="*/ 7823 w 10000"/>
                <a:gd name="connsiteY19" fmla="*/ 3923 h 10000"/>
                <a:gd name="connsiteX20" fmla="*/ 6914 w 10000"/>
                <a:gd name="connsiteY20" fmla="*/ 3320 h 10000"/>
                <a:gd name="connsiteX21" fmla="*/ 6926 w 10000"/>
                <a:gd name="connsiteY21" fmla="*/ 3319 h 10000"/>
                <a:gd name="connsiteX22" fmla="*/ 6605 w 10000"/>
                <a:gd name="connsiteY22" fmla="*/ 3244 h 10000"/>
                <a:gd name="connsiteX23" fmla="*/ 6479 w 10000"/>
                <a:gd name="connsiteY23" fmla="*/ 3018 h 10000"/>
                <a:gd name="connsiteX24" fmla="*/ 4957 w 10000"/>
                <a:gd name="connsiteY24" fmla="*/ 3242 h 10000"/>
                <a:gd name="connsiteX25" fmla="*/ 4838 w 10000"/>
                <a:gd name="connsiteY25" fmla="*/ 3189 h 10000"/>
                <a:gd name="connsiteX26" fmla="*/ 4692 w 10000"/>
                <a:gd name="connsiteY26" fmla="*/ 3136 h 10000"/>
                <a:gd name="connsiteX27" fmla="*/ 4575 w 10000"/>
                <a:gd name="connsiteY27" fmla="*/ 3348 h 10000"/>
                <a:gd name="connsiteX28" fmla="*/ 4253 w 10000"/>
                <a:gd name="connsiteY28" fmla="*/ 3084 h 10000"/>
                <a:gd name="connsiteX29" fmla="*/ 4400 w 10000"/>
                <a:gd name="connsiteY29" fmla="*/ 3084 h 10000"/>
                <a:gd name="connsiteX30" fmla="*/ 4429 w 10000"/>
                <a:gd name="connsiteY30" fmla="*/ 3031 h 10000"/>
                <a:gd name="connsiteX31" fmla="*/ 4282 w 10000"/>
                <a:gd name="connsiteY31" fmla="*/ 2925 h 10000"/>
                <a:gd name="connsiteX32" fmla="*/ 4311 w 10000"/>
                <a:gd name="connsiteY32" fmla="*/ 2503 h 10000"/>
                <a:gd name="connsiteX33" fmla="*/ 4253 w 10000"/>
                <a:gd name="connsiteY33" fmla="*/ 2291 h 10000"/>
                <a:gd name="connsiteX34" fmla="*/ 4222 w 10000"/>
                <a:gd name="connsiteY34" fmla="*/ 1659 h 10000"/>
                <a:gd name="connsiteX35" fmla="*/ 4282 w 10000"/>
                <a:gd name="connsiteY35" fmla="*/ 1659 h 10000"/>
                <a:gd name="connsiteX36" fmla="*/ 4194 w 10000"/>
                <a:gd name="connsiteY36" fmla="*/ 1552 h 10000"/>
                <a:gd name="connsiteX37" fmla="*/ 3930 w 10000"/>
                <a:gd name="connsiteY37" fmla="*/ 1763 h 10000"/>
                <a:gd name="connsiteX38" fmla="*/ 3871 w 10000"/>
                <a:gd name="connsiteY38" fmla="*/ 1341 h 10000"/>
                <a:gd name="connsiteX39" fmla="*/ 4077 w 10000"/>
                <a:gd name="connsiteY39" fmla="*/ 602 h 10000"/>
                <a:gd name="connsiteX40" fmla="*/ 3902 w 10000"/>
                <a:gd name="connsiteY40" fmla="*/ 338 h 10000"/>
                <a:gd name="connsiteX41" fmla="*/ 4493 w 10000"/>
                <a:gd name="connsiteY41" fmla="*/ 0 h 10000"/>
                <a:gd name="connsiteX42" fmla="*/ 3636 w 10000"/>
                <a:gd name="connsiteY42" fmla="*/ 21 h 10000"/>
                <a:gd name="connsiteX43" fmla="*/ 3550 w 10000"/>
                <a:gd name="connsiteY43" fmla="*/ 233 h 10000"/>
                <a:gd name="connsiteX44" fmla="*/ 3460 w 10000"/>
                <a:gd name="connsiteY44" fmla="*/ 655 h 10000"/>
                <a:gd name="connsiteX45" fmla="*/ 3343 w 10000"/>
                <a:gd name="connsiteY45" fmla="*/ 708 h 10000"/>
                <a:gd name="connsiteX46" fmla="*/ 3519 w 10000"/>
                <a:gd name="connsiteY46" fmla="*/ 919 h 10000"/>
                <a:gd name="connsiteX47" fmla="*/ 3147 w 10000"/>
                <a:gd name="connsiteY47" fmla="*/ 1055 h 10000"/>
                <a:gd name="connsiteX48" fmla="*/ 2763 w 10000"/>
                <a:gd name="connsiteY48" fmla="*/ 2337 h 10000"/>
                <a:gd name="connsiteX49" fmla="*/ 2570 w 10000"/>
                <a:gd name="connsiteY49" fmla="*/ 2487 h 10000"/>
                <a:gd name="connsiteX50" fmla="*/ 2378 w 10000"/>
                <a:gd name="connsiteY50" fmla="*/ 2638 h 10000"/>
                <a:gd name="connsiteX51" fmla="*/ 2570 w 10000"/>
                <a:gd name="connsiteY51" fmla="*/ 2488 h 10000"/>
                <a:gd name="connsiteX52" fmla="*/ 1994 w 10000"/>
                <a:gd name="connsiteY52" fmla="*/ 2940 h 10000"/>
                <a:gd name="connsiteX53" fmla="*/ 1929 w 10000"/>
                <a:gd name="connsiteY53" fmla="*/ 3317 h 10000"/>
                <a:gd name="connsiteX54" fmla="*/ 1929 w 10000"/>
                <a:gd name="connsiteY54" fmla="*/ 3317 h 10000"/>
                <a:gd name="connsiteX55" fmla="*/ 1789 w 10000"/>
                <a:gd name="connsiteY55" fmla="*/ 3559 h 10000"/>
                <a:gd name="connsiteX56" fmla="*/ 1554 w 10000"/>
                <a:gd name="connsiteY56" fmla="*/ 3559 h 10000"/>
                <a:gd name="connsiteX57" fmla="*/ 1378 w 10000"/>
                <a:gd name="connsiteY57" fmla="*/ 3770 h 10000"/>
                <a:gd name="connsiteX58" fmla="*/ 1145 w 10000"/>
                <a:gd name="connsiteY58" fmla="*/ 3770 h 10000"/>
                <a:gd name="connsiteX59" fmla="*/ 968 w 10000"/>
                <a:gd name="connsiteY59" fmla="*/ 3981 h 10000"/>
                <a:gd name="connsiteX60" fmla="*/ 851 w 10000"/>
                <a:gd name="connsiteY60" fmla="*/ 3770 h 10000"/>
                <a:gd name="connsiteX61" fmla="*/ 558 w 10000"/>
                <a:gd name="connsiteY61" fmla="*/ 3717 h 10000"/>
                <a:gd name="connsiteX62" fmla="*/ 0 w 10000"/>
                <a:gd name="connsiteY62" fmla="*/ 4984 h 10000"/>
                <a:gd name="connsiteX63" fmla="*/ 59 w 10000"/>
                <a:gd name="connsiteY63" fmla="*/ 5249 h 10000"/>
                <a:gd name="connsiteX64" fmla="*/ 118 w 10000"/>
                <a:gd name="connsiteY64" fmla="*/ 5618 h 10000"/>
                <a:gd name="connsiteX65" fmla="*/ 294 w 10000"/>
                <a:gd name="connsiteY65" fmla="*/ 5935 h 10000"/>
                <a:gd name="connsiteX66" fmla="*/ 528 w 10000"/>
                <a:gd name="connsiteY66" fmla="*/ 6462 h 10000"/>
                <a:gd name="connsiteX67" fmla="*/ 381 w 10000"/>
                <a:gd name="connsiteY67" fmla="*/ 6358 h 10000"/>
                <a:gd name="connsiteX68" fmla="*/ 733 w 10000"/>
                <a:gd name="connsiteY68" fmla="*/ 6832 h 10000"/>
                <a:gd name="connsiteX69" fmla="*/ 938 w 10000"/>
                <a:gd name="connsiteY69" fmla="*/ 6780 h 10000"/>
                <a:gd name="connsiteX70" fmla="*/ 910 w 10000"/>
                <a:gd name="connsiteY70" fmla="*/ 6462 h 10000"/>
                <a:gd name="connsiteX71" fmla="*/ 1085 w 10000"/>
                <a:gd name="connsiteY71" fmla="*/ 6515 h 10000"/>
                <a:gd name="connsiteX72" fmla="*/ 880 w 10000"/>
                <a:gd name="connsiteY72" fmla="*/ 5882 h 10000"/>
                <a:gd name="connsiteX73" fmla="*/ 1261 w 10000"/>
                <a:gd name="connsiteY73" fmla="*/ 5618 h 10000"/>
                <a:gd name="connsiteX74" fmla="*/ 1468 w 10000"/>
                <a:gd name="connsiteY74" fmla="*/ 5618 h 10000"/>
                <a:gd name="connsiteX75" fmla="*/ 1468 w 10000"/>
                <a:gd name="connsiteY75" fmla="*/ 5882 h 10000"/>
                <a:gd name="connsiteX76" fmla="*/ 1290 w 10000"/>
                <a:gd name="connsiteY76" fmla="*/ 6040 h 10000"/>
                <a:gd name="connsiteX77" fmla="*/ 1174 w 10000"/>
                <a:gd name="connsiteY77" fmla="*/ 6727 h 10000"/>
                <a:gd name="connsiteX78" fmla="*/ 1115 w 10000"/>
                <a:gd name="connsiteY78" fmla="*/ 7043 h 10000"/>
                <a:gd name="connsiteX79" fmla="*/ 1203 w 10000"/>
                <a:gd name="connsiteY79" fmla="*/ 7466 h 10000"/>
                <a:gd name="connsiteX80" fmla="*/ 1378 w 10000"/>
                <a:gd name="connsiteY80" fmla="*/ 7783 h 10000"/>
                <a:gd name="connsiteX81" fmla="*/ 1965 w 10000"/>
                <a:gd name="connsiteY81" fmla="*/ 8416 h 10000"/>
                <a:gd name="connsiteX82" fmla="*/ 2433 w 10000"/>
                <a:gd name="connsiteY82" fmla="*/ 8891 h 10000"/>
                <a:gd name="connsiteX83" fmla="*/ 2785 w 10000"/>
                <a:gd name="connsiteY83" fmla="*/ 9103 h 10000"/>
                <a:gd name="connsiteX84" fmla="*/ 3167 w 10000"/>
                <a:gd name="connsiteY84" fmla="*/ 9313 h 10000"/>
                <a:gd name="connsiteX85" fmla="*/ 3550 w 10000"/>
                <a:gd name="connsiteY85" fmla="*/ 9525 h 10000"/>
                <a:gd name="connsiteX86" fmla="*/ 3902 w 10000"/>
                <a:gd name="connsiteY86" fmla="*/ 9631 h 10000"/>
                <a:gd name="connsiteX87" fmla="*/ 4282 w 10000"/>
                <a:gd name="connsiteY87" fmla="*/ 9789 h 10000"/>
                <a:gd name="connsiteX88" fmla="*/ 4722 w 10000"/>
                <a:gd name="connsiteY88" fmla="*/ 9948 h 10000"/>
                <a:gd name="connsiteX89" fmla="*/ 5190 w 10000"/>
                <a:gd name="connsiteY89" fmla="*/ 10000 h 10000"/>
                <a:gd name="connsiteX90" fmla="*/ 5601 w 10000"/>
                <a:gd name="connsiteY90" fmla="*/ 10000 h 10000"/>
                <a:gd name="connsiteX91" fmla="*/ 6100 w 10000"/>
                <a:gd name="connsiteY91" fmla="*/ 9948 h 10000"/>
                <a:gd name="connsiteX92" fmla="*/ 6452 w 10000"/>
                <a:gd name="connsiteY92" fmla="*/ 9841 h 10000"/>
                <a:gd name="connsiteX93" fmla="*/ 6804 w 10000"/>
                <a:gd name="connsiteY93" fmla="*/ 9737 h 10000"/>
                <a:gd name="connsiteX94" fmla="*/ 7186 w 10000"/>
                <a:gd name="connsiteY94" fmla="*/ 9578 h 10000"/>
                <a:gd name="connsiteX95" fmla="*/ 7537 w 10000"/>
                <a:gd name="connsiteY95" fmla="*/ 9419 h 10000"/>
                <a:gd name="connsiteX96" fmla="*/ 7860 w 10000"/>
                <a:gd name="connsiteY96" fmla="*/ 9209 h 10000"/>
                <a:gd name="connsiteX97" fmla="*/ 8212 w 10000"/>
                <a:gd name="connsiteY97" fmla="*/ 8997 h 10000"/>
                <a:gd name="connsiteX98" fmla="*/ 8535 w 10000"/>
                <a:gd name="connsiteY98" fmla="*/ 8681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</a:cxnLst>
              <a:rect l="l" t="t" r="r" b="b"/>
              <a:pathLst>
                <a:path w="10000" h="10000">
                  <a:moveTo>
                    <a:pt x="8535" y="8681"/>
                  </a:moveTo>
                  <a:lnTo>
                    <a:pt x="8887" y="8363"/>
                  </a:lnTo>
                  <a:cubicBezTo>
                    <a:pt x="8945" y="8224"/>
                    <a:pt x="9002" y="8082"/>
                    <a:pt x="9062" y="7941"/>
                  </a:cubicBezTo>
                  <a:lnTo>
                    <a:pt x="9414" y="7624"/>
                  </a:lnTo>
                  <a:cubicBezTo>
                    <a:pt x="9373" y="7466"/>
                    <a:pt x="9335" y="7308"/>
                    <a:pt x="9296" y="7149"/>
                  </a:cubicBezTo>
                  <a:lnTo>
                    <a:pt x="9502" y="6885"/>
                  </a:lnTo>
                  <a:cubicBezTo>
                    <a:pt x="9550" y="6797"/>
                    <a:pt x="9600" y="6709"/>
                    <a:pt x="9648" y="6621"/>
                  </a:cubicBezTo>
                  <a:cubicBezTo>
                    <a:pt x="9667" y="6762"/>
                    <a:pt x="9687" y="6904"/>
                    <a:pt x="9706" y="7043"/>
                  </a:cubicBezTo>
                  <a:cubicBezTo>
                    <a:pt x="9687" y="7202"/>
                    <a:pt x="9667" y="7361"/>
                    <a:pt x="9648" y="7519"/>
                  </a:cubicBezTo>
                  <a:lnTo>
                    <a:pt x="9971" y="7043"/>
                  </a:lnTo>
                  <a:cubicBezTo>
                    <a:pt x="9981" y="6920"/>
                    <a:pt x="9990" y="6798"/>
                    <a:pt x="10000" y="6674"/>
                  </a:cubicBezTo>
                  <a:cubicBezTo>
                    <a:pt x="9961" y="6691"/>
                    <a:pt x="9923" y="6710"/>
                    <a:pt x="9882" y="6727"/>
                  </a:cubicBezTo>
                  <a:cubicBezTo>
                    <a:pt x="9853" y="6603"/>
                    <a:pt x="9824" y="6480"/>
                    <a:pt x="9795" y="6358"/>
                  </a:cubicBezTo>
                  <a:cubicBezTo>
                    <a:pt x="9834" y="6217"/>
                    <a:pt x="9873" y="6075"/>
                    <a:pt x="9911" y="5935"/>
                  </a:cubicBezTo>
                  <a:cubicBezTo>
                    <a:pt x="9794" y="5750"/>
                    <a:pt x="9257" y="5214"/>
                    <a:pt x="9091" y="5249"/>
                  </a:cubicBezTo>
                  <a:cubicBezTo>
                    <a:pt x="9003" y="5407"/>
                    <a:pt x="8978" y="6103"/>
                    <a:pt x="8916" y="6146"/>
                  </a:cubicBezTo>
                  <a:cubicBezTo>
                    <a:pt x="8849" y="5934"/>
                    <a:pt x="8785" y="5720"/>
                    <a:pt x="8720" y="5507"/>
                  </a:cubicBezTo>
                  <a:cubicBezTo>
                    <a:pt x="8698" y="5306"/>
                    <a:pt x="8677" y="5105"/>
                    <a:pt x="8655" y="4904"/>
                  </a:cubicBezTo>
                  <a:cubicBezTo>
                    <a:pt x="8597" y="4851"/>
                    <a:pt x="8265" y="4655"/>
                    <a:pt x="8207" y="4602"/>
                  </a:cubicBezTo>
                  <a:lnTo>
                    <a:pt x="7823" y="3923"/>
                  </a:lnTo>
                  <a:cubicBezTo>
                    <a:pt x="7608" y="3709"/>
                    <a:pt x="7095" y="3559"/>
                    <a:pt x="6914" y="3320"/>
                  </a:cubicBezTo>
                  <a:cubicBezTo>
                    <a:pt x="6933" y="3144"/>
                    <a:pt x="6907" y="3495"/>
                    <a:pt x="6926" y="3319"/>
                  </a:cubicBezTo>
                  <a:cubicBezTo>
                    <a:pt x="6887" y="3248"/>
                    <a:pt x="6646" y="3314"/>
                    <a:pt x="6605" y="3244"/>
                  </a:cubicBezTo>
                  <a:cubicBezTo>
                    <a:pt x="6538" y="3086"/>
                    <a:pt x="6546" y="3176"/>
                    <a:pt x="6479" y="3018"/>
                  </a:cubicBezTo>
                  <a:lnTo>
                    <a:pt x="4957" y="3242"/>
                  </a:lnTo>
                  <a:cubicBezTo>
                    <a:pt x="4918" y="3224"/>
                    <a:pt x="4877" y="3207"/>
                    <a:pt x="4838" y="3189"/>
                  </a:cubicBezTo>
                  <a:lnTo>
                    <a:pt x="4692" y="3136"/>
                  </a:lnTo>
                  <a:cubicBezTo>
                    <a:pt x="4653" y="3206"/>
                    <a:pt x="4615" y="3277"/>
                    <a:pt x="4575" y="3348"/>
                  </a:cubicBezTo>
                  <a:lnTo>
                    <a:pt x="4253" y="3084"/>
                  </a:lnTo>
                  <a:lnTo>
                    <a:pt x="4400" y="3084"/>
                  </a:lnTo>
                  <a:cubicBezTo>
                    <a:pt x="4429" y="3075"/>
                    <a:pt x="4449" y="3057"/>
                    <a:pt x="4429" y="3031"/>
                  </a:cubicBezTo>
                  <a:cubicBezTo>
                    <a:pt x="4379" y="2996"/>
                    <a:pt x="4331" y="2960"/>
                    <a:pt x="4282" y="2925"/>
                  </a:cubicBezTo>
                  <a:cubicBezTo>
                    <a:pt x="4292" y="2785"/>
                    <a:pt x="4301" y="2643"/>
                    <a:pt x="4311" y="2503"/>
                  </a:cubicBezTo>
                  <a:cubicBezTo>
                    <a:pt x="4292" y="2433"/>
                    <a:pt x="4272" y="2361"/>
                    <a:pt x="4253" y="2291"/>
                  </a:cubicBezTo>
                  <a:cubicBezTo>
                    <a:pt x="4242" y="2081"/>
                    <a:pt x="4233" y="1869"/>
                    <a:pt x="4222" y="1659"/>
                  </a:cubicBezTo>
                  <a:lnTo>
                    <a:pt x="4282" y="1659"/>
                  </a:lnTo>
                  <a:cubicBezTo>
                    <a:pt x="4253" y="1623"/>
                    <a:pt x="4223" y="1588"/>
                    <a:pt x="4194" y="1552"/>
                  </a:cubicBezTo>
                  <a:lnTo>
                    <a:pt x="3930" y="1763"/>
                  </a:lnTo>
                  <a:cubicBezTo>
                    <a:pt x="3911" y="1624"/>
                    <a:pt x="3891" y="1482"/>
                    <a:pt x="3871" y="1341"/>
                  </a:cubicBezTo>
                  <a:cubicBezTo>
                    <a:pt x="3940" y="1095"/>
                    <a:pt x="4008" y="848"/>
                    <a:pt x="4077" y="602"/>
                  </a:cubicBezTo>
                  <a:lnTo>
                    <a:pt x="3902" y="338"/>
                  </a:lnTo>
                  <a:lnTo>
                    <a:pt x="4493" y="0"/>
                  </a:lnTo>
                  <a:lnTo>
                    <a:pt x="3636" y="21"/>
                  </a:lnTo>
                  <a:cubicBezTo>
                    <a:pt x="3607" y="91"/>
                    <a:pt x="3579" y="163"/>
                    <a:pt x="3550" y="233"/>
                  </a:cubicBezTo>
                  <a:cubicBezTo>
                    <a:pt x="3519" y="373"/>
                    <a:pt x="3489" y="515"/>
                    <a:pt x="3460" y="655"/>
                  </a:cubicBezTo>
                  <a:cubicBezTo>
                    <a:pt x="3421" y="672"/>
                    <a:pt x="3383" y="691"/>
                    <a:pt x="3343" y="708"/>
                  </a:cubicBezTo>
                  <a:cubicBezTo>
                    <a:pt x="3402" y="778"/>
                    <a:pt x="3460" y="849"/>
                    <a:pt x="3519" y="919"/>
                  </a:cubicBezTo>
                  <a:cubicBezTo>
                    <a:pt x="3529" y="1007"/>
                    <a:pt x="3136" y="967"/>
                    <a:pt x="3147" y="1055"/>
                  </a:cubicBezTo>
                  <a:cubicBezTo>
                    <a:pt x="3069" y="1328"/>
                    <a:pt x="2851" y="2135"/>
                    <a:pt x="2763" y="2337"/>
                  </a:cubicBezTo>
                  <a:cubicBezTo>
                    <a:pt x="2667" y="2576"/>
                    <a:pt x="2682" y="2473"/>
                    <a:pt x="2570" y="2487"/>
                  </a:cubicBezTo>
                  <a:cubicBezTo>
                    <a:pt x="2463" y="2527"/>
                    <a:pt x="2378" y="2638"/>
                    <a:pt x="2378" y="2638"/>
                  </a:cubicBezTo>
                  <a:cubicBezTo>
                    <a:pt x="2598" y="2668"/>
                    <a:pt x="2546" y="2374"/>
                    <a:pt x="2570" y="2488"/>
                  </a:cubicBezTo>
                  <a:cubicBezTo>
                    <a:pt x="2783" y="2907"/>
                    <a:pt x="1807" y="2482"/>
                    <a:pt x="1994" y="2940"/>
                  </a:cubicBezTo>
                  <a:cubicBezTo>
                    <a:pt x="1974" y="3063"/>
                    <a:pt x="1949" y="3193"/>
                    <a:pt x="1929" y="3317"/>
                  </a:cubicBezTo>
                  <a:lnTo>
                    <a:pt x="1929" y="3317"/>
                  </a:lnTo>
                  <a:cubicBezTo>
                    <a:pt x="1906" y="3357"/>
                    <a:pt x="1852" y="3519"/>
                    <a:pt x="1789" y="3559"/>
                  </a:cubicBezTo>
                  <a:lnTo>
                    <a:pt x="1554" y="3559"/>
                  </a:lnTo>
                  <a:cubicBezTo>
                    <a:pt x="1495" y="3629"/>
                    <a:pt x="1437" y="3700"/>
                    <a:pt x="1378" y="3770"/>
                  </a:cubicBezTo>
                  <a:lnTo>
                    <a:pt x="1145" y="3770"/>
                  </a:lnTo>
                  <a:cubicBezTo>
                    <a:pt x="1085" y="3840"/>
                    <a:pt x="1027" y="3911"/>
                    <a:pt x="968" y="3981"/>
                  </a:cubicBezTo>
                  <a:cubicBezTo>
                    <a:pt x="928" y="3911"/>
                    <a:pt x="890" y="3840"/>
                    <a:pt x="851" y="3770"/>
                  </a:cubicBezTo>
                  <a:lnTo>
                    <a:pt x="558" y="3717"/>
                  </a:lnTo>
                  <a:lnTo>
                    <a:pt x="0" y="4984"/>
                  </a:lnTo>
                  <a:cubicBezTo>
                    <a:pt x="19" y="5072"/>
                    <a:pt x="40" y="5160"/>
                    <a:pt x="59" y="5249"/>
                  </a:cubicBezTo>
                  <a:cubicBezTo>
                    <a:pt x="78" y="5372"/>
                    <a:pt x="99" y="5494"/>
                    <a:pt x="118" y="5618"/>
                  </a:cubicBezTo>
                  <a:cubicBezTo>
                    <a:pt x="176" y="5724"/>
                    <a:pt x="235" y="5829"/>
                    <a:pt x="294" y="5935"/>
                  </a:cubicBezTo>
                  <a:lnTo>
                    <a:pt x="528" y="6462"/>
                  </a:lnTo>
                  <a:lnTo>
                    <a:pt x="381" y="6358"/>
                  </a:lnTo>
                  <a:lnTo>
                    <a:pt x="733" y="6832"/>
                  </a:lnTo>
                  <a:lnTo>
                    <a:pt x="938" y="6780"/>
                  </a:lnTo>
                  <a:cubicBezTo>
                    <a:pt x="929" y="6674"/>
                    <a:pt x="919" y="6568"/>
                    <a:pt x="910" y="6462"/>
                  </a:cubicBezTo>
                  <a:lnTo>
                    <a:pt x="1085" y="6515"/>
                  </a:lnTo>
                  <a:cubicBezTo>
                    <a:pt x="1017" y="6304"/>
                    <a:pt x="948" y="6093"/>
                    <a:pt x="880" y="5882"/>
                  </a:cubicBezTo>
                  <a:lnTo>
                    <a:pt x="1261" y="5618"/>
                  </a:lnTo>
                  <a:lnTo>
                    <a:pt x="1468" y="5618"/>
                  </a:lnTo>
                  <a:lnTo>
                    <a:pt x="1468" y="5882"/>
                  </a:lnTo>
                  <a:cubicBezTo>
                    <a:pt x="1409" y="5935"/>
                    <a:pt x="1349" y="5987"/>
                    <a:pt x="1290" y="6040"/>
                  </a:cubicBezTo>
                  <a:cubicBezTo>
                    <a:pt x="1252" y="6269"/>
                    <a:pt x="1212" y="6497"/>
                    <a:pt x="1174" y="6727"/>
                  </a:cubicBezTo>
                  <a:cubicBezTo>
                    <a:pt x="1155" y="6832"/>
                    <a:pt x="1135" y="6938"/>
                    <a:pt x="1115" y="7043"/>
                  </a:cubicBezTo>
                  <a:cubicBezTo>
                    <a:pt x="1145" y="7184"/>
                    <a:pt x="1174" y="7326"/>
                    <a:pt x="1203" y="7466"/>
                  </a:cubicBezTo>
                  <a:cubicBezTo>
                    <a:pt x="1262" y="7571"/>
                    <a:pt x="1320" y="7678"/>
                    <a:pt x="1378" y="7783"/>
                  </a:cubicBezTo>
                  <a:lnTo>
                    <a:pt x="1965" y="8416"/>
                  </a:lnTo>
                  <a:lnTo>
                    <a:pt x="2433" y="8891"/>
                  </a:lnTo>
                  <a:lnTo>
                    <a:pt x="2785" y="9103"/>
                  </a:lnTo>
                  <a:lnTo>
                    <a:pt x="3167" y="9313"/>
                  </a:lnTo>
                  <a:lnTo>
                    <a:pt x="3550" y="9525"/>
                  </a:lnTo>
                  <a:lnTo>
                    <a:pt x="3902" y="9631"/>
                  </a:lnTo>
                  <a:lnTo>
                    <a:pt x="4282" y="9789"/>
                  </a:lnTo>
                  <a:lnTo>
                    <a:pt x="4722" y="9948"/>
                  </a:lnTo>
                  <a:lnTo>
                    <a:pt x="5190" y="10000"/>
                  </a:lnTo>
                  <a:lnTo>
                    <a:pt x="5601" y="10000"/>
                  </a:lnTo>
                  <a:lnTo>
                    <a:pt x="6100" y="9948"/>
                  </a:lnTo>
                  <a:lnTo>
                    <a:pt x="6452" y="9841"/>
                  </a:lnTo>
                  <a:lnTo>
                    <a:pt x="6804" y="9737"/>
                  </a:lnTo>
                  <a:lnTo>
                    <a:pt x="7186" y="9578"/>
                  </a:lnTo>
                  <a:lnTo>
                    <a:pt x="7537" y="9419"/>
                  </a:lnTo>
                  <a:lnTo>
                    <a:pt x="7860" y="9209"/>
                  </a:lnTo>
                  <a:lnTo>
                    <a:pt x="8212" y="8997"/>
                  </a:lnTo>
                  <a:lnTo>
                    <a:pt x="8535" y="8681"/>
                  </a:lnTo>
                </a:path>
              </a:pathLst>
            </a:custGeom>
            <a:gradFill>
              <a:gsLst>
                <a:gs pos="3000">
                  <a:schemeClr val="bg1"/>
                </a:gs>
                <a:gs pos="100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shape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pt-BR" sz="320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endParaRPr>
            </a:p>
          </p:txBody>
        </p:sp>
      </p:grpSp>
      <p:sp>
        <p:nvSpPr>
          <p:cNvPr id="33" name="Freeform 52"/>
          <p:cNvSpPr>
            <a:spLocks/>
          </p:cNvSpPr>
          <p:nvPr/>
        </p:nvSpPr>
        <p:spPr bwMode="auto">
          <a:xfrm>
            <a:off x="2590460" y="3353042"/>
            <a:ext cx="16863" cy="14978"/>
          </a:xfrm>
          <a:custGeom>
            <a:avLst/>
            <a:gdLst>
              <a:gd name="T0" fmla="*/ 0 w 26"/>
              <a:gd name="T1" fmla="*/ 11 h 23"/>
              <a:gd name="T2" fmla="*/ 10 w 26"/>
              <a:gd name="T3" fmla="*/ 22 h 23"/>
              <a:gd name="T4" fmla="*/ 17 w 26"/>
              <a:gd name="T5" fmla="*/ 22 h 23"/>
              <a:gd name="T6" fmla="*/ 25 w 26"/>
              <a:gd name="T7" fmla="*/ 22 h 23"/>
              <a:gd name="T8" fmla="*/ 23 w 26"/>
              <a:gd name="T9" fmla="*/ 15 h 23"/>
              <a:gd name="T10" fmla="*/ 6 w 26"/>
              <a:gd name="T11" fmla="*/ 8 h 23"/>
              <a:gd name="T12" fmla="*/ 4 w 26"/>
              <a:gd name="T13" fmla="*/ 0 h 23"/>
              <a:gd name="T14" fmla="*/ 0 w 26"/>
              <a:gd name="T15" fmla="*/ 11 h 2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6"/>
              <a:gd name="T25" fmla="*/ 0 h 23"/>
              <a:gd name="T26" fmla="*/ 26 w 26"/>
              <a:gd name="T27" fmla="*/ 23 h 2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6" h="23">
                <a:moveTo>
                  <a:pt x="0" y="11"/>
                </a:moveTo>
                <a:lnTo>
                  <a:pt x="10" y="22"/>
                </a:lnTo>
                <a:lnTo>
                  <a:pt x="17" y="22"/>
                </a:lnTo>
                <a:lnTo>
                  <a:pt x="25" y="22"/>
                </a:lnTo>
                <a:lnTo>
                  <a:pt x="23" y="15"/>
                </a:lnTo>
                <a:lnTo>
                  <a:pt x="6" y="8"/>
                </a:lnTo>
                <a:lnTo>
                  <a:pt x="4" y="0"/>
                </a:lnTo>
                <a:lnTo>
                  <a:pt x="0" y="11"/>
                </a:lnTo>
              </a:path>
            </a:pathLst>
          </a:custGeom>
          <a:solidFill>
            <a:srgbClr val="008000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pt-BR" sz="320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36" name="Arc 37"/>
          <p:cNvSpPr>
            <a:spLocks/>
          </p:cNvSpPr>
          <p:nvPr/>
        </p:nvSpPr>
        <p:spPr bwMode="auto">
          <a:xfrm>
            <a:off x="2458796" y="3178151"/>
            <a:ext cx="1135840" cy="2196000"/>
          </a:xfrm>
          <a:custGeom>
            <a:avLst/>
            <a:gdLst>
              <a:gd name="T0" fmla="*/ 0 w 21600"/>
              <a:gd name="T1" fmla="*/ 0 h 43200"/>
              <a:gd name="T2" fmla="*/ 0 w 21600"/>
              <a:gd name="T3" fmla="*/ 0 h 43200"/>
              <a:gd name="T4" fmla="*/ 0 w 21600"/>
              <a:gd name="T5" fmla="*/ 0 h 43200"/>
              <a:gd name="T6" fmla="*/ 0 60000 65536"/>
              <a:gd name="T7" fmla="*/ 0 60000 65536"/>
              <a:gd name="T8" fmla="*/ 0 60000 65536"/>
              <a:gd name="T9" fmla="*/ 0 w 21600"/>
              <a:gd name="T10" fmla="*/ 0 h 43200"/>
              <a:gd name="T11" fmla="*/ 21600 w 21600"/>
              <a:gd name="T12" fmla="*/ 43200 h 43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43200" fill="none" extrusionOk="0">
                <a:moveTo>
                  <a:pt x="21600" y="43200"/>
                </a:moveTo>
                <a:cubicBezTo>
                  <a:pt x="9670" y="43200"/>
                  <a:pt x="0" y="33529"/>
                  <a:pt x="0" y="21600"/>
                </a:cubicBezTo>
                <a:cubicBezTo>
                  <a:pt x="-1" y="9704"/>
                  <a:pt x="9618" y="47"/>
                  <a:pt x="21514" y="0"/>
                </a:cubicBezTo>
              </a:path>
              <a:path w="21600" h="43200" stroke="0" extrusionOk="0">
                <a:moveTo>
                  <a:pt x="21600" y="43200"/>
                </a:moveTo>
                <a:cubicBezTo>
                  <a:pt x="9670" y="43200"/>
                  <a:pt x="0" y="33529"/>
                  <a:pt x="0" y="21600"/>
                </a:cubicBezTo>
                <a:cubicBezTo>
                  <a:pt x="-1" y="9704"/>
                  <a:pt x="9618" y="47"/>
                  <a:pt x="21514" y="0"/>
                </a:cubicBezTo>
                <a:lnTo>
                  <a:pt x="21600" y="21600"/>
                </a:lnTo>
                <a:close/>
              </a:path>
            </a:pathLst>
          </a:custGeom>
          <a:solidFill>
            <a:schemeClr val="tx1">
              <a:alpha val="65000"/>
            </a:schemeClr>
          </a:solidFill>
          <a:ln w="12700" cap="rnd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pt-BR" sz="320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47" name="Text Box 141"/>
          <p:cNvSpPr txBox="1">
            <a:spLocks noChangeArrowheads="1"/>
          </p:cNvSpPr>
          <p:nvPr/>
        </p:nvSpPr>
        <p:spPr bwMode="auto">
          <a:xfrm>
            <a:off x="4391472" y="6464369"/>
            <a:ext cx="48245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: André Luiz da Silva/CDA/CDCC</a:t>
            </a:r>
            <a:endParaRPr lang="pt-BR" sz="1200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48" name="Rectangle 30"/>
          <p:cNvSpPr>
            <a:spLocks noChangeArrowheads="1"/>
          </p:cNvSpPr>
          <p:nvPr/>
        </p:nvSpPr>
        <p:spPr bwMode="auto">
          <a:xfrm>
            <a:off x="256207" y="6381328"/>
            <a:ext cx="2301912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Figura fora de escala</a:t>
            </a:r>
            <a:endParaRPr lang="pt-BR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2" name="Rectangle 30"/>
          <p:cNvSpPr>
            <a:spLocks noChangeArrowheads="1"/>
          </p:cNvSpPr>
          <p:nvPr/>
        </p:nvSpPr>
        <p:spPr bwMode="auto">
          <a:xfrm>
            <a:off x="3131953" y="4060595"/>
            <a:ext cx="515838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 algn="l">
              <a:defRPr/>
            </a:pPr>
            <a:r>
              <a:rPr lang="pt-BR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PS      </a:t>
            </a:r>
            <a:endParaRPr lang="pt-BR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3" name="Elipse 2"/>
          <p:cNvSpPr>
            <a:spLocks/>
          </p:cNvSpPr>
          <p:nvPr/>
        </p:nvSpPr>
        <p:spPr bwMode="auto">
          <a:xfrm>
            <a:off x="3495920" y="4161820"/>
            <a:ext cx="180000" cy="180000"/>
          </a:xfrm>
          <a:prstGeom prst="ellipse">
            <a:avLst/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6 0.00186 C 0.11371 0.00186 0.20364 0.11922 0.20364 0.26505 C 0.20364 0.41019 0.11371 0.5294 0.00416 0.5294 C -0.10538 0.5294 -0.19393 0.41019 -0.19393 0.26505 C -0.19393 0.11922 -0.10538 0.00186 0.00416 0.00186 Z " pathEditMode="relative" rAng="0" ptsTypes="fffff">
                                      <p:cBhvr>
                                        <p:cTn id="8" dur="1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264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1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</p:bld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600" b="1" i="0" u="none" strike="noStrike" cap="none" normalizeH="0" baseline="0" smtClean="0">
            <a:ln>
              <a:noFill/>
            </a:ln>
            <a:solidFill>
              <a:srgbClr val="FF00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600" b="1" i="0" u="none" strike="noStrike" cap="none" normalizeH="0" baseline="0" smtClean="0">
            <a:ln>
              <a:noFill/>
            </a:ln>
            <a:solidFill>
              <a:srgbClr val="FF00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C:\MSOffice\Templates\Blank Presentation.pot</Template>
  <TotalTime>9062</TotalTime>
  <Words>342</Words>
  <Application>Microsoft Office PowerPoint</Application>
  <PresentationFormat>Apresentação na tela (4:3)</PresentationFormat>
  <Paragraphs>75</Paragraphs>
  <Slides>14</Slides>
  <Notes>7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21" baseType="lpstr">
      <vt:lpstr>Arial</vt:lpstr>
      <vt:lpstr>Century Gothic</vt:lpstr>
      <vt:lpstr>Consolas</vt:lpstr>
      <vt:lpstr>Courier New</vt:lpstr>
      <vt:lpstr>Times New Roman</vt:lpstr>
      <vt:lpstr>Wingdings</vt:lpstr>
      <vt:lpstr>Blank Presentation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As marés: simulador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Calendários</dc:title>
  <dc:creator>Iagusp</dc:creator>
  <cp:lastModifiedBy>andré silva</cp:lastModifiedBy>
  <cp:revision>560</cp:revision>
  <cp:lastPrinted>2000-05-01T12:23:36Z</cp:lastPrinted>
  <dcterms:created xsi:type="dcterms:W3CDTF">1995-06-17T23:31:02Z</dcterms:created>
  <dcterms:modified xsi:type="dcterms:W3CDTF">2019-08-23T20:22:28Z</dcterms:modified>
</cp:coreProperties>
</file>