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1" r:id="rId5"/>
    <p:sldId id="262" r:id="rId6"/>
    <p:sldId id="264" r:id="rId7"/>
    <p:sldId id="266" r:id="rId8"/>
    <p:sldId id="263" r:id="rId9"/>
    <p:sldId id="265" r:id="rId10"/>
    <p:sldId id="267" r:id="rId11"/>
    <p:sldId id="268" r:id="rId12"/>
    <p:sldId id="269" r:id="rId13"/>
    <p:sldId id="270" r:id="rId14"/>
    <p:sldId id="271" r:id="rId15"/>
    <p:sldId id="286" r:id="rId16"/>
    <p:sldId id="275" r:id="rId17"/>
    <p:sldId id="272" r:id="rId18"/>
    <p:sldId id="273" r:id="rId19"/>
    <p:sldId id="274" r:id="rId20"/>
    <p:sldId id="276" r:id="rId21"/>
    <p:sldId id="281" r:id="rId22"/>
    <p:sldId id="282" r:id="rId23"/>
    <p:sldId id="278" r:id="rId24"/>
    <p:sldId id="277" r:id="rId25"/>
    <p:sldId id="279" r:id="rId26"/>
    <p:sldId id="280" r:id="rId27"/>
    <p:sldId id="285" r:id="rId28"/>
    <p:sldId id="283" r:id="rId29"/>
  </p:sldIdLst>
  <p:sldSz cx="9144000" cy="6858000" type="screen4x3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  <a:srgbClr val="0F0F0F"/>
    <a:srgbClr val="E6D9D2"/>
    <a:srgbClr val="E6E7D1"/>
    <a:srgbClr val="DCD4BE"/>
    <a:srgbClr val="DEDC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7" autoAdjust="0"/>
    <p:restoredTop sz="94660"/>
  </p:normalViewPr>
  <p:slideViewPr>
    <p:cSldViewPr>
      <p:cViewPr varScale="1">
        <p:scale>
          <a:sx n="75" d="100"/>
          <a:sy n="75" d="100"/>
        </p:scale>
        <p:origin x="-96" y="-78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038643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58980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3619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88047976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31049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78605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695584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231665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255185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070956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53171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822388-2FF8-4355-B2D5-EDF45B92E3ED}" type="datetimeFigureOut">
              <a:rPr lang="pt-BR" smtClean="0"/>
              <a:t>09/04/2014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A02BB27-76F0-4E13-8775-47476004B7F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64772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60648"/>
            <a:ext cx="7772400" cy="1470025"/>
          </a:xfrm>
        </p:spPr>
        <p:txBody>
          <a:bodyPr/>
          <a:lstStyle/>
          <a:p>
            <a:r>
              <a:rPr lang="pt-BR" dirty="0" smtClean="0">
                <a:latin typeface="Georgia" panose="02040502050405020303" pitchFamily="18" charset="0"/>
              </a:rPr>
              <a:t>Os Marcianos</a:t>
            </a:r>
            <a:endParaRPr lang="pt-BR" dirty="0">
              <a:latin typeface="Georgia" panose="02040502050405020303" pitchFamily="18" charset="0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0" y="6495723"/>
            <a:ext cx="9144000" cy="369332"/>
          </a:xfrm>
          <a:prstGeom prst="rect">
            <a:avLst/>
          </a:prstGeom>
          <a:solidFill>
            <a:schemeClr val="tx2">
              <a:lumMod val="1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pt-BR" dirty="0" smtClean="0">
                <a:solidFill>
                  <a:schemeClr val="bg1"/>
                </a:solidFill>
                <a:latin typeface="Adobe Ming Std L" pitchFamily="18" charset="-128"/>
                <a:ea typeface="Adobe Ming Std L" pitchFamily="18" charset="-128"/>
              </a:rPr>
              <a:t>João Paulo M. Cruvinel da Costa – Centro de Divulgação da Astronomia - USP</a:t>
            </a:r>
            <a:endParaRPr lang="pt-BR" dirty="0">
              <a:solidFill>
                <a:schemeClr val="bg1"/>
              </a:solidFill>
              <a:latin typeface="Adobe Ming Std L" pitchFamily="18" charset="-128"/>
              <a:ea typeface="Adobe Ming Std L" pitchFamily="18" charset="-128"/>
            </a:endParaRPr>
          </a:p>
        </p:txBody>
      </p:sp>
      <p:pic>
        <p:nvPicPr>
          <p:cNvPr id="1026" name="Picture 2" descr="C:\Users\João Paulo\Desktop\Observatório\6156kL096HL._SL1500_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8219" y="2285078"/>
            <a:ext cx="2458443" cy="2857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João Paulo\Desktop\Observatório\61bhVBFWekL._SL1500_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662" y="2346759"/>
            <a:ext cx="3077337" cy="2914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João Paulo\Desktop\Observatório\61IHYpJbGTL._SL1500_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85078"/>
            <a:ext cx="3301779" cy="2916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905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João Paulo\Desktop\Observatório\CanalBuilder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2" y="0"/>
            <a:ext cx="928223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7646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João Paulo\Desktop\Observatório\h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77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1400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ão Paulo\Desktop\Observatório\HG Wells - The War Of The Worlds_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600" y="-38100"/>
            <a:ext cx="4095750" cy="6896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João Paulo\Desktop\Observatório\WotWcover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-38100"/>
            <a:ext cx="3995936" cy="6892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429542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ão Paulo\Desktop\Observatório\war-of-the-worlds-by-robert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5" r="16501"/>
          <a:stretch/>
        </p:blipFill>
        <p:spPr bwMode="auto">
          <a:xfrm>
            <a:off x="-17124" y="0"/>
            <a:ext cx="9157726" cy="68682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7421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João Paulo\Desktop\Observatório\war_of_the_worlds_battleship_w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51124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João Paulo\Desktop\Observatório\799px-Orson_Welles_19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5" b="404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283040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João Paulo\Desktop\Observatório\Woking_tripod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4" r="154" b="43750"/>
          <a:stretch/>
        </p:blipFill>
        <p:spPr bwMode="auto">
          <a:xfrm>
            <a:off x="-18752" y="4068"/>
            <a:ext cx="9162752" cy="6853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538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João Paulo\Desktop\Observatório\burron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64" b="37186"/>
          <a:stretch/>
        </p:blipFill>
        <p:spPr bwMode="auto">
          <a:xfrm>
            <a:off x="-2282" y="3423"/>
            <a:ext cx="9146282" cy="6859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400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João Paulo\Desktop\Observatório\Disney_tarzan_102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358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João Paulo\Desktop\Observatório\pm01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2" t="1581" r="10320" b="1525"/>
          <a:stretch/>
        </p:blipFill>
        <p:spPr bwMode="auto">
          <a:xfrm>
            <a:off x="4356968" y="-20114"/>
            <a:ext cx="4787032" cy="689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João Paulo\Desktop\Observatório\Princess_of_Mars_lar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948"/>
            <a:ext cx="4572000" cy="686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52928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6D9D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João Paulo\Desktop\Observatório\Schiaparelli_Giovann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0"/>
            <a:ext cx="4896544" cy="6855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3445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oão Paulo\Desktop\Observatório\A-Princess-of-Mars-by-Gregory-Manchess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" t="2870" r="-236" b="1499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040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João Paulo\Desktop\Observatório\looney-tunes-marvin-the-martian-845081-1024x76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742" y="-9129"/>
            <a:ext cx="9176742" cy="6882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9927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C:\Users\João Paulo\Desktop\Observatório\J'onn_J'onzz_02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63"/>
            <a:ext cx="4537660" cy="68487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 descr="C:\Users\João Paulo\Desktop\Observatório\1689267-miss_martian_1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5474" y="9263"/>
            <a:ext cx="3718525" cy="687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486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C:\Users\João Paulo\Desktop\Observatório\war_of_the_worlds__by_steven_spielberg__2005__tom_cruis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0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C:\Users\João Paulo\Desktop\Observatório\2005WOTW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76" t="2466" r="10407" b="104"/>
          <a:stretch/>
        </p:blipFill>
        <p:spPr bwMode="auto">
          <a:xfrm>
            <a:off x="-25525" y="2282"/>
            <a:ext cx="9169525" cy="6877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278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C:\Users\João Paulo\Desktop\Observatório\john-carter_1sheet_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627448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3" name="Picture 3" descr="C:\Users\João Paulo\Desktop\Observatório\JOHN_CARTER-APPLE-US-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448" y="-248"/>
            <a:ext cx="4572166" cy="6858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9487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C:\Users\João Paulo\Desktop\Observatório\33422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9" r="5579"/>
          <a:stretch/>
        </p:blipFill>
        <p:spPr bwMode="auto">
          <a:xfrm>
            <a:off x="0" y="-7962"/>
            <a:ext cx="9154616" cy="6865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1408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3220988" y="836711"/>
            <a:ext cx="2664296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0000" dirty="0" smtClean="0">
                <a:solidFill>
                  <a:schemeClr val="tx1">
                    <a:lumMod val="65000"/>
                  </a:schemeClr>
                </a:solidFill>
                <a:latin typeface="Adobe Myungjo Std M" pitchFamily="18" charset="-128"/>
                <a:ea typeface="Adobe Myungjo Std M" pitchFamily="18" charset="-128"/>
              </a:rPr>
              <a:t>?</a:t>
            </a:r>
            <a:endParaRPr lang="pt-BR" sz="30000" dirty="0">
              <a:solidFill>
                <a:schemeClr val="tx1">
                  <a:lumMod val="65000"/>
                </a:schemeClr>
              </a:solidFill>
              <a:latin typeface="Adobe Myungjo Std M" pitchFamily="18" charset="-128"/>
              <a:ea typeface="Adobe Myungjo Std M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56251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João Paulo\Desktop\Observatório\young_justice__miss_martian_by_adenie-d56ppni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39" b="22763"/>
          <a:stretch/>
        </p:blipFill>
        <p:spPr bwMode="auto">
          <a:xfrm>
            <a:off x="0" y="1588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ixaDeTexto 1"/>
          <p:cNvSpPr txBox="1"/>
          <p:nvPr/>
        </p:nvSpPr>
        <p:spPr>
          <a:xfrm>
            <a:off x="31981" y="2708920"/>
            <a:ext cx="37799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joao.monteiro.costa@usp.br</a:t>
            </a:r>
          </a:p>
          <a:p>
            <a:endParaRPr lang="pt-BR" dirty="0" smtClean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  <a:p>
            <a:r>
              <a:rPr lang="pt-BR" dirty="0" smtClean="0">
                <a:solidFill>
                  <a:schemeClr val="accent6">
                    <a:lumMod val="50000"/>
                  </a:schemeClr>
                </a:solidFill>
                <a:latin typeface="Georgia" panose="02040502050405020303" pitchFamily="18" charset="0"/>
              </a:rPr>
              <a:t>www.cdcc.usp.br/cda</a:t>
            </a:r>
            <a:endParaRPr lang="pt-BR" dirty="0">
              <a:solidFill>
                <a:schemeClr val="accent6">
                  <a:lumMod val="50000"/>
                </a:schemeClr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86566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João Paulo\Desktop\Observatório\Karte_Mars_Schiaparelli_MKL1888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78" y="1052736"/>
            <a:ext cx="9121622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3071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João Paulo\Documents\Observatório\Sessões Astronomia\2013.10.19 - Planeta X. Em Busca do Planeta Fantasma\Percival_Lowell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114" b="34354"/>
          <a:stretch/>
        </p:blipFill>
        <p:spPr bwMode="auto">
          <a:xfrm>
            <a:off x="-27062" y="-1"/>
            <a:ext cx="9171062" cy="6878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531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João Paulo\Documents\Observatório\Sessões Astronomia\2013.10.19 - Planeta X. Em Busca do Planeta Fantasma\Percival_Lowell_observing_Venus_from_the_Lowell_Observatory_in_1914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000" b="20000"/>
          <a:stretch/>
        </p:blipFill>
        <p:spPr bwMode="auto">
          <a:xfrm>
            <a:off x="0" y="0"/>
            <a:ext cx="9144000" cy="6875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71240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0F0F">
            <a:alpha val="9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João Paulo\Desktop\Observatório\Lowell_Mars_channel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24744"/>
            <a:ext cx="9155051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16911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João Paulo\Desktop\Observatório\Mar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0"/>
            <a:ext cx="7632848" cy="68830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533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João Paulo\Desktop\Observatório\009 DSC_567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3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449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João Paulo\Desktop\Observatório\mars1600x12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90856" cy="6893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4618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20</Words>
  <Application>Microsoft Office PowerPoint</Application>
  <PresentationFormat>Apresentação na tela (4:3)</PresentationFormat>
  <Paragraphs>6</Paragraphs>
  <Slides>28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28</vt:i4>
      </vt:variant>
    </vt:vector>
  </HeadingPairs>
  <TitlesOfParts>
    <vt:vector size="29" baseType="lpstr">
      <vt:lpstr>Tema do Office</vt:lpstr>
      <vt:lpstr>Os Marcianos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 Marcianos</dc:title>
  <dc:creator>João Paulo</dc:creator>
  <cp:lastModifiedBy>João Paulo</cp:lastModifiedBy>
  <cp:revision>22</cp:revision>
  <dcterms:created xsi:type="dcterms:W3CDTF">2014-04-09T19:55:41Z</dcterms:created>
  <dcterms:modified xsi:type="dcterms:W3CDTF">2014-04-09T21:06:56Z</dcterms:modified>
</cp:coreProperties>
</file>