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73" r:id="rId10"/>
    <p:sldId id="263" r:id="rId11"/>
    <p:sldId id="274" r:id="rId12"/>
    <p:sldId id="264" r:id="rId13"/>
    <p:sldId id="275" r:id="rId14"/>
    <p:sldId id="265" r:id="rId15"/>
    <p:sldId id="266" r:id="rId16"/>
    <p:sldId id="276" r:id="rId17"/>
    <p:sldId id="277" r:id="rId18"/>
    <p:sldId id="267" r:id="rId19"/>
    <p:sldId id="282" r:id="rId20"/>
    <p:sldId id="278" r:id="rId21"/>
    <p:sldId id="279" r:id="rId22"/>
    <p:sldId id="268" r:id="rId23"/>
    <p:sldId id="269" r:id="rId24"/>
    <p:sldId id="280" r:id="rId25"/>
    <p:sldId id="270" r:id="rId26"/>
    <p:sldId id="281" r:id="rId27"/>
    <p:sldId id="27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DA19D-63E8-4917-8588-3D54DCF9DC3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5F7AC-0145-4169-B319-CFED581F84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708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vWHnK2FiCk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WGHAJNLcClk&amp;feature=relat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http://www.youtube.com/watch?v=wvWHnK2FiCk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http://www.youtube.com/watch?v=WGHAJNLcClk&amp;feature=related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F7AC-0145-4169-B319-CFED581F849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82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0853EA-C978-4485-AB98-8D1BD2588B03}" type="datetimeFigureOut">
              <a:rPr lang="pt-BR" smtClean="0"/>
              <a:pPr/>
              <a:t>22/10/2011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82459D-8104-4BED-917D-BB9F6950125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GHAJNLcClk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vWHnK2FiC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Projeto_Apoll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696" y="3573016"/>
            <a:ext cx="4190208" cy="1752600"/>
          </a:xfrm>
        </p:spPr>
        <p:txBody>
          <a:bodyPr/>
          <a:lstStyle/>
          <a:p>
            <a:r>
              <a:rPr lang="pt-BR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Apollo </a:t>
            </a:r>
            <a:r>
              <a:rPr lang="pt-BR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11</a:t>
            </a:r>
          </a:p>
          <a:p>
            <a:endParaRPr lang="pt-BR" dirty="0"/>
          </a:p>
          <a:p>
            <a:r>
              <a:rPr lang="pt-BR" dirty="0" smtClean="0"/>
              <a:t>Viagem a Lua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4752528" cy="20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4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Sputnik 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Ultima missão Sputnik.</a:t>
            </a:r>
          </a:p>
          <a:p>
            <a:endParaRPr lang="pt-BR" dirty="0"/>
          </a:p>
          <a:p>
            <a:r>
              <a:rPr lang="pt-BR" dirty="0" smtClean="0"/>
              <a:t>Junto com ele foram os cães Belka, </a:t>
            </a:r>
            <a:r>
              <a:rPr lang="pt-BR" dirty="0" err="1" smtClean="0"/>
              <a:t>Strelka</a:t>
            </a:r>
            <a:r>
              <a:rPr lang="pt-BR" dirty="0" smtClean="0"/>
              <a:t>, quarenta camundongos, dois ratos e algumas plantas.</a:t>
            </a:r>
          </a:p>
          <a:p>
            <a:endParaRPr lang="pt-BR" dirty="0"/>
          </a:p>
          <a:p>
            <a:r>
              <a:rPr lang="pt-BR" dirty="0" smtClean="0"/>
              <a:t>Voltou no dia seguinte do espaço com todos os animais vivos.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5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Belka e </a:t>
            </a:r>
            <a:r>
              <a:rPr lang="pt-BR" dirty="0" err="1"/>
              <a:t>Strelka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0808"/>
            <a:ext cx="4762500" cy="4191000"/>
          </a:xfrm>
        </p:spPr>
      </p:pic>
    </p:spTree>
    <p:extLst>
      <p:ext uri="{BB962C8B-B14F-4D97-AF65-F5344CB8AC3E}">
        <p14:creationId xmlns:p14="http://schemas.microsoft.com/office/powerpoint/2010/main" xmlns="" val="6543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Gemini</a:t>
            </a:r>
            <a:r>
              <a:rPr lang="pt-BR" dirty="0" smtClean="0"/>
              <a:t> IV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Primeira missão dos EUA a colocar um homem em orbita em torno da terra. O comandante foi Edward White.</a:t>
            </a:r>
          </a:p>
          <a:p>
            <a:endParaRPr lang="pt-BR" dirty="0" smtClean="0"/>
          </a:p>
          <a:p>
            <a:r>
              <a:rPr lang="pt-BR" dirty="0" smtClean="0"/>
              <a:t>Primeiro a homem à ir ao espaço foi </a:t>
            </a:r>
            <a:r>
              <a:rPr lang="pt-BR" dirty="0"/>
              <a:t>Iuri </a:t>
            </a:r>
            <a:r>
              <a:rPr lang="pt-BR" dirty="0" err="1"/>
              <a:t>Gagarin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primero</a:t>
            </a:r>
            <a:r>
              <a:rPr lang="pt-BR" dirty="0" smtClean="0"/>
              <a:t> homem a sair da nave enquanto orbita em torno da terra foi o soviético </a:t>
            </a:r>
            <a:r>
              <a:rPr lang="pt-BR" dirty="0"/>
              <a:t> </a:t>
            </a:r>
            <a:r>
              <a:rPr lang="pt-BR" dirty="0" err="1" smtClean="0"/>
              <a:t>Aleksei</a:t>
            </a:r>
            <a:r>
              <a:rPr lang="pt-BR" dirty="0" smtClean="0"/>
              <a:t> </a:t>
            </a:r>
            <a:r>
              <a:rPr lang="pt-BR" dirty="0" err="1" smtClean="0"/>
              <a:t>Leonov</a:t>
            </a:r>
            <a:r>
              <a:rPr lang="pt-BR" dirty="0" smtClean="0"/>
              <a:t> abordo da nave </a:t>
            </a:r>
            <a:r>
              <a:rPr lang="pt-BR" dirty="0"/>
              <a:t> </a:t>
            </a:r>
            <a:r>
              <a:rPr lang="pt-BR" dirty="0" err="1"/>
              <a:t>Voskhod</a:t>
            </a:r>
            <a:r>
              <a:rPr lang="pt-BR" dirty="0"/>
              <a:t> </a:t>
            </a:r>
            <a:r>
              <a:rPr lang="pt-BR" dirty="0" smtClean="0"/>
              <a:t>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56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Ed White,</a:t>
            </a:r>
            <a:r>
              <a:rPr lang="pt-BR" dirty="0"/>
              <a:t> Iuri </a:t>
            </a:r>
            <a:r>
              <a:rPr lang="pt-BR" dirty="0" err="1"/>
              <a:t>Gagarin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e </a:t>
            </a:r>
            <a:r>
              <a:rPr lang="pt-BR" dirty="0" err="1" smtClean="0"/>
              <a:t>Aleksei</a:t>
            </a:r>
            <a:r>
              <a:rPr lang="pt-BR" dirty="0" smtClean="0"/>
              <a:t> </a:t>
            </a:r>
            <a:r>
              <a:rPr lang="pt-BR" dirty="0" err="1"/>
              <a:t>Leonov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3024336" cy="22682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721" y="4149080"/>
            <a:ext cx="2470150" cy="25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484784"/>
            <a:ext cx="2827473" cy="405719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60457" y="39644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 </a:t>
            </a:r>
            <a:r>
              <a:rPr lang="pt-BR" dirty="0" err="1" smtClean="0"/>
              <a:t>white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69354" y="3779748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Iuri </a:t>
            </a:r>
            <a:r>
              <a:rPr lang="pt-BR" dirty="0" err="1" smtClean="0"/>
              <a:t>Gagarin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47838" y="5541983"/>
            <a:ext cx="18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Aleksei</a:t>
            </a:r>
            <a:r>
              <a:rPr lang="pt-BR" dirty="0"/>
              <a:t> </a:t>
            </a:r>
            <a:r>
              <a:rPr lang="pt-BR" dirty="0" err="1"/>
              <a:t>Leonov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357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Missão Apollo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Ed White e os outros 2 astronautas morrem durante um treinamento na cabine de testes da Apollo 1 em 1967.</a:t>
            </a:r>
          </a:p>
          <a:p>
            <a:endParaRPr lang="pt-BR" dirty="0"/>
          </a:p>
          <a:p>
            <a:r>
              <a:rPr lang="pt-BR" dirty="0" smtClean="0"/>
              <a:t>As 7 primeiras missões Apollo foram não tripuladas, em seguida, houveram mais 11, todas </a:t>
            </a:r>
            <a:r>
              <a:rPr lang="pt-BR" smtClean="0"/>
              <a:t>com tripulação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6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Apollo 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Foi a primeira missão Apollo tripulada de viagem a Lua.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missão orbitou em torno da Lua no natal de 1967.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057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Primeira imagem da Terra feita da Lua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xmlns="" val="6085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imagens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3384376" cy="338437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56792"/>
            <a:ext cx="3329124" cy="43995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48064" y="5956316"/>
            <a:ext cx="3335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Frank </a:t>
            </a:r>
            <a:r>
              <a:rPr lang="pt-BR" dirty="0" err="1" smtClean="0"/>
              <a:t>Borman</a:t>
            </a:r>
            <a:r>
              <a:rPr lang="pt-BR" dirty="0" smtClean="0"/>
              <a:t>, </a:t>
            </a:r>
            <a:r>
              <a:rPr lang="pt-BR" dirty="0"/>
              <a:t>James </a:t>
            </a:r>
            <a:r>
              <a:rPr lang="pt-BR" dirty="0" err="1" smtClean="0"/>
              <a:t>Lovell</a:t>
            </a:r>
            <a:r>
              <a:rPr lang="pt-BR" dirty="0" smtClean="0"/>
              <a:t> e </a:t>
            </a:r>
          </a:p>
          <a:p>
            <a:r>
              <a:rPr lang="pt-BR" dirty="0" smtClean="0"/>
              <a:t>William </a:t>
            </a:r>
            <a:r>
              <a:rPr lang="pt-BR" dirty="0"/>
              <a:t>Anders</a:t>
            </a:r>
          </a:p>
        </p:txBody>
      </p:sp>
    </p:spTree>
    <p:extLst>
      <p:ext uri="{BB962C8B-B14F-4D97-AF65-F5344CB8AC3E}">
        <p14:creationId xmlns:p14="http://schemas.microsoft.com/office/powerpoint/2010/main" xmlns="" val="27111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Apollo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20 de julho de 1969 pousou na Lua tripulada por Neil Armstrong, Edwin ‘</a:t>
            </a:r>
            <a:r>
              <a:rPr lang="pt-BR" dirty="0" err="1" smtClean="0"/>
              <a:t>Buzz</a:t>
            </a:r>
            <a:r>
              <a:rPr lang="pt-BR" dirty="0" smtClean="0"/>
              <a:t>’ </a:t>
            </a:r>
            <a:r>
              <a:rPr lang="pt-BR" dirty="0" err="1" smtClean="0"/>
              <a:t>Aldrin</a:t>
            </a:r>
            <a:r>
              <a:rPr lang="pt-BR" dirty="0" smtClean="0"/>
              <a:t> e Michael </a:t>
            </a:r>
            <a:r>
              <a:rPr lang="pt-BR" dirty="0" err="1" smtClean="0"/>
              <a:t>Collings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Saturno V foi foguete que saiu da terra, a nave Columbia e o modulo lunar se chamava </a:t>
            </a:r>
            <a:r>
              <a:rPr lang="pt-BR" dirty="0" err="1" smtClean="0"/>
              <a:t>Eagle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963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Saturno V</a:t>
            </a:r>
            <a:endParaRPr lang="pt-BR" dirty="0"/>
          </a:p>
        </p:txBody>
      </p:sp>
      <p:pic>
        <p:nvPicPr>
          <p:cNvPr id="4" name="Espaço Reservado para Conteúdo 3" descr="T373929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7344816" cy="479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Fim da Segunda Grande Guerra Mundial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Acaba a Segunda Grande Guerra e uma nova guerra se inicial.</a:t>
            </a:r>
          </a:p>
          <a:p>
            <a:endParaRPr lang="pt-BR" dirty="0"/>
          </a:p>
          <a:p>
            <a:r>
              <a:rPr lang="pt-BR" dirty="0" smtClean="0"/>
              <a:t>Sem combates bélicos, sem a parte “quente” de uma guerra.</a:t>
            </a:r>
          </a:p>
          <a:p>
            <a:endParaRPr lang="pt-BR" dirty="0"/>
          </a:p>
          <a:p>
            <a:r>
              <a:rPr lang="pt-BR" dirty="0" smtClean="0"/>
              <a:t>Corrida armamentista e tecnológica do capitalismo contra o socialismo.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723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Tripulação Apollo 11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16831"/>
            <a:ext cx="2920921" cy="223224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988840"/>
            <a:ext cx="4608512" cy="3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7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Aldrin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6794"/>
            <a:ext cx="6480720" cy="5040560"/>
          </a:xfrm>
        </p:spPr>
      </p:pic>
    </p:spTree>
    <p:extLst>
      <p:ext uri="{BB962C8B-B14F-4D97-AF65-F5344CB8AC3E}">
        <p14:creationId xmlns:p14="http://schemas.microsoft.com/office/powerpoint/2010/main" xmlns="" val="3849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Apollo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Centenas de milhares de pessoas puderam ver o lançamento do Saturno V, ao redor da base de lançamento, praia e televisão.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Durou 8 dias e culminou em 2 horas de caminhada de Armstrong e </a:t>
            </a:r>
            <a:r>
              <a:rPr lang="pt-BR" dirty="0" err="1" smtClean="0"/>
              <a:t>Aldrin</a:t>
            </a:r>
            <a:r>
              <a:rPr lang="pt-BR" dirty="0" smtClean="0"/>
              <a:t> na Lua. Lançamento Saturno V: </a:t>
            </a:r>
            <a:r>
              <a:rPr lang="pt-BR" dirty="0" smtClean="0">
                <a:hlinkClick r:id="rId3"/>
              </a:rPr>
              <a:t>1</a:t>
            </a:r>
            <a:r>
              <a:rPr lang="pt-BR" dirty="0" smtClean="0"/>
              <a:t> e </a:t>
            </a:r>
            <a:r>
              <a:rPr lang="pt-BR" dirty="0" smtClean="0">
                <a:hlinkClick r:id="rId4"/>
              </a:rPr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304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Apollo 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/>
          </a:bodyPr>
          <a:lstStyle/>
          <a:p>
            <a:r>
              <a:rPr lang="pt-BR" i="1" dirty="0" smtClean="0"/>
              <a:t>“</a:t>
            </a:r>
            <a:r>
              <a:rPr lang="pt-BR" i="1" dirty="0" err="1" smtClean="0"/>
              <a:t>Here</a:t>
            </a:r>
            <a:r>
              <a:rPr lang="pt-BR" i="1" dirty="0" smtClean="0"/>
              <a:t> </a:t>
            </a:r>
            <a:r>
              <a:rPr lang="pt-BR" i="1" dirty="0" err="1"/>
              <a:t>Men</a:t>
            </a:r>
            <a:r>
              <a:rPr lang="pt-BR" i="1" dirty="0"/>
              <a:t> </a:t>
            </a:r>
            <a:r>
              <a:rPr lang="pt-BR" i="1" dirty="0" err="1"/>
              <a:t>From</a:t>
            </a:r>
            <a:r>
              <a:rPr lang="pt-BR" i="1" dirty="0"/>
              <a:t> Planet Earth </a:t>
            </a:r>
            <a:r>
              <a:rPr lang="pt-BR" i="1" dirty="0" err="1"/>
              <a:t>First</a:t>
            </a:r>
            <a:r>
              <a:rPr lang="pt-BR" i="1" dirty="0"/>
              <a:t> Set </a:t>
            </a:r>
            <a:r>
              <a:rPr lang="pt-BR" i="1" dirty="0" err="1"/>
              <a:t>Foot</a:t>
            </a:r>
            <a:r>
              <a:rPr lang="pt-BR" i="1" dirty="0"/>
              <a:t> </a:t>
            </a:r>
            <a:r>
              <a:rPr lang="pt-BR" i="1" dirty="0" err="1"/>
              <a:t>Upon</a:t>
            </a:r>
            <a:r>
              <a:rPr lang="pt-BR" i="1" dirty="0"/>
              <a:t> The </a:t>
            </a:r>
            <a:r>
              <a:rPr lang="pt-BR" i="1" dirty="0" err="1"/>
              <a:t>Moon</a:t>
            </a:r>
            <a:r>
              <a:rPr lang="pt-BR" i="1" dirty="0"/>
              <a:t>. July 1969 A.D. </a:t>
            </a:r>
            <a:r>
              <a:rPr lang="pt-BR" i="1" dirty="0" err="1"/>
              <a:t>We</a:t>
            </a:r>
            <a:r>
              <a:rPr lang="pt-BR" i="1" dirty="0"/>
              <a:t> Came In Peace For </a:t>
            </a:r>
            <a:r>
              <a:rPr lang="pt-BR" i="1" dirty="0" err="1"/>
              <a:t>All</a:t>
            </a:r>
            <a:r>
              <a:rPr lang="pt-BR" i="1" dirty="0"/>
              <a:t> </a:t>
            </a:r>
            <a:r>
              <a:rPr lang="pt-BR" i="1" dirty="0" err="1"/>
              <a:t>Mankind</a:t>
            </a:r>
            <a:r>
              <a:rPr lang="pt-BR" i="1" dirty="0" smtClean="0"/>
              <a:t>.”</a:t>
            </a:r>
            <a:r>
              <a:rPr lang="pt-BR" dirty="0"/>
              <a:t> </a:t>
            </a:r>
            <a:r>
              <a:rPr lang="pt-BR" dirty="0" smtClean="0"/>
              <a:t>(</a:t>
            </a:r>
            <a:r>
              <a:rPr lang="pt-BR" dirty="0"/>
              <a:t>Aqui os homens do planeta Terra pisaram pela primeira vez a Lua. Julho de 1969. Viemos em paz, em nome de toda a Humanidade).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“Este é um pequeno passo para o homem, mas um enorme salto para a humanidade” </a:t>
            </a:r>
          </a:p>
          <a:p>
            <a:pPr marL="3657600" lvl="8" indent="0">
              <a:buNone/>
            </a:pPr>
            <a:r>
              <a:rPr lang="pt-BR" dirty="0" smtClean="0"/>
              <a:t>                                   </a:t>
            </a:r>
            <a:r>
              <a:rPr lang="pt-BR" i="1" dirty="0" smtClean="0"/>
              <a:t>Neil Armstrong</a:t>
            </a:r>
          </a:p>
          <a:p>
            <a:pPr marL="3657600" lvl="8" indent="0">
              <a:buNone/>
            </a:pPr>
            <a:endParaRPr lang="pt-BR" i="1" dirty="0" smtClean="0"/>
          </a:p>
          <a:p>
            <a:pPr marL="3657600" lvl="8" indent="0">
              <a:buNone/>
            </a:pPr>
            <a:endParaRPr lang="pt-BR" i="1" dirty="0" smtClean="0"/>
          </a:p>
          <a:p>
            <a:pPr lvl="8"/>
            <a:endParaRPr lang="pt-BR" i="1" dirty="0"/>
          </a:p>
          <a:p>
            <a:pPr marL="3657600" lvl="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293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placa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44824"/>
            <a:ext cx="6984776" cy="4373645"/>
          </a:xfrm>
        </p:spPr>
      </p:pic>
    </p:spTree>
    <p:extLst>
      <p:ext uri="{BB962C8B-B14F-4D97-AF65-F5344CB8AC3E}">
        <p14:creationId xmlns:p14="http://schemas.microsoft.com/office/powerpoint/2010/main" xmlns="" val="3283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Espelho na Lua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finalizar, a missão Apollo 11 colocou um espelho na lua.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Através Dele é possível medir a distancia da Lua e o quanto ela se afasta anualmente da Terra.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660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espelho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628800"/>
            <a:ext cx="4968552" cy="4957936"/>
          </a:xfrm>
        </p:spPr>
      </p:pic>
    </p:spTree>
    <p:extLst>
      <p:ext uri="{BB962C8B-B14F-4D97-AF65-F5344CB8AC3E}">
        <p14:creationId xmlns:p14="http://schemas.microsoft.com/office/powerpoint/2010/main" xmlns="" val="25131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>
                <a:latin typeface="Agency FB" pitchFamily="34" charset="0"/>
                <a:hlinkClick r:id="rId2"/>
              </a:rPr>
              <a:t>http://pt.wikipedia.org/wiki/Projeto_Apollo</a:t>
            </a:r>
            <a:endParaRPr lang="pt-BR" i="1" dirty="0" smtClean="0">
              <a:latin typeface="Agency FB" pitchFamily="34" charset="0"/>
            </a:endParaRPr>
          </a:p>
          <a:p>
            <a:endParaRPr lang="pt-BR" i="1" dirty="0">
              <a:latin typeface="Agency FB" pitchFamily="34" charset="0"/>
            </a:endParaRPr>
          </a:p>
          <a:p>
            <a:r>
              <a:rPr lang="pt-BR" i="1" dirty="0" smtClean="0">
                <a:latin typeface="Agency FB" pitchFamily="34" charset="0"/>
              </a:rPr>
              <a:t>Lua, Nosso Planeta Irmão. </a:t>
            </a:r>
            <a:r>
              <a:rPr lang="pt-BR" i="1" dirty="0" err="1" smtClean="0">
                <a:latin typeface="Agency FB" pitchFamily="34" charset="0"/>
              </a:rPr>
              <a:t>Cadogan</a:t>
            </a:r>
            <a:r>
              <a:rPr lang="pt-BR" i="1" dirty="0" smtClean="0">
                <a:latin typeface="Agency FB" pitchFamily="34" charset="0"/>
              </a:rPr>
              <a:t> Peter</a:t>
            </a:r>
          </a:p>
          <a:p>
            <a:endParaRPr lang="pt-BR" i="1" dirty="0" smtClean="0">
              <a:latin typeface="Agency FB" pitchFamily="34" charset="0"/>
            </a:endParaRPr>
          </a:p>
          <a:p>
            <a:r>
              <a:rPr lang="pt-BR" i="1" dirty="0" smtClean="0">
                <a:latin typeface="Agency FB" pitchFamily="34" charset="0"/>
              </a:rPr>
              <a:t>A conquista do Espaço, do </a:t>
            </a:r>
            <a:r>
              <a:rPr lang="pt-BR" i="1" dirty="0" err="1" smtClean="0">
                <a:latin typeface="Agency FB" pitchFamily="34" charset="0"/>
              </a:rPr>
              <a:t>Sputinik</a:t>
            </a:r>
            <a:r>
              <a:rPr lang="pt-BR" i="1" dirty="0" smtClean="0">
                <a:latin typeface="Agency FB" pitchFamily="34" charset="0"/>
              </a:rPr>
              <a:t> à Missão Centenário. Agência Espacial Brasileira.</a:t>
            </a:r>
          </a:p>
          <a:p>
            <a:endParaRPr lang="pt-BR" i="1" dirty="0">
              <a:latin typeface="Agency FB" pitchFamily="34" charset="0"/>
            </a:endParaRPr>
          </a:p>
          <a:p>
            <a:r>
              <a:rPr lang="pt-BR" i="1" dirty="0" smtClean="0">
                <a:latin typeface="Agency FB" pitchFamily="34" charset="0"/>
              </a:rPr>
              <a:t>Imagens: www.nasa.gov</a:t>
            </a:r>
            <a:endParaRPr lang="pt-BR" i="1" dirty="0">
              <a:latin typeface="Agency FB" pitchFamily="34" charset="0"/>
            </a:endParaRP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18357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Guerra Fria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Início em 1945 com o fim da Segunda Grande Guerra Mundial.</a:t>
            </a:r>
          </a:p>
          <a:p>
            <a:endParaRPr lang="pt-BR" dirty="0"/>
          </a:p>
          <a:p>
            <a:r>
              <a:rPr lang="pt-BR" dirty="0" smtClean="0"/>
              <a:t>Seria um confronto nuclear, inviável por não haveria vencedores.</a:t>
            </a:r>
          </a:p>
          <a:p>
            <a:endParaRPr lang="pt-BR" dirty="0" smtClean="0"/>
          </a:p>
          <a:p>
            <a:r>
              <a:rPr lang="pt-BR" dirty="0" smtClean="0"/>
              <a:t>Estados Unidos e URSS começaram uma guerra de influências políticas, econômicas e ideológicas.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75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Estados Unidos da América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Devido a Guerra, se um país subdesenvolvido implantasse um governo socialista, era visto como uma ameaça a sua hegemonia.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Mas também, podia ver com bons olhos, países que combatiam os aliados soviéticos.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94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Corrida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A Lua sempre atraiu a atenção do homem, e este interesse ficou registrado na poesia, na literatura e </a:t>
            </a:r>
            <a:r>
              <a:rPr lang="pt-BR" sz="2800" dirty="0" smtClean="0"/>
              <a:t>na ficção científica</a:t>
            </a:r>
          </a:p>
          <a:p>
            <a:r>
              <a:rPr lang="pt-BR" sz="2800" dirty="0" smtClean="0"/>
              <a:t>"De </a:t>
            </a:r>
            <a:r>
              <a:rPr lang="pt-BR" sz="2800" dirty="0" err="1"/>
              <a:t>la</a:t>
            </a:r>
            <a:r>
              <a:rPr lang="pt-BR" sz="2800" dirty="0"/>
              <a:t> Terre à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Lune</a:t>
            </a:r>
            <a:r>
              <a:rPr lang="pt-BR" sz="2800" dirty="0"/>
              <a:t>" (1865), Júlio Verne escreve sobre um grupo de homens que viajou até a Lua usando um gigantesco canhão. </a:t>
            </a:r>
          </a:p>
          <a:p>
            <a:r>
              <a:rPr lang="pt-BR" sz="2800" dirty="0" smtClean="0"/>
              <a:t>Georges </a:t>
            </a:r>
            <a:r>
              <a:rPr lang="pt-BR" sz="2800" dirty="0" err="1"/>
              <a:t>Melies</a:t>
            </a:r>
            <a:r>
              <a:rPr lang="pt-BR" sz="2800" dirty="0"/>
              <a:t> foi um dos pioneiros do cinema, e em seu filme "Le </a:t>
            </a:r>
            <a:r>
              <a:rPr lang="pt-BR" sz="2800" dirty="0" err="1"/>
              <a:t>voyage</a:t>
            </a:r>
            <a:r>
              <a:rPr lang="pt-BR" sz="2800" dirty="0"/>
              <a:t> </a:t>
            </a:r>
            <a:r>
              <a:rPr lang="pt-BR" sz="2800" dirty="0" err="1"/>
              <a:t>dans</a:t>
            </a:r>
            <a:r>
              <a:rPr lang="pt-BR" sz="2800" dirty="0"/>
              <a:t>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Lune</a:t>
            </a:r>
            <a:r>
              <a:rPr lang="pt-BR" sz="2800" dirty="0"/>
              <a:t>" (1902) acabou criando um dos primeiros filmes de ficção científica em que descrevia uma incrível viagem à Lua</a:t>
            </a:r>
          </a:p>
        </p:txBody>
      </p:sp>
    </p:spTree>
    <p:extLst>
      <p:ext uri="{BB962C8B-B14F-4D97-AF65-F5344CB8AC3E}">
        <p14:creationId xmlns:p14="http://schemas.microsoft.com/office/powerpoint/2010/main" xmlns="" val="27708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Corrida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fim da Segunda Grande Guerra Mundial, com a derrota da Alemanha, os EUA e a URSS capturaram a maioria dos engenheiro que trabalhavam no foguete V-2</a:t>
            </a:r>
          </a:p>
          <a:p>
            <a:endParaRPr lang="pt-BR" dirty="0"/>
          </a:p>
          <a:p>
            <a:r>
              <a:rPr lang="pt-BR" dirty="0" smtClean="0"/>
              <a:t>A captura, mais importante foi a de </a:t>
            </a:r>
            <a:r>
              <a:rPr lang="pt-BR" dirty="0" err="1"/>
              <a:t>Wernher</a:t>
            </a:r>
            <a:r>
              <a:rPr lang="pt-BR" dirty="0"/>
              <a:t> von </a:t>
            </a:r>
            <a:r>
              <a:rPr lang="pt-BR" dirty="0" err="1" smtClean="0"/>
              <a:t>Braun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429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V2 e </a:t>
            </a:r>
            <a:r>
              <a:rPr lang="pt-BR" dirty="0" err="1" smtClean="0"/>
              <a:t>Wernher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1628800"/>
            <a:ext cx="3927709" cy="302433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628800"/>
            <a:ext cx="39589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9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</a:t>
            </a:r>
            <a:r>
              <a:rPr lang="pt-BR" dirty="0" smtClean="0"/>
              <a:t>putnik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Foi a primeira série de satélites artificiais.</a:t>
            </a:r>
          </a:p>
          <a:p>
            <a:endParaRPr lang="pt-BR" dirty="0"/>
          </a:p>
          <a:p>
            <a:r>
              <a:rPr lang="pt-BR" dirty="0" smtClean="0"/>
              <a:t>Estados Unidos sente a ameaça.</a:t>
            </a:r>
          </a:p>
          <a:p>
            <a:endParaRPr lang="pt-BR" dirty="0"/>
          </a:p>
          <a:p>
            <a:r>
              <a:rPr lang="pt-BR" dirty="0" smtClean="0"/>
              <a:t>URSS lança uma série de </a:t>
            </a:r>
            <a:r>
              <a:rPr lang="pt-BR" dirty="0" err="1" smtClean="0"/>
              <a:t>sputniks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Sputnik II, Sputnik III, Sputnik IV e Sputnik 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63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Sputnik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958166" cy="302433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5699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5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397</TotalTime>
  <Words>591</Words>
  <Application>Microsoft Office PowerPoint</Application>
  <PresentationFormat>Apresentação na tela (4:3)</PresentationFormat>
  <Paragraphs>109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Fundição</vt:lpstr>
      <vt:lpstr>   </vt:lpstr>
      <vt:lpstr>Fim da Segunda Grande Guerra Mundial</vt:lpstr>
      <vt:lpstr>Guerra Fria</vt:lpstr>
      <vt:lpstr>Estados Unidos da América</vt:lpstr>
      <vt:lpstr>Corrida Espacial</vt:lpstr>
      <vt:lpstr>Corrida Espacial</vt:lpstr>
      <vt:lpstr>V2 e Wernher</vt:lpstr>
      <vt:lpstr>Sputnik</vt:lpstr>
      <vt:lpstr>Sputnik</vt:lpstr>
      <vt:lpstr>Sputnik V</vt:lpstr>
      <vt:lpstr>Belka e Strelka</vt:lpstr>
      <vt:lpstr>Gemini IV</vt:lpstr>
      <vt:lpstr> Ed White, Iuri Gagarin e Aleksei Leonov</vt:lpstr>
      <vt:lpstr>Missão Apollo</vt:lpstr>
      <vt:lpstr>Apollo 8</vt:lpstr>
      <vt:lpstr>Primeira imagem da Terra feita da Lua</vt:lpstr>
      <vt:lpstr>Outras imagens</vt:lpstr>
      <vt:lpstr>Apollo 11</vt:lpstr>
      <vt:lpstr>Saturno V</vt:lpstr>
      <vt:lpstr>Tripulação Apollo 11</vt:lpstr>
      <vt:lpstr>Aldrin</vt:lpstr>
      <vt:lpstr>Apollo 11</vt:lpstr>
      <vt:lpstr>Apollo 11</vt:lpstr>
      <vt:lpstr>A placa</vt:lpstr>
      <vt:lpstr>Espelho na Lua</vt:lpstr>
      <vt:lpstr>O espelho</vt:lpstr>
      <vt:lpstr>Referencias</vt:lpstr>
    </vt:vector>
  </TitlesOfParts>
  <Company>Jaula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11</dc:title>
  <dc:creator>Pardal do Mal</dc:creator>
  <cp:lastModifiedBy>Observatório</cp:lastModifiedBy>
  <cp:revision>22</cp:revision>
  <dcterms:created xsi:type="dcterms:W3CDTF">2011-10-22T13:18:33Z</dcterms:created>
  <dcterms:modified xsi:type="dcterms:W3CDTF">2011-10-22T21:49:24Z</dcterms:modified>
</cp:coreProperties>
</file>