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C6646-DC62-4B1E-B863-74E204AD3D3D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09040-5715-46FA-9B58-414CFC2042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09040-5715-46FA-9B58-414CFC204280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Linda e David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estudiosos</a:t>
            </a:r>
            <a:r>
              <a:rPr lang="en-US" dirty="0" smtClean="0"/>
              <a:t> </a:t>
            </a:r>
            <a:r>
              <a:rPr lang="en-US" dirty="0" err="1" smtClean="0"/>
              <a:t>maias</a:t>
            </a:r>
            <a:endParaRPr lang="en-US" dirty="0" smtClean="0"/>
          </a:p>
          <a:p>
            <a:r>
              <a:rPr lang="en-US" dirty="0" smtClean="0"/>
              <a:t>Sandra é </a:t>
            </a:r>
            <a:r>
              <a:rPr lang="pt-B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diretora executiva da Fundação para o Avanço dos Estudos Mesoamericanos.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09040-5715-46FA-9B58-414CFC204280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3B5F3B-9EEC-4307-AE34-545E9DB2813F}" type="datetimeFigureOut">
              <a:rPr lang="pt-BR" smtClean="0"/>
              <a:pPr/>
              <a:t>16/01/2012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12E206-728E-4AAD-9DE4-422BBF287EE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  2012  </a:t>
            </a:r>
            <a:endParaRPr lang="pt-BR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acabar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: Diego </a:t>
            </a:r>
            <a:r>
              <a:rPr lang="en-US" dirty="0" err="1" smtClean="0"/>
              <a:t>Scanavachi</a:t>
            </a:r>
            <a:r>
              <a:rPr lang="en-US" dirty="0" smtClean="0"/>
              <a:t> </a:t>
            </a:r>
            <a:r>
              <a:rPr lang="en-US" dirty="0" err="1" smtClean="0"/>
              <a:t>Custódio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Orbita</a:t>
            </a:r>
            <a:endParaRPr lang="pt-BR" dirty="0"/>
          </a:p>
        </p:txBody>
      </p:sp>
      <p:pic>
        <p:nvPicPr>
          <p:cNvPr id="4" name="Espaço Reservado para Conteúdo 3" descr="orbita_nibir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060848"/>
            <a:ext cx="3676650" cy="4143375"/>
          </a:xfrm>
        </p:spPr>
      </p:pic>
      <p:pic>
        <p:nvPicPr>
          <p:cNvPr id="5" name="Imagem 4" descr="82u6e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060848"/>
            <a:ext cx="4188220" cy="41044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Maximo</a:t>
            </a:r>
            <a:r>
              <a:rPr lang="en-US" dirty="0" smtClean="0"/>
              <a:t> Solar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Ciclo</a:t>
            </a:r>
            <a:r>
              <a:rPr lang="en-US" dirty="0" smtClean="0"/>
              <a:t> Solar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r>
              <a:rPr lang="en-US" dirty="0" smtClean="0"/>
              <a:t> de </a:t>
            </a:r>
            <a:r>
              <a:rPr lang="en-US" dirty="0" err="1" smtClean="0"/>
              <a:t>aproximadamente</a:t>
            </a:r>
            <a:r>
              <a:rPr lang="en-US" dirty="0" smtClean="0"/>
              <a:t> 11 </a:t>
            </a:r>
            <a:r>
              <a:rPr lang="en-US" dirty="0" err="1" smtClean="0"/>
              <a:t>anos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períodos</a:t>
            </a:r>
            <a:r>
              <a:rPr lang="en-US" dirty="0" smtClean="0"/>
              <a:t> de </a:t>
            </a:r>
            <a:r>
              <a:rPr lang="en-US" dirty="0" err="1" smtClean="0"/>
              <a:t>atividade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elevada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chamados</a:t>
            </a:r>
            <a:r>
              <a:rPr lang="en-US" dirty="0" smtClean="0"/>
              <a:t> de </a:t>
            </a:r>
            <a:r>
              <a:rPr lang="en-US" dirty="0" err="1" smtClean="0"/>
              <a:t>máximos</a:t>
            </a:r>
            <a:r>
              <a:rPr lang="en-US" dirty="0" smtClean="0"/>
              <a:t> </a:t>
            </a:r>
            <a:r>
              <a:rPr lang="en-US" dirty="0" err="1" smtClean="0"/>
              <a:t>solares</a:t>
            </a:r>
            <a:r>
              <a:rPr lang="en-US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051720" y="1916832"/>
            <a:ext cx="4824536" cy="345638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FadeLeft">
              <a:avLst/>
            </a:prstTxWarp>
            <a:spAutoFit/>
          </a:bodyPr>
          <a:lstStyle/>
          <a:p>
            <a:pPr algn="ctr"/>
            <a:r>
              <a:rPr lang="pt-B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FIM</a:t>
            </a:r>
            <a:endParaRPr lang="pt-B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Porquê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2012?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Nesse</a:t>
            </a:r>
            <a:r>
              <a:rPr lang="en-US" dirty="0" smtClean="0"/>
              <a:t> </a:t>
            </a:r>
            <a:r>
              <a:rPr lang="en-US" dirty="0" err="1" smtClean="0"/>
              <a:t>ano</a:t>
            </a:r>
            <a:r>
              <a:rPr lang="en-US" dirty="0" smtClean="0"/>
              <a:t>, </a:t>
            </a:r>
            <a:r>
              <a:rPr lang="en-US" dirty="0" err="1" smtClean="0"/>
              <a:t>várias</a:t>
            </a:r>
            <a:r>
              <a:rPr lang="en-US" dirty="0" smtClean="0"/>
              <a:t> </a:t>
            </a:r>
            <a:r>
              <a:rPr lang="en-US" dirty="0" err="1" smtClean="0"/>
              <a:t>profecias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atiradas</a:t>
            </a:r>
            <a:r>
              <a:rPr lang="en-US" dirty="0" smtClean="0"/>
              <a:t> a </a:t>
            </a:r>
            <a:r>
              <a:rPr lang="en-US" dirty="0" err="1" smtClean="0"/>
              <a:t>humanidade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-Maia</a:t>
            </a:r>
            <a:endParaRPr lang="pt-BR" dirty="0" smtClean="0"/>
          </a:p>
          <a:p>
            <a:pPr>
              <a:buNone/>
            </a:pPr>
            <a:r>
              <a:rPr lang="en-US" dirty="0" smtClean="0"/>
              <a:t>    -  </a:t>
            </a:r>
            <a:r>
              <a:rPr lang="pt-BR" dirty="0" smtClean="0"/>
              <a:t>Michael D. Coe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Nibiru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buraco</a:t>
            </a:r>
            <a:r>
              <a:rPr lang="en-US" dirty="0" smtClean="0"/>
              <a:t> negro.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Máximo</a:t>
            </a:r>
            <a:r>
              <a:rPr lang="en-US" dirty="0" smtClean="0"/>
              <a:t> Solar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Cultura</a:t>
            </a:r>
            <a:r>
              <a:rPr lang="en-US" dirty="0" smtClean="0"/>
              <a:t> Maia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 </a:t>
            </a:r>
            <a:r>
              <a:rPr lang="pt-BR" b="1" dirty="0" smtClean="0"/>
              <a:t>civilização Maia</a:t>
            </a:r>
            <a:r>
              <a:rPr lang="pt-BR" dirty="0" smtClean="0"/>
              <a:t> foi uma cultura mesoamericana pré-colombiana.</a:t>
            </a:r>
          </a:p>
          <a:p>
            <a:endParaRPr lang="en-US" dirty="0" smtClean="0"/>
          </a:p>
          <a:p>
            <a:endParaRPr lang="pt-BR" dirty="0"/>
          </a:p>
        </p:txBody>
      </p:sp>
      <p:pic>
        <p:nvPicPr>
          <p:cNvPr id="4" name="Imagem 3" descr="maia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5" y="3501008"/>
            <a:ext cx="4253907" cy="2232248"/>
          </a:xfrm>
          <a:prstGeom prst="rect">
            <a:avLst/>
          </a:prstGeom>
        </p:spPr>
      </p:pic>
      <p:pic>
        <p:nvPicPr>
          <p:cNvPr id="5" name="Imagem 4" descr="calendario ma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3284984"/>
            <a:ext cx="2583676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Calendário</a:t>
            </a:r>
            <a:r>
              <a:rPr lang="en-US" dirty="0" smtClean="0"/>
              <a:t> Maia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Marca</a:t>
            </a:r>
            <a:r>
              <a:rPr lang="en-US" dirty="0" smtClean="0"/>
              <a:t> o </a:t>
            </a:r>
            <a:r>
              <a:rPr lang="en-US" dirty="0" err="1" smtClean="0"/>
              <a:t>fim</a:t>
            </a:r>
            <a:r>
              <a:rPr lang="en-US" dirty="0" smtClean="0"/>
              <a:t> de um </a:t>
            </a:r>
            <a:r>
              <a:rPr lang="pt-BR" dirty="0" smtClean="0"/>
              <a:t> </a:t>
            </a:r>
            <a:r>
              <a:rPr lang="pt-BR" i="1" u="sng" dirty="0" err="1" smtClean="0"/>
              <a:t>b'ak'tun</a:t>
            </a:r>
            <a:r>
              <a:rPr lang="pt-BR" i="1" u="sng" dirty="0" smtClean="0"/>
              <a:t>.</a:t>
            </a:r>
          </a:p>
          <a:p>
            <a:endParaRPr lang="en-US" i="1" u="sng" dirty="0" smtClean="0"/>
          </a:p>
          <a:p>
            <a:r>
              <a:rPr lang="pt-BR" dirty="0" smtClean="0"/>
              <a:t>20 dias correspondem a um </a:t>
            </a:r>
            <a:r>
              <a:rPr lang="pt-BR" i="1" dirty="0" err="1" smtClean="0"/>
              <a:t>uinal</a:t>
            </a:r>
            <a:r>
              <a:rPr lang="pt-BR" dirty="0" smtClean="0"/>
              <a:t>, 18 </a:t>
            </a:r>
            <a:r>
              <a:rPr lang="pt-BR" dirty="0" err="1" smtClean="0"/>
              <a:t>uinals</a:t>
            </a:r>
            <a:r>
              <a:rPr lang="pt-BR" dirty="0" smtClean="0"/>
              <a:t> (360 dias) a um </a:t>
            </a:r>
            <a:r>
              <a:rPr lang="pt-BR" i="1" dirty="0" err="1" smtClean="0"/>
              <a:t>tun</a:t>
            </a:r>
            <a:r>
              <a:rPr lang="pt-BR" dirty="0" smtClean="0"/>
              <a:t>, 20 </a:t>
            </a:r>
            <a:r>
              <a:rPr lang="pt-BR" dirty="0" err="1" smtClean="0"/>
              <a:t>tuns</a:t>
            </a:r>
            <a:r>
              <a:rPr lang="pt-BR" dirty="0" smtClean="0"/>
              <a:t> a um </a:t>
            </a:r>
            <a:r>
              <a:rPr lang="pt-BR" i="1" dirty="0" err="1" smtClean="0"/>
              <a:t>k'atun</a:t>
            </a:r>
            <a:r>
              <a:rPr lang="pt-BR" dirty="0" smtClean="0"/>
              <a:t> e 20 </a:t>
            </a:r>
            <a:r>
              <a:rPr lang="pt-BR" dirty="0" err="1" smtClean="0"/>
              <a:t>k'atuns</a:t>
            </a:r>
            <a:r>
              <a:rPr lang="pt-BR" dirty="0" smtClean="0"/>
              <a:t> (144.000 dias) correspondem a um </a:t>
            </a:r>
            <a:r>
              <a:rPr lang="pt-BR" i="1" dirty="0" err="1" smtClean="0"/>
              <a:t>b'ak'tun</a:t>
            </a:r>
            <a:endParaRPr lang="pt-BR" i="1" dirty="0" smtClean="0"/>
          </a:p>
          <a:p>
            <a:r>
              <a:rPr lang="en-US" dirty="0" err="1" smtClean="0"/>
              <a:t>Regresso</a:t>
            </a:r>
            <a:r>
              <a:rPr lang="en-US" dirty="0" smtClean="0"/>
              <a:t> de um Deus Maia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   </a:t>
            </a:r>
            <a:r>
              <a:rPr lang="pt-BR" u="sng" dirty="0" err="1" smtClean="0"/>
              <a:t>Bolon</a:t>
            </a:r>
            <a:r>
              <a:rPr lang="pt-BR" u="sng" dirty="0" smtClean="0"/>
              <a:t> </a:t>
            </a:r>
            <a:r>
              <a:rPr lang="pt-BR" u="sng" dirty="0" err="1" smtClean="0"/>
              <a:t>Yokte</a:t>
            </a:r>
            <a:endParaRPr lang="en-US" u="sng" dirty="0" smtClean="0"/>
          </a:p>
        </p:txBody>
      </p:sp>
      <p:pic>
        <p:nvPicPr>
          <p:cNvPr id="4" name="Imagem 3" descr="mayancalend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861048"/>
            <a:ext cx="2442442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Deus Maia </a:t>
            </a:r>
            <a:r>
              <a:rPr lang="pt-BR" dirty="0" err="1" smtClean="0"/>
              <a:t>Bolon</a:t>
            </a:r>
            <a:r>
              <a:rPr lang="pt-BR" dirty="0" smtClean="0"/>
              <a:t> </a:t>
            </a:r>
            <a:r>
              <a:rPr lang="pt-BR" dirty="0" err="1" smtClean="0"/>
              <a:t>Yokte</a:t>
            </a:r>
            <a:endParaRPr lang="pt-BR" dirty="0"/>
          </a:p>
        </p:txBody>
      </p:sp>
      <p:pic>
        <p:nvPicPr>
          <p:cNvPr id="4" name="Espaço Reservado para Conteúdo 3" descr="Bolon Yok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2348880"/>
            <a:ext cx="4924667" cy="3235530"/>
          </a:xfrm>
        </p:spPr>
      </p:pic>
      <p:pic>
        <p:nvPicPr>
          <p:cNvPr id="5" name="Imagem 4" descr="Bolon_Yokte'_K'u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348880"/>
            <a:ext cx="2088232" cy="32708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Michael D. Coe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realização do Grande Período de 13 </a:t>
            </a:r>
            <a:r>
              <a:rPr lang="pt-BR" dirty="0" err="1" smtClean="0"/>
              <a:t>b'ak'tuns</a:t>
            </a:r>
            <a:r>
              <a:rPr lang="pt-BR" dirty="0" smtClean="0"/>
              <a:t> será da maior importância para os maias.</a:t>
            </a:r>
          </a:p>
          <a:p>
            <a:endParaRPr lang="en-US" dirty="0" smtClean="0"/>
          </a:p>
          <a:p>
            <a:r>
              <a:rPr lang="pt-BR" dirty="0" smtClean="0"/>
              <a:t> "Armageddon degeneraria todos os povos do mundo desde a sua criação, e que no dia do décimo terceiro e último </a:t>
            </a:r>
            <a:r>
              <a:rPr lang="pt-BR" i="1" dirty="0" err="1" smtClean="0"/>
              <a:t>b'ak'tun</a:t>
            </a:r>
            <a:r>
              <a:rPr lang="pt-BR" dirty="0" smtClean="0"/>
              <a:t> o universo seria aniquilado, no dia 24 de dezembro de 2012(depois revisada para 23 de dezembro de 2012) quando o Grande Ciclo da contagem chega a sua conclusão."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Essa</a:t>
            </a:r>
            <a:r>
              <a:rPr lang="en-US" dirty="0" smtClean="0"/>
              <a:t> </a:t>
            </a:r>
            <a:r>
              <a:rPr lang="en-US" dirty="0" err="1" smtClean="0"/>
              <a:t>previsões</a:t>
            </a:r>
            <a:r>
              <a:rPr lang="en-US" dirty="0" smtClean="0"/>
              <a:t> </a:t>
            </a:r>
            <a:r>
              <a:rPr lang="en-US" dirty="0" err="1" smtClean="0"/>
              <a:t>apocalípticas</a:t>
            </a:r>
            <a:r>
              <a:rPr lang="en-US" dirty="0" smtClean="0"/>
              <a:t> de Coe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profetizadas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estudiosos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O final do 13º </a:t>
            </a:r>
            <a:r>
              <a:rPr lang="pt-BR" i="1" dirty="0" err="1" smtClean="0"/>
              <a:t>b'ak'tun</a:t>
            </a:r>
            <a:r>
              <a:rPr lang="pt-BR" i="1" dirty="0" smtClean="0"/>
              <a:t> é motivos de comemoração</a:t>
            </a:r>
          </a:p>
          <a:p>
            <a:endParaRPr lang="en-US" i="1" dirty="0" smtClean="0"/>
          </a:p>
          <a:p>
            <a:r>
              <a:rPr lang="pt-BR" dirty="0" smtClean="0"/>
              <a:t>Linda </a:t>
            </a:r>
            <a:r>
              <a:rPr lang="pt-BR" dirty="0" err="1" smtClean="0"/>
              <a:t>Schele</a:t>
            </a:r>
            <a:r>
              <a:rPr lang="pt-BR" dirty="0" smtClean="0"/>
              <a:t> e David </a:t>
            </a:r>
            <a:r>
              <a:rPr lang="pt-BR" dirty="0" err="1" smtClean="0"/>
              <a:t>Freidel</a:t>
            </a:r>
            <a:r>
              <a:rPr lang="pt-BR" dirty="0" smtClean="0"/>
              <a:t> argumentaram que os maias "não conceberam que isso seja o fim da criação, como muitos sugeriram.“</a:t>
            </a:r>
          </a:p>
          <a:p>
            <a:endParaRPr lang="pt-BR" dirty="0" smtClean="0"/>
          </a:p>
          <a:p>
            <a:r>
              <a:rPr lang="pt-BR" dirty="0" smtClean="0"/>
              <a:t> "Para os antigos maias, isso era uma grande celebração que seria feita até o fim de um ciclo", diz Sandra </a:t>
            </a:r>
            <a:r>
              <a:rPr lang="pt-BR" dirty="0" err="1" smtClean="0"/>
              <a:t>Noble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Nibiru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um termo em acadiano que significa "cruzamento" ou "ponto de transição“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pt-BR" dirty="0" smtClean="0"/>
              <a:t> Na astronomia babilônica </a:t>
            </a:r>
            <a:r>
              <a:rPr lang="pt-BR" i="1" dirty="0" err="1" smtClean="0"/>
              <a:t>nibiru</a:t>
            </a:r>
            <a:r>
              <a:rPr lang="pt-BR" dirty="0" smtClean="0"/>
              <a:t> é um termo do ponto mais alto da eclíptica, ou seja, o ponto do solstício de verão e sua constelação relacionada.</a:t>
            </a:r>
          </a:p>
          <a:p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Planeta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Proposto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pt-BR" dirty="0" smtClean="0"/>
              <a:t> </a:t>
            </a:r>
            <a:r>
              <a:rPr lang="pt-BR" dirty="0" err="1" smtClean="0"/>
              <a:t>Zecharia</a:t>
            </a:r>
            <a:r>
              <a:rPr lang="pt-BR" dirty="0" smtClean="0"/>
              <a:t> </a:t>
            </a:r>
            <a:r>
              <a:rPr lang="pt-BR" dirty="0" err="1" smtClean="0"/>
              <a:t>Sitchin</a:t>
            </a:r>
            <a:r>
              <a:rPr lang="pt-BR" dirty="0" smtClean="0"/>
              <a:t>, </a:t>
            </a:r>
            <a:r>
              <a:rPr lang="pt-BR" dirty="0" err="1" smtClean="0"/>
              <a:t>Nibiru</a:t>
            </a:r>
            <a:r>
              <a:rPr lang="pt-BR" dirty="0" smtClean="0"/>
              <a:t> é uma planeta lento que a cada 3600 anos, passaria junto ao cinturão de asteróides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pt-BR" dirty="0" smtClean="0"/>
              <a:t>Segundo os sumérios, na formação do sistema solar há 6 bilhões de anos, </a:t>
            </a:r>
            <a:r>
              <a:rPr lang="pt-BR" dirty="0" err="1" smtClean="0"/>
              <a:t>Nibiru</a:t>
            </a:r>
            <a:r>
              <a:rPr lang="pt-BR" dirty="0" smtClean="0"/>
              <a:t> foi atraído pelo Sol rumando em direção ao centro e chocou-se com outro planeta já alinhado chamado </a:t>
            </a:r>
            <a:r>
              <a:rPr lang="pt-BR" dirty="0" err="1" smtClean="0"/>
              <a:t>Tiamat</a:t>
            </a:r>
            <a:r>
              <a:rPr lang="pt-BR" dirty="0" smtClean="0"/>
              <a:t>, que se partiu ao meio dando origem a Terra e ao Cinturão de Asteróides, evento que ficou conhecido como Batalha Celeste.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1532</TotalTime>
  <Words>230</Words>
  <Application>Microsoft Office PowerPoint</Application>
  <PresentationFormat>Apresentação na tela (4:3)</PresentationFormat>
  <Paragraphs>55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Fluxo</vt:lpstr>
      <vt:lpstr>  2012  </vt:lpstr>
      <vt:lpstr>Porquê em 2012?</vt:lpstr>
      <vt:lpstr>Cultura Maia</vt:lpstr>
      <vt:lpstr>Calendário Maia</vt:lpstr>
      <vt:lpstr>Deus Maia Bolon Yokte</vt:lpstr>
      <vt:lpstr>Michael D. Coe</vt:lpstr>
      <vt:lpstr>Objeções</vt:lpstr>
      <vt:lpstr>Nibiru</vt:lpstr>
      <vt:lpstr>Planeta</vt:lpstr>
      <vt:lpstr>Orbita</vt:lpstr>
      <vt:lpstr>Maximo Solar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</dc:title>
  <dc:creator>Diego</dc:creator>
  <cp:lastModifiedBy>Jorge</cp:lastModifiedBy>
  <cp:revision>155</cp:revision>
  <dcterms:created xsi:type="dcterms:W3CDTF">2012-01-10T19:29:33Z</dcterms:created>
  <dcterms:modified xsi:type="dcterms:W3CDTF">2012-01-16T11:40:38Z</dcterms:modified>
</cp:coreProperties>
</file>