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9" r:id="rId5"/>
    <p:sldId id="257" r:id="rId6"/>
    <p:sldId id="268" r:id="rId7"/>
    <p:sldId id="260" r:id="rId8"/>
    <p:sldId id="267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6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8EC9B9-CE17-461A-8001-40CBB53FBFA2}" type="datetimeFigureOut">
              <a:rPr lang="pt-BR" smtClean="0"/>
              <a:pPr/>
              <a:t>04/08/2012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B17E98-D987-48A9-B45B-48720DEA1E5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2aq1-48R4c&amp;feature=player_embedde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wnloadswallpapers.com/wallpapers/2012/julho/estacoes-do-ano-wallpaper-11707.jpg" TargetMode="External"/><Relationship Id="rId2" Type="http://schemas.openxmlformats.org/officeDocument/2006/relationships/hyperlink" Target="mailto:diego.custodio@usp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Esta%C3%A7%C3%A3o_do_an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Sessão</a:t>
            </a:r>
            <a:r>
              <a:rPr lang="en-US" dirty="0" smtClean="0"/>
              <a:t> </a:t>
            </a:r>
            <a:r>
              <a:rPr lang="en-US" dirty="0" err="1" smtClean="0"/>
              <a:t>Astronomia</a:t>
            </a:r>
            <a:r>
              <a:rPr lang="en-US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7854696" cy="1752600"/>
          </a:xfrm>
        </p:spPr>
        <p:txBody>
          <a:bodyPr/>
          <a:lstStyle/>
          <a:p>
            <a:r>
              <a:rPr lang="en-US" dirty="0" smtClean="0"/>
              <a:t>As </a:t>
            </a:r>
            <a:r>
              <a:rPr lang="en-US" dirty="0" err="1" smtClean="0"/>
              <a:t>Estações</a:t>
            </a:r>
            <a:r>
              <a:rPr lang="en-US" dirty="0" smtClean="0"/>
              <a:t> do </a:t>
            </a:r>
            <a:r>
              <a:rPr lang="en-US" dirty="0" err="1" smtClean="0"/>
              <a:t>Ano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27984" y="522920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Diego </a:t>
            </a:r>
            <a:r>
              <a:rPr lang="en-US" dirty="0" err="1" smtClean="0"/>
              <a:t>Scanavachi</a:t>
            </a:r>
            <a:r>
              <a:rPr lang="en-US" dirty="0" smtClean="0"/>
              <a:t> </a:t>
            </a:r>
            <a:r>
              <a:rPr lang="en-US" dirty="0" err="1" smtClean="0"/>
              <a:t>Custódio</a:t>
            </a:r>
            <a:endParaRPr lang="en-US" dirty="0" smtClean="0"/>
          </a:p>
          <a:p>
            <a:r>
              <a:rPr lang="en-US" dirty="0" smtClean="0"/>
              <a:t>Centro de </a:t>
            </a:r>
            <a:r>
              <a:rPr lang="en-US" dirty="0" err="1" smtClean="0"/>
              <a:t>Divulgação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Astronomia</a:t>
            </a:r>
            <a:endParaRPr lang="en-US" dirty="0" smtClean="0"/>
          </a:p>
          <a:p>
            <a:r>
              <a:rPr lang="en-US" dirty="0" err="1" smtClean="0"/>
              <a:t>Observatório</a:t>
            </a:r>
            <a:r>
              <a:rPr lang="en-US" dirty="0" smtClean="0"/>
              <a:t> Dietrich </a:t>
            </a:r>
            <a:r>
              <a:rPr lang="en-US" dirty="0" err="1" smtClean="0"/>
              <a:t>Schiel</a:t>
            </a:r>
            <a:r>
              <a:rPr lang="en-US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porquê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Porquê</a:t>
            </a:r>
            <a:r>
              <a:rPr lang="en-US" dirty="0" smtClean="0"/>
              <a:t> </a:t>
            </a:r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diferença</a:t>
            </a:r>
            <a:r>
              <a:rPr lang="en-US" dirty="0" smtClean="0"/>
              <a:t> de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acontece</a:t>
            </a:r>
            <a:r>
              <a:rPr lang="en-US" dirty="0" smtClean="0"/>
              <a:t>?</a:t>
            </a:r>
            <a:endParaRPr lang="pt-BR" dirty="0"/>
          </a:p>
        </p:txBody>
      </p:sp>
      <p:pic>
        <p:nvPicPr>
          <p:cNvPr id="26626" name="Picture 2" descr="http://www.prefeitura.sp.gov.br/cidade/secretarias/upload/chamadas/fig1a_12694608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36912"/>
            <a:ext cx="523875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Erros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orbita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Terra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torno</a:t>
            </a:r>
            <a:r>
              <a:rPr lang="en-US" dirty="0" smtClean="0"/>
              <a:t> do Sol é </a:t>
            </a:r>
            <a:r>
              <a:rPr lang="en-US" dirty="0" err="1" smtClean="0"/>
              <a:t>elíptica</a:t>
            </a:r>
            <a:r>
              <a:rPr lang="en-US" dirty="0" smtClean="0"/>
              <a:t>, </a:t>
            </a:r>
            <a:r>
              <a:rPr lang="en-US" dirty="0" err="1" smtClean="0"/>
              <a:t>portanto</a:t>
            </a:r>
            <a:r>
              <a:rPr lang="en-US" dirty="0" smtClean="0"/>
              <a:t>, no </a:t>
            </a:r>
            <a:r>
              <a:rPr lang="en-US" dirty="0" err="1" smtClean="0"/>
              <a:t>verão</a:t>
            </a:r>
            <a:r>
              <a:rPr lang="en-US" dirty="0" smtClean="0"/>
              <a:t>, a Terra </a:t>
            </a:r>
            <a:r>
              <a:rPr lang="en-US" dirty="0" err="1" smtClean="0"/>
              <a:t>fica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perto</a:t>
            </a:r>
            <a:r>
              <a:rPr lang="en-US" dirty="0" smtClean="0"/>
              <a:t> de Sol e no </a:t>
            </a:r>
            <a:r>
              <a:rPr lang="en-US" dirty="0" err="1" smtClean="0"/>
              <a:t>inverno</a:t>
            </a:r>
            <a:r>
              <a:rPr lang="en-US" dirty="0" smtClean="0"/>
              <a:t> </a:t>
            </a:r>
            <a:r>
              <a:rPr lang="en-US" dirty="0" err="1" smtClean="0"/>
              <a:t>Fica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longe</a:t>
            </a:r>
            <a:endParaRPr lang="en-US" dirty="0" smtClean="0"/>
          </a:p>
          <a:p>
            <a:endParaRPr lang="en-US" dirty="0" smtClean="0"/>
          </a:p>
          <a:p>
            <a:r>
              <a:rPr lang="pt-BR" dirty="0" smtClean="0">
                <a:hlinkClick r:id="rId2"/>
              </a:rPr>
              <a:t>http://www.youtube.com/watch?v=H2aq1-48R4c&amp;</a:t>
            </a:r>
            <a:r>
              <a:rPr lang="pt-BR" dirty="0" err="1" smtClean="0">
                <a:hlinkClick r:id="rId2"/>
              </a:rPr>
              <a:t>feature</a:t>
            </a:r>
            <a:r>
              <a:rPr lang="pt-BR" dirty="0" smtClean="0">
                <a:hlinkClick r:id="rId2"/>
              </a:rPr>
              <a:t>=</a:t>
            </a:r>
            <a:r>
              <a:rPr lang="pt-BR" dirty="0" err="1" smtClean="0">
                <a:hlinkClick r:id="rId2"/>
              </a:rPr>
              <a:t>player_embedded</a:t>
            </a:r>
            <a:endParaRPr lang="pt-B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Sol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picos</a:t>
            </a:r>
            <a:r>
              <a:rPr lang="en-US" dirty="0" smtClean="0"/>
              <a:t> </a:t>
            </a:r>
            <a:r>
              <a:rPr lang="en-US" dirty="0" err="1" smtClean="0"/>
              <a:t>chamados</a:t>
            </a:r>
            <a:r>
              <a:rPr lang="en-US" dirty="0" smtClean="0"/>
              <a:t> </a:t>
            </a:r>
            <a:r>
              <a:rPr lang="en-US" dirty="0" err="1" smtClean="0"/>
              <a:t>máximos</a:t>
            </a:r>
            <a:r>
              <a:rPr lang="en-US" dirty="0" smtClean="0"/>
              <a:t> </a:t>
            </a:r>
            <a:r>
              <a:rPr lang="en-US" dirty="0" err="1" smtClean="0"/>
              <a:t>solares</a:t>
            </a:r>
            <a:r>
              <a:rPr lang="en-US" dirty="0" smtClean="0"/>
              <a:t> e </a:t>
            </a:r>
            <a:r>
              <a:rPr lang="en-US" dirty="0" err="1" smtClean="0"/>
              <a:t>minimos</a:t>
            </a:r>
            <a:r>
              <a:rPr lang="en-US" dirty="0" smtClean="0"/>
              <a:t> </a:t>
            </a:r>
            <a:r>
              <a:rPr lang="en-US" dirty="0" err="1" smtClean="0"/>
              <a:t>solares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verão</a:t>
            </a:r>
            <a:r>
              <a:rPr lang="en-US" dirty="0" smtClean="0"/>
              <a:t>, o Sol </a:t>
            </a:r>
            <a:r>
              <a:rPr lang="en-US" dirty="0" err="1" smtClean="0"/>
              <a:t>brilha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, </a:t>
            </a:r>
            <a:r>
              <a:rPr lang="en-US" dirty="0" err="1" smtClean="0"/>
              <a:t>envia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luz</a:t>
            </a:r>
            <a:r>
              <a:rPr lang="en-US" dirty="0" smtClean="0"/>
              <a:t> e </a:t>
            </a:r>
            <a:r>
              <a:rPr lang="en-US" dirty="0" err="1" smtClean="0"/>
              <a:t>calor</a:t>
            </a:r>
            <a:r>
              <a:rPr lang="en-US" dirty="0" smtClean="0"/>
              <a:t>, </a:t>
            </a:r>
            <a:r>
              <a:rPr lang="en-US" dirty="0" err="1" smtClean="0"/>
              <a:t>já</a:t>
            </a:r>
            <a:r>
              <a:rPr lang="en-US" dirty="0" smtClean="0"/>
              <a:t> no </a:t>
            </a:r>
            <a:r>
              <a:rPr lang="en-US" dirty="0" err="1" smtClean="0"/>
              <a:t>inverno</a:t>
            </a:r>
            <a:r>
              <a:rPr lang="en-US" dirty="0" smtClean="0"/>
              <a:t>, o </a:t>
            </a:r>
            <a:r>
              <a:rPr lang="en-US" dirty="0" err="1" smtClean="0"/>
              <a:t>contrário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Centro de </a:t>
            </a:r>
            <a:r>
              <a:rPr lang="en-US" dirty="0" err="1" smtClean="0"/>
              <a:t>Divulgação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Astronomia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instrumentos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entender</a:t>
            </a:r>
            <a:r>
              <a:rPr lang="en-US" dirty="0" smtClean="0"/>
              <a:t> as </a:t>
            </a:r>
            <a:r>
              <a:rPr lang="en-US" dirty="0" err="1" smtClean="0"/>
              <a:t>estações</a:t>
            </a:r>
            <a:r>
              <a:rPr lang="en-US" dirty="0" smtClean="0"/>
              <a:t> do </a:t>
            </a:r>
            <a:r>
              <a:rPr lang="en-US" dirty="0" err="1" smtClean="0"/>
              <a:t>ano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Telúrio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Semi </a:t>
            </a:r>
            <a:r>
              <a:rPr lang="en-US" dirty="0" err="1" smtClean="0"/>
              <a:t>esfera</a:t>
            </a:r>
            <a:r>
              <a:rPr lang="en-US" dirty="0" smtClean="0"/>
              <a:t> </a:t>
            </a:r>
            <a:r>
              <a:rPr lang="en-US" dirty="0" err="1" smtClean="0"/>
              <a:t>armilar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E-mail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perguntas</a:t>
            </a:r>
            <a:r>
              <a:rPr lang="en-US" dirty="0" smtClean="0"/>
              <a:t> : </a:t>
            </a:r>
            <a:r>
              <a:rPr lang="en-US" dirty="0" smtClean="0">
                <a:hlinkClick r:id="rId2"/>
              </a:rPr>
              <a:t>diego.custodio@usp.br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Referências</a:t>
            </a:r>
            <a:r>
              <a:rPr lang="en-US" dirty="0" smtClean="0"/>
              <a:t>:</a:t>
            </a:r>
          </a:p>
          <a:p>
            <a:r>
              <a:rPr lang="pt-BR" dirty="0" smtClean="0">
                <a:hlinkClick r:id="rId3"/>
              </a:rPr>
              <a:t>http://www.downloadswallpapers.com/wallpapers/2012/julho/estacoes-do-ano-wallpaper-11707.jpg</a:t>
            </a:r>
            <a:endParaRPr lang="pt-BR" dirty="0" smtClean="0"/>
          </a:p>
          <a:p>
            <a:endParaRPr lang="en-US" dirty="0" smtClean="0"/>
          </a:p>
          <a:p>
            <a:r>
              <a:rPr lang="pt-BR" dirty="0" smtClean="0">
                <a:hlinkClick r:id="rId4"/>
              </a:rPr>
              <a:t>http://pt.wikipedia.org/wiki/Esta%C3%A7%C3%A3o_</a:t>
            </a:r>
            <a:r>
              <a:rPr lang="pt-BR" dirty="0" err="1" smtClean="0">
                <a:hlinkClick r:id="rId4"/>
              </a:rPr>
              <a:t>do_ano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dirty="0" err="1" smtClean="0"/>
              <a:t>Estações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Inicialmente</a:t>
            </a:r>
            <a:r>
              <a:rPr lang="en-US" dirty="0" smtClean="0"/>
              <a:t>, o </a:t>
            </a:r>
            <a:r>
              <a:rPr lang="en-US" dirty="0" err="1" smtClean="0"/>
              <a:t>ano</a:t>
            </a:r>
            <a:r>
              <a:rPr lang="en-US" dirty="0" smtClean="0"/>
              <a:t> era </a:t>
            </a:r>
            <a:r>
              <a:rPr lang="en-US" dirty="0" err="1" smtClean="0"/>
              <a:t>divido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pt-BR" dirty="0" smtClean="0"/>
              <a:t>O período quente (em latim: "ver") era divido em três fases: </a:t>
            </a:r>
            <a:r>
              <a:rPr lang="pt-BR" i="1" dirty="0" smtClean="0"/>
              <a:t>Prima vera </a:t>
            </a:r>
            <a:r>
              <a:rPr lang="pt-BR" dirty="0" smtClean="0"/>
              <a:t>(literalmente "primeiro verão"), o </a:t>
            </a:r>
            <a:r>
              <a:rPr lang="pt-BR" i="1" dirty="0" err="1" smtClean="0"/>
              <a:t>Tempus</a:t>
            </a:r>
            <a:r>
              <a:rPr lang="pt-BR" i="1" dirty="0" smtClean="0"/>
              <a:t> </a:t>
            </a:r>
            <a:r>
              <a:rPr lang="pt-BR" i="1" dirty="0" err="1" smtClean="0"/>
              <a:t>Veranus</a:t>
            </a:r>
            <a:r>
              <a:rPr lang="pt-BR" dirty="0" smtClean="0"/>
              <a:t> (literalmente "tempo da frutificação") e  </a:t>
            </a:r>
            <a:r>
              <a:rPr lang="pt-BR" i="1" dirty="0" err="1" smtClean="0"/>
              <a:t>Æstivum</a:t>
            </a:r>
            <a:r>
              <a:rPr lang="pt-BR" dirty="0" smtClean="0"/>
              <a:t> (em português traduzido como "estio").</a:t>
            </a:r>
          </a:p>
          <a:p>
            <a:r>
              <a:rPr lang="pt-BR" dirty="0" smtClean="0"/>
              <a:t>O período frio (em latim: "</a:t>
            </a:r>
            <a:r>
              <a:rPr lang="pt-BR" dirty="0" err="1" smtClean="0"/>
              <a:t>hiems</a:t>
            </a:r>
            <a:r>
              <a:rPr lang="pt-BR" dirty="0" smtClean="0"/>
              <a:t>") era dividido em apenas duas fases: o </a:t>
            </a:r>
            <a:r>
              <a:rPr lang="pt-BR" i="1" dirty="0" err="1" smtClean="0"/>
              <a:t>Tempus</a:t>
            </a:r>
            <a:r>
              <a:rPr lang="pt-BR" i="1" dirty="0" smtClean="0"/>
              <a:t> </a:t>
            </a:r>
            <a:r>
              <a:rPr lang="pt-BR" i="1" dirty="0" err="1" smtClean="0"/>
              <a:t>Autumnus</a:t>
            </a:r>
            <a:r>
              <a:rPr lang="pt-BR" dirty="0" smtClean="0"/>
              <a:t> (literalmente "tempo do ocaso"), em que as temperaturas entram em declínio gradual, e o </a:t>
            </a:r>
            <a:r>
              <a:rPr lang="pt-BR" i="1" dirty="0" err="1" smtClean="0"/>
              <a:t>Tempus</a:t>
            </a:r>
            <a:r>
              <a:rPr lang="pt-BR" i="1" dirty="0" smtClean="0"/>
              <a:t> </a:t>
            </a:r>
            <a:r>
              <a:rPr lang="pt-BR" i="1" dirty="0" err="1" smtClean="0"/>
              <a:t>Hibernus</a:t>
            </a:r>
            <a:r>
              <a:rPr lang="pt-BR" dirty="0" smtClean="0"/>
              <a:t>, a época mais fria do ano, marcada pela neve e ausência de fertilidade.</a:t>
            </a:r>
          </a:p>
          <a:p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Ocidente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adotadas</a:t>
            </a:r>
            <a:r>
              <a:rPr lang="en-US" dirty="0" smtClean="0"/>
              <a:t> </a:t>
            </a:r>
            <a:r>
              <a:rPr lang="en-US" dirty="0" err="1" smtClean="0"/>
              <a:t>somente</a:t>
            </a:r>
            <a:r>
              <a:rPr lang="en-US" dirty="0" smtClean="0"/>
              <a:t>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estações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Primavera, </a:t>
            </a:r>
            <a:r>
              <a:rPr lang="en-US" dirty="0" err="1" smtClean="0"/>
              <a:t>verão</a:t>
            </a:r>
            <a:r>
              <a:rPr lang="en-US" dirty="0" smtClean="0"/>
              <a:t>, </a:t>
            </a:r>
            <a:r>
              <a:rPr lang="en-US" dirty="0" err="1" smtClean="0"/>
              <a:t>outono</a:t>
            </a:r>
            <a:r>
              <a:rPr lang="en-US" dirty="0" smtClean="0"/>
              <a:t> e </a:t>
            </a:r>
            <a:r>
              <a:rPr lang="en-US" dirty="0" err="1" smtClean="0"/>
              <a:t>inverno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r>
              <a:rPr lang="en-US" dirty="0" smtClean="0"/>
              <a:t> do </a:t>
            </a:r>
            <a:r>
              <a:rPr lang="en-US" dirty="0" err="1" smtClean="0"/>
              <a:t>oriente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adotam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estações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China – </a:t>
            </a:r>
            <a:r>
              <a:rPr lang="en-US" dirty="0" err="1" smtClean="0"/>
              <a:t>Adota</a:t>
            </a:r>
            <a:r>
              <a:rPr lang="en-US" dirty="0" smtClean="0"/>
              <a:t> 4 </a:t>
            </a:r>
            <a:r>
              <a:rPr lang="en-US" dirty="0" err="1" smtClean="0"/>
              <a:t>estações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divididas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as </a:t>
            </a:r>
            <a:r>
              <a:rPr lang="en-US" dirty="0" err="1" smtClean="0"/>
              <a:t>listado</a:t>
            </a:r>
            <a:r>
              <a:rPr lang="en-US" dirty="0" smtClean="0"/>
              <a:t> no slide anterior.</a:t>
            </a:r>
          </a:p>
          <a:p>
            <a:r>
              <a:rPr lang="en-US" dirty="0" err="1" smtClean="0"/>
              <a:t>Índia</a:t>
            </a:r>
            <a:r>
              <a:rPr lang="en-US" dirty="0" smtClean="0"/>
              <a:t> – </a:t>
            </a:r>
            <a:r>
              <a:rPr lang="en-US" dirty="0" err="1" smtClean="0"/>
              <a:t>adota</a:t>
            </a:r>
            <a:r>
              <a:rPr lang="en-US" dirty="0" smtClean="0"/>
              <a:t> 3 </a:t>
            </a:r>
            <a:r>
              <a:rPr lang="en-US" dirty="0" err="1" smtClean="0"/>
              <a:t>estações</a:t>
            </a:r>
            <a:r>
              <a:rPr lang="en-US" dirty="0" smtClean="0"/>
              <a:t>: </a:t>
            </a:r>
            <a:r>
              <a:rPr lang="pt-BR" dirty="0" smtClean="0"/>
              <a:t>uma estação quente, uma estação fria e uma estação chuvosa.</a:t>
            </a:r>
          </a:p>
          <a:p>
            <a:r>
              <a:rPr lang="en-US" dirty="0" err="1" smtClean="0"/>
              <a:t>Continente</a:t>
            </a:r>
            <a:r>
              <a:rPr lang="en-US" dirty="0" smtClean="0"/>
              <a:t> </a:t>
            </a:r>
            <a:r>
              <a:rPr lang="en-US" dirty="0" err="1" smtClean="0"/>
              <a:t>Africano</a:t>
            </a:r>
            <a:r>
              <a:rPr lang="en-US" dirty="0" smtClean="0"/>
              <a:t> (Angola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) - </a:t>
            </a:r>
            <a:r>
              <a:rPr lang="pt-BR" dirty="0" smtClean="0"/>
              <a:t>duas estações, a das chuvas, quente e úmida, e o </a:t>
            </a:r>
            <a:r>
              <a:rPr lang="pt-BR" dirty="0" err="1" smtClean="0"/>
              <a:t>cacimbo</a:t>
            </a:r>
            <a:r>
              <a:rPr lang="pt-BR" dirty="0" smtClean="0"/>
              <a:t>, seca e ligeiramente mais fresca, principalmente à noite.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echineseart.com/scroll/images/scroll_four_seas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391505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http://www.downloadswallpapers.com/wallpapers/2012/julho/estacoes-do-ano-wallpaper-11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601472" cy="6451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o homem antigo, era muito importante compreender as estações.</a:t>
            </a:r>
            <a:endParaRPr lang="pt-BR" dirty="0"/>
          </a:p>
        </p:txBody>
      </p:sp>
      <p:pic>
        <p:nvPicPr>
          <p:cNvPr id="25602" name="Picture 2" descr="http://blogs.scientificamerican.com/observations/files/2012/07/Neander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24944"/>
            <a:ext cx="4872203" cy="3654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Brasil</a:t>
            </a:r>
            <a:r>
              <a:rPr lang="en-US" dirty="0" smtClean="0"/>
              <a:t>, as </a:t>
            </a:r>
            <a:r>
              <a:rPr lang="en-US" dirty="0" err="1" smtClean="0"/>
              <a:t>estações</a:t>
            </a:r>
            <a:r>
              <a:rPr lang="en-US" dirty="0" smtClean="0"/>
              <a:t> </a:t>
            </a:r>
            <a:r>
              <a:rPr lang="en-US" dirty="0" err="1" smtClean="0"/>
              <a:t>dependem</a:t>
            </a:r>
            <a:r>
              <a:rPr lang="en-US" dirty="0" smtClean="0"/>
              <a:t> </a:t>
            </a:r>
            <a:r>
              <a:rPr lang="en-US" dirty="0" err="1" smtClean="0"/>
              <a:t>inteiramente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região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trópico</a:t>
            </a:r>
            <a:r>
              <a:rPr lang="en-US" dirty="0" smtClean="0"/>
              <a:t> de </a:t>
            </a:r>
            <a:r>
              <a:rPr lang="en-US" dirty="0" err="1" smtClean="0"/>
              <a:t>capricórnio</a:t>
            </a:r>
            <a:r>
              <a:rPr lang="en-US" dirty="0" smtClean="0"/>
              <a:t>  </a:t>
            </a:r>
            <a:r>
              <a:rPr lang="en-US" dirty="0" err="1" smtClean="0"/>
              <a:t>adotam</a:t>
            </a:r>
            <a:r>
              <a:rPr lang="en-US" dirty="0" smtClean="0"/>
              <a:t> as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estações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equador</a:t>
            </a:r>
            <a:r>
              <a:rPr lang="en-US" dirty="0" smtClean="0"/>
              <a:t>, </a:t>
            </a:r>
            <a:r>
              <a:rPr lang="en-US" dirty="0" err="1" smtClean="0"/>
              <a:t>experimentam</a:t>
            </a:r>
            <a:r>
              <a:rPr lang="en-US" dirty="0" smtClean="0"/>
              <a:t> </a:t>
            </a:r>
            <a:r>
              <a:rPr lang="en-US" dirty="0" err="1" smtClean="0"/>
              <a:t>somente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estações</a:t>
            </a:r>
            <a:r>
              <a:rPr lang="en-US" dirty="0" smtClean="0"/>
              <a:t>: </a:t>
            </a:r>
            <a:r>
              <a:rPr lang="pt-BR" dirty="0" smtClean="0"/>
              <a:t>a estação chuvosa e a estação seca.</a:t>
            </a:r>
          </a:p>
          <a:p>
            <a:endParaRPr lang="en-US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v.ufrj.br/AstroPoetas/Tuparetama/arqueoastronomia/arquivos/imagens/sol/sol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5010150" cy="3781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neve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perceber</a:t>
            </a:r>
            <a:r>
              <a:rPr lang="en-US" dirty="0" smtClean="0"/>
              <a:t> a </a:t>
            </a:r>
            <a:r>
              <a:rPr lang="en-US" dirty="0" err="1" smtClean="0"/>
              <a:t>mudaça</a:t>
            </a:r>
            <a:r>
              <a:rPr lang="en-US" dirty="0" smtClean="0"/>
              <a:t> de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longo</a:t>
            </a:r>
            <a:r>
              <a:rPr lang="en-US" dirty="0" smtClean="0"/>
              <a:t> do </a:t>
            </a:r>
            <a:r>
              <a:rPr lang="en-US" dirty="0" err="1" smtClean="0"/>
              <a:t>ano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É </a:t>
            </a:r>
            <a:r>
              <a:rPr lang="en-US" dirty="0" err="1" smtClean="0"/>
              <a:t>visível</a:t>
            </a:r>
            <a:r>
              <a:rPr lang="en-US" dirty="0" smtClean="0"/>
              <a:t> a </a:t>
            </a:r>
            <a:r>
              <a:rPr lang="en-US" dirty="0" err="1" smtClean="0"/>
              <a:t>diferença</a:t>
            </a:r>
            <a:r>
              <a:rPr lang="en-US" dirty="0" smtClean="0"/>
              <a:t> de </a:t>
            </a:r>
            <a:r>
              <a:rPr lang="en-US" dirty="0" err="1" smtClean="0"/>
              <a:t>luminosidade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experimentamos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317</Words>
  <Application>Microsoft Office PowerPoint</Application>
  <PresentationFormat>Apresentação na tela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Fluxo</vt:lpstr>
      <vt:lpstr>Sessão Astronomia </vt:lpstr>
      <vt:lpstr>As Estações</vt:lpstr>
      <vt:lpstr>No Ocidente</vt:lpstr>
      <vt:lpstr>Slide 4</vt:lpstr>
      <vt:lpstr>Slide 5</vt:lpstr>
      <vt:lpstr>Importância</vt:lpstr>
      <vt:lpstr>No Brasil</vt:lpstr>
      <vt:lpstr>Slide 8</vt:lpstr>
      <vt:lpstr>No Brasil</vt:lpstr>
      <vt:lpstr>Mas porquê?</vt:lpstr>
      <vt:lpstr>Erros mais comuns</vt:lpstr>
      <vt:lpstr>Slide 12</vt:lpstr>
      <vt:lpstr>CDA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Sessão Astronomia</dc:title>
  <dc:creator>Diego</dc:creator>
  <cp:lastModifiedBy>Observatório</cp:lastModifiedBy>
  <cp:revision>17</cp:revision>
  <dcterms:created xsi:type="dcterms:W3CDTF">2012-08-04T17:05:52Z</dcterms:created>
  <dcterms:modified xsi:type="dcterms:W3CDTF">2012-08-05T00:44:42Z</dcterms:modified>
</cp:coreProperties>
</file>