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0" r:id="rId5"/>
    <p:sldId id="278" r:id="rId6"/>
    <p:sldId id="261" r:id="rId7"/>
    <p:sldId id="262" r:id="rId8"/>
    <p:sldId id="264" r:id="rId9"/>
    <p:sldId id="267" r:id="rId10"/>
    <p:sldId id="265" r:id="rId11"/>
    <p:sldId id="268" r:id="rId12"/>
    <p:sldId id="269" r:id="rId13"/>
    <p:sldId id="270" r:id="rId14"/>
    <p:sldId id="271" r:id="rId15"/>
    <p:sldId id="277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17"/>
    <a:srgbClr val="00103C"/>
    <a:srgbClr val="00001E"/>
    <a:srgbClr val="000010"/>
    <a:srgbClr val="000008"/>
    <a:srgbClr val="000801"/>
    <a:srgbClr val="08121E"/>
    <a:srgbClr val="000003"/>
    <a:srgbClr val="000702"/>
    <a:srgbClr val="0008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18" autoAdjust="0"/>
  </p:normalViewPr>
  <p:slideViewPr>
    <p:cSldViewPr>
      <p:cViewPr varScale="1">
        <p:scale>
          <a:sx n="69" d="100"/>
          <a:sy n="69" d="100"/>
        </p:scale>
        <p:origin x="-96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ED9E6-4A79-4605-86FE-7E3FF0C0CDC7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C5F17-55B1-4A9E-BE17-8C95C69440A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975B1-44F8-4C23-ABAE-058C9EF9E5D2}" type="datetimeFigureOut">
              <a:rPr lang="pt-BR" smtClean="0"/>
              <a:pPr/>
              <a:t>29/09/2012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F76759-68DA-4812-8254-E76229EF4A33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Fotografar%20o%20c&#233;u\MOV09882.M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Fotografar%20o%20c&#233;u\MVI_2235.MOV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49000">
              <a:srgbClr val="000010"/>
            </a:gs>
            <a:gs pos="58000">
              <a:srgbClr val="000017">
                <a:alpha val="99000"/>
              </a:srgbClr>
            </a:gs>
            <a:gs pos="67000">
              <a:srgbClr val="00001E">
                <a:alpha val="99000"/>
              </a:srgbClr>
            </a:gs>
            <a:gs pos="100000">
              <a:srgbClr val="00103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10"/>
          <p:cNvSpPr/>
          <p:nvPr/>
        </p:nvSpPr>
        <p:spPr>
          <a:xfrm rot="21333257">
            <a:off x="-1196947" y="5801240"/>
            <a:ext cx="11476373" cy="2089092"/>
          </a:xfrm>
          <a:custGeom>
            <a:avLst/>
            <a:gdLst>
              <a:gd name="connsiteX0" fmla="*/ 379490 w 10267013"/>
              <a:gd name="connsiteY0" fmla="*/ 365603 h 1976038"/>
              <a:gd name="connsiteX1" fmla="*/ 379490 w 10267013"/>
              <a:gd name="connsiteY1" fmla="*/ 365603 h 1976038"/>
              <a:gd name="connsiteX2" fmla="*/ 829866 w 10267013"/>
              <a:gd name="connsiteY2" fmla="*/ 311012 h 1976038"/>
              <a:gd name="connsiteX3" fmla="*/ 911752 w 10267013"/>
              <a:gd name="connsiteY3" fmla="*/ 283716 h 1976038"/>
              <a:gd name="connsiteX4" fmla="*/ 952696 w 10267013"/>
              <a:gd name="connsiteY4" fmla="*/ 270068 h 1976038"/>
              <a:gd name="connsiteX5" fmla="*/ 925400 w 10267013"/>
              <a:gd name="connsiteY5" fmla="*/ 311012 h 1976038"/>
              <a:gd name="connsiteX6" fmla="*/ 802570 w 10267013"/>
              <a:gd name="connsiteY6" fmla="*/ 338307 h 1976038"/>
              <a:gd name="connsiteX7" fmla="*/ 720684 w 10267013"/>
              <a:gd name="connsiteY7" fmla="*/ 365603 h 1976038"/>
              <a:gd name="connsiteX8" fmla="*/ 775275 w 10267013"/>
              <a:gd name="connsiteY8" fmla="*/ 406546 h 1976038"/>
              <a:gd name="connsiteX9" fmla="*/ 898105 w 10267013"/>
              <a:gd name="connsiteY9" fmla="*/ 447489 h 1976038"/>
              <a:gd name="connsiteX10" fmla="*/ 1075525 w 10267013"/>
              <a:gd name="connsiteY10" fmla="*/ 433841 h 1976038"/>
              <a:gd name="connsiteX11" fmla="*/ 1116469 w 10267013"/>
              <a:gd name="connsiteY11" fmla="*/ 420194 h 1976038"/>
              <a:gd name="connsiteX12" fmla="*/ 1034582 w 10267013"/>
              <a:gd name="connsiteY12" fmla="*/ 433841 h 1976038"/>
              <a:gd name="connsiteX13" fmla="*/ 1089173 w 10267013"/>
              <a:gd name="connsiteY13" fmla="*/ 420194 h 1976038"/>
              <a:gd name="connsiteX14" fmla="*/ 1157412 w 10267013"/>
              <a:gd name="connsiteY14" fmla="*/ 392898 h 1976038"/>
              <a:gd name="connsiteX15" fmla="*/ 1239299 w 10267013"/>
              <a:gd name="connsiteY15" fmla="*/ 338307 h 1976038"/>
              <a:gd name="connsiteX16" fmla="*/ 1293890 w 10267013"/>
              <a:gd name="connsiteY16" fmla="*/ 297364 h 1976038"/>
              <a:gd name="connsiteX17" fmla="*/ 1334833 w 10267013"/>
              <a:gd name="connsiteY17" fmla="*/ 283716 h 1976038"/>
              <a:gd name="connsiteX18" fmla="*/ 1403072 w 10267013"/>
              <a:gd name="connsiteY18" fmla="*/ 270068 h 1976038"/>
              <a:gd name="connsiteX19" fmla="*/ 1252946 w 10267013"/>
              <a:gd name="connsiteY19" fmla="*/ 311012 h 1976038"/>
              <a:gd name="connsiteX20" fmla="*/ 1143764 w 10267013"/>
              <a:gd name="connsiteY20" fmla="*/ 351955 h 1976038"/>
              <a:gd name="connsiteX21" fmla="*/ 1198355 w 10267013"/>
              <a:gd name="connsiteY21" fmla="*/ 311012 h 1976038"/>
              <a:gd name="connsiteX22" fmla="*/ 1239299 w 10267013"/>
              <a:gd name="connsiteY22" fmla="*/ 297364 h 1976038"/>
              <a:gd name="connsiteX23" fmla="*/ 1362128 w 10267013"/>
              <a:gd name="connsiteY23" fmla="*/ 256421 h 1976038"/>
              <a:gd name="connsiteX24" fmla="*/ 1403072 w 10267013"/>
              <a:gd name="connsiteY24" fmla="*/ 229125 h 1976038"/>
              <a:gd name="connsiteX25" fmla="*/ 1457663 w 10267013"/>
              <a:gd name="connsiteY25" fmla="*/ 215477 h 1976038"/>
              <a:gd name="connsiteX26" fmla="*/ 1498606 w 10267013"/>
              <a:gd name="connsiteY26" fmla="*/ 201830 h 1976038"/>
              <a:gd name="connsiteX27" fmla="*/ 1826152 w 10267013"/>
              <a:gd name="connsiteY27" fmla="*/ 188182 h 1976038"/>
              <a:gd name="connsiteX28" fmla="*/ 1935334 w 10267013"/>
              <a:gd name="connsiteY28" fmla="*/ 201830 h 1976038"/>
              <a:gd name="connsiteX29" fmla="*/ 1826152 w 10267013"/>
              <a:gd name="connsiteY29" fmla="*/ 229125 h 1976038"/>
              <a:gd name="connsiteX30" fmla="*/ 1689675 w 10267013"/>
              <a:gd name="connsiteY30" fmla="*/ 256421 h 1976038"/>
              <a:gd name="connsiteX31" fmla="*/ 1621436 w 10267013"/>
              <a:gd name="connsiteY31" fmla="*/ 242773 h 1976038"/>
              <a:gd name="connsiteX32" fmla="*/ 1676027 w 10267013"/>
              <a:gd name="connsiteY32" fmla="*/ 215477 h 1976038"/>
              <a:gd name="connsiteX33" fmla="*/ 1757914 w 10267013"/>
              <a:gd name="connsiteY33" fmla="*/ 201830 h 1976038"/>
              <a:gd name="connsiteX34" fmla="*/ 1812505 w 10267013"/>
              <a:gd name="connsiteY34" fmla="*/ 188182 h 1976038"/>
              <a:gd name="connsiteX35" fmla="*/ 1771561 w 10267013"/>
              <a:gd name="connsiteY35" fmla="*/ 174534 h 1976038"/>
              <a:gd name="connsiteX36" fmla="*/ 2276528 w 10267013"/>
              <a:gd name="connsiteY36" fmla="*/ 188182 h 1976038"/>
              <a:gd name="connsiteX37" fmla="*/ 2235585 w 10267013"/>
              <a:gd name="connsiteY37" fmla="*/ 201830 h 1976038"/>
              <a:gd name="connsiteX38" fmla="*/ 2290176 w 10267013"/>
              <a:gd name="connsiteY38" fmla="*/ 215477 h 1976038"/>
              <a:gd name="connsiteX39" fmla="*/ 2221937 w 10267013"/>
              <a:gd name="connsiteY39" fmla="*/ 229125 h 1976038"/>
              <a:gd name="connsiteX40" fmla="*/ 2180994 w 10267013"/>
              <a:gd name="connsiteY40" fmla="*/ 242773 h 1976038"/>
              <a:gd name="connsiteX41" fmla="*/ 2235585 w 10267013"/>
              <a:gd name="connsiteY41" fmla="*/ 229125 h 1976038"/>
              <a:gd name="connsiteX42" fmla="*/ 2344767 w 10267013"/>
              <a:gd name="connsiteY42" fmla="*/ 174534 h 1976038"/>
              <a:gd name="connsiteX43" fmla="*/ 2467597 w 10267013"/>
              <a:gd name="connsiteY43" fmla="*/ 188182 h 1976038"/>
              <a:gd name="connsiteX44" fmla="*/ 2413006 w 10267013"/>
              <a:gd name="connsiteY44" fmla="*/ 229125 h 1976038"/>
              <a:gd name="connsiteX45" fmla="*/ 2372063 w 10267013"/>
              <a:gd name="connsiteY45" fmla="*/ 256421 h 1976038"/>
              <a:gd name="connsiteX46" fmla="*/ 2481245 w 10267013"/>
              <a:gd name="connsiteY46" fmla="*/ 256421 h 1976038"/>
              <a:gd name="connsiteX47" fmla="*/ 2590427 w 10267013"/>
              <a:gd name="connsiteY47" fmla="*/ 242773 h 1976038"/>
              <a:gd name="connsiteX48" fmla="*/ 2631370 w 10267013"/>
              <a:gd name="connsiteY48" fmla="*/ 229125 h 1976038"/>
              <a:gd name="connsiteX49" fmla="*/ 2535836 w 10267013"/>
              <a:gd name="connsiteY49" fmla="*/ 270068 h 1976038"/>
              <a:gd name="connsiteX50" fmla="*/ 2481245 w 10267013"/>
              <a:gd name="connsiteY50" fmla="*/ 283716 h 1976038"/>
              <a:gd name="connsiteX51" fmla="*/ 2604075 w 10267013"/>
              <a:gd name="connsiteY51" fmla="*/ 215477 h 1976038"/>
              <a:gd name="connsiteX52" fmla="*/ 2658666 w 10267013"/>
              <a:gd name="connsiteY52" fmla="*/ 174534 h 1976038"/>
              <a:gd name="connsiteX53" fmla="*/ 2740552 w 10267013"/>
              <a:gd name="connsiteY53" fmla="*/ 147238 h 1976038"/>
              <a:gd name="connsiteX54" fmla="*/ 2781496 w 10267013"/>
              <a:gd name="connsiteY54" fmla="*/ 133591 h 1976038"/>
              <a:gd name="connsiteX55" fmla="*/ 2822439 w 10267013"/>
              <a:gd name="connsiteY55" fmla="*/ 106295 h 1976038"/>
              <a:gd name="connsiteX56" fmla="*/ 2740552 w 10267013"/>
              <a:gd name="connsiteY56" fmla="*/ 147238 h 1976038"/>
              <a:gd name="connsiteX57" fmla="*/ 2685961 w 10267013"/>
              <a:gd name="connsiteY57" fmla="*/ 188182 h 1976038"/>
              <a:gd name="connsiteX58" fmla="*/ 2631370 w 10267013"/>
              <a:gd name="connsiteY58" fmla="*/ 215477 h 1976038"/>
              <a:gd name="connsiteX59" fmla="*/ 2563131 w 10267013"/>
              <a:gd name="connsiteY59" fmla="*/ 256421 h 1976038"/>
              <a:gd name="connsiteX60" fmla="*/ 2617722 w 10267013"/>
              <a:gd name="connsiteY60" fmla="*/ 229125 h 1976038"/>
              <a:gd name="connsiteX61" fmla="*/ 2740552 w 10267013"/>
              <a:gd name="connsiteY61" fmla="*/ 188182 h 1976038"/>
              <a:gd name="connsiteX62" fmla="*/ 2836087 w 10267013"/>
              <a:gd name="connsiteY62" fmla="*/ 133591 h 1976038"/>
              <a:gd name="connsiteX63" fmla="*/ 2877030 w 10267013"/>
              <a:gd name="connsiteY63" fmla="*/ 119943 h 1976038"/>
              <a:gd name="connsiteX64" fmla="*/ 2931621 w 10267013"/>
              <a:gd name="connsiteY64" fmla="*/ 92647 h 1976038"/>
              <a:gd name="connsiteX65" fmla="*/ 2849734 w 10267013"/>
              <a:gd name="connsiteY65" fmla="*/ 147238 h 1976038"/>
              <a:gd name="connsiteX66" fmla="*/ 2808791 w 10267013"/>
              <a:gd name="connsiteY66" fmla="*/ 174534 h 1976038"/>
              <a:gd name="connsiteX67" fmla="*/ 2726905 w 10267013"/>
              <a:gd name="connsiteY67" fmla="*/ 256421 h 1976038"/>
              <a:gd name="connsiteX68" fmla="*/ 2822439 w 10267013"/>
              <a:gd name="connsiteY68" fmla="*/ 215477 h 1976038"/>
              <a:gd name="connsiteX69" fmla="*/ 2863382 w 10267013"/>
              <a:gd name="connsiteY69" fmla="*/ 188182 h 1976038"/>
              <a:gd name="connsiteX70" fmla="*/ 2917973 w 10267013"/>
              <a:gd name="connsiteY70" fmla="*/ 174534 h 1976038"/>
              <a:gd name="connsiteX71" fmla="*/ 2958916 w 10267013"/>
              <a:gd name="connsiteY71" fmla="*/ 160886 h 1976038"/>
              <a:gd name="connsiteX72" fmla="*/ 3068099 w 10267013"/>
              <a:gd name="connsiteY72" fmla="*/ 119943 h 1976038"/>
              <a:gd name="connsiteX73" fmla="*/ 3149985 w 10267013"/>
              <a:gd name="connsiteY73" fmla="*/ 133591 h 1976038"/>
              <a:gd name="connsiteX74" fmla="*/ 3095394 w 10267013"/>
              <a:gd name="connsiteY74" fmla="*/ 160886 h 1976038"/>
              <a:gd name="connsiteX75" fmla="*/ 2986212 w 10267013"/>
              <a:gd name="connsiteY75" fmla="*/ 201830 h 1976038"/>
              <a:gd name="connsiteX76" fmla="*/ 2904325 w 10267013"/>
              <a:gd name="connsiteY76" fmla="*/ 229125 h 1976038"/>
              <a:gd name="connsiteX77" fmla="*/ 2972564 w 10267013"/>
              <a:gd name="connsiteY77" fmla="*/ 215477 h 1976038"/>
              <a:gd name="connsiteX78" fmla="*/ 3177281 w 10267013"/>
              <a:gd name="connsiteY78" fmla="*/ 229125 h 1976038"/>
              <a:gd name="connsiteX79" fmla="*/ 3136337 w 10267013"/>
              <a:gd name="connsiteY79" fmla="*/ 242773 h 1976038"/>
              <a:gd name="connsiteX80" fmla="*/ 3068099 w 10267013"/>
              <a:gd name="connsiteY80" fmla="*/ 229125 h 1976038"/>
              <a:gd name="connsiteX81" fmla="*/ 3081746 w 10267013"/>
              <a:gd name="connsiteY81" fmla="*/ 188182 h 1976038"/>
              <a:gd name="connsiteX82" fmla="*/ 3122690 w 10267013"/>
              <a:gd name="connsiteY82" fmla="*/ 174534 h 1976038"/>
              <a:gd name="connsiteX83" fmla="*/ 3231872 w 10267013"/>
              <a:gd name="connsiteY83" fmla="*/ 147238 h 1976038"/>
              <a:gd name="connsiteX84" fmla="*/ 3341054 w 10267013"/>
              <a:gd name="connsiteY84" fmla="*/ 174534 h 1976038"/>
              <a:gd name="connsiteX85" fmla="*/ 3381997 w 10267013"/>
              <a:gd name="connsiteY85" fmla="*/ 201830 h 1976038"/>
              <a:gd name="connsiteX86" fmla="*/ 3341054 w 10267013"/>
              <a:gd name="connsiteY86" fmla="*/ 215477 h 1976038"/>
              <a:gd name="connsiteX87" fmla="*/ 3300111 w 10267013"/>
              <a:gd name="connsiteY87" fmla="*/ 242773 h 1976038"/>
              <a:gd name="connsiteX88" fmla="*/ 3231872 w 10267013"/>
              <a:gd name="connsiteY88" fmla="*/ 229125 h 1976038"/>
              <a:gd name="connsiteX89" fmla="*/ 3272815 w 10267013"/>
              <a:gd name="connsiteY89" fmla="*/ 215477 h 1976038"/>
              <a:gd name="connsiteX90" fmla="*/ 3313758 w 10267013"/>
              <a:gd name="connsiteY90" fmla="*/ 188182 h 1976038"/>
              <a:gd name="connsiteX91" fmla="*/ 3450236 w 10267013"/>
              <a:gd name="connsiteY91" fmla="*/ 201830 h 1976038"/>
              <a:gd name="connsiteX92" fmla="*/ 3750487 w 10267013"/>
              <a:gd name="connsiteY92" fmla="*/ 160886 h 1976038"/>
              <a:gd name="connsiteX93" fmla="*/ 3614009 w 10267013"/>
              <a:gd name="connsiteY93" fmla="*/ 188182 h 1976038"/>
              <a:gd name="connsiteX94" fmla="*/ 3736839 w 10267013"/>
              <a:gd name="connsiteY94" fmla="*/ 160886 h 1976038"/>
              <a:gd name="connsiteX95" fmla="*/ 3682248 w 10267013"/>
              <a:gd name="connsiteY95" fmla="*/ 160886 h 1976038"/>
              <a:gd name="connsiteX96" fmla="*/ 3641305 w 10267013"/>
              <a:gd name="connsiteY96" fmla="*/ 201830 h 1976038"/>
              <a:gd name="connsiteX97" fmla="*/ 3586714 w 10267013"/>
              <a:gd name="connsiteY97" fmla="*/ 215477 h 1976038"/>
              <a:gd name="connsiteX98" fmla="*/ 3627657 w 10267013"/>
              <a:gd name="connsiteY98" fmla="*/ 201830 h 1976038"/>
              <a:gd name="connsiteX99" fmla="*/ 3764134 w 10267013"/>
              <a:gd name="connsiteY99" fmla="*/ 174534 h 1976038"/>
              <a:gd name="connsiteX100" fmla="*/ 3777782 w 10267013"/>
              <a:gd name="connsiteY100" fmla="*/ 201830 h 1976038"/>
              <a:gd name="connsiteX101" fmla="*/ 3805078 w 10267013"/>
              <a:gd name="connsiteY101" fmla="*/ 215477 h 1976038"/>
              <a:gd name="connsiteX102" fmla="*/ 3846021 w 10267013"/>
              <a:gd name="connsiteY102" fmla="*/ 201830 h 1976038"/>
              <a:gd name="connsiteX103" fmla="*/ 4118976 w 10267013"/>
              <a:gd name="connsiteY103" fmla="*/ 174534 h 1976038"/>
              <a:gd name="connsiteX104" fmla="*/ 4037090 w 10267013"/>
              <a:gd name="connsiteY104" fmla="*/ 229125 h 1976038"/>
              <a:gd name="connsiteX105" fmla="*/ 3996146 w 10267013"/>
              <a:gd name="connsiteY105" fmla="*/ 242773 h 1976038"/>
              <a:gd name="connsiteX106" fmla="*/ 4078033 w 10267013"/>
              <a:gd name="connsiteY106" fmla="*/ 201830 h 1976038"/>
              <a:gd name="connsiteX107" fmla="*/ 4132624 w 10267013"/>
              <a:gd name="connsiteY107" fmla="*/ 160886 h 1976038"/>
              <a:gd name="connsiteX108" fmla="*/ 4091681 w 10267013"/>
              <a:gd name="connsiteY108" fmla="*/ 188182 h 1976038"/>
              <a:gd name="connsiteX109" fmla="*/ 4200863 w 10267013"/>
              <a:gd name="connsiteY109" fmla="*/ 174534 h 1976038"/>
              <a:gd name="connsiteX110" fmla="*/ 4419227 w 10267013"/>
              <a:gd name="connsiteY110" fmla="*/ 160886 h 1976038"/>
              <a:gd name="connsiteX111" fmla="*/ 4405579 w 10267013"/>
              <a:gd name="connsiteY111" fmla="*/ 201830 h 1976038"/>
              <a:gd name="connsiteX112" fmla="*/ 4323693 w 10267013"/>
              <a:gd name="connsiteY112" fmla="*/ 242773 h 1976038"/>
              <a:gd name="connsiteX113" fmla="*/ 4269102 w 10267013"/>
              <a:gd name="connsiteY113" fmla="*/ 229125 h 1976038"/>
              <a:gd name="connsiteX114" fmla="*/ 4323693 w 10267013"/>
              <a:gd name="connsiteY114" fmla="*/ 215477 h 1976038"/>
              <a:gd name="connsiteX115" fmla="*/ 4405579 w 10267013"/>
              <a:gd name="connsiteY115" fmla="*/ 188182 h 1976038"/>
              <a:gd name="connsiteX116" fmla="*/ 4364636 w 10267013"/>
              <a:gd name="connsiteY116" fmla="*/ 201830 h 1976038"/>
              <a:gd name="connsiteX117" fmla="*/ 4323693 w 10267013"/>
              <a:gd name="connsiteY117" fmla="*/ 215477 h 1976038"/>
              <a:gd name="connsiteX118" fmla="*/ 4364636 w 10267013"/>
              <a:gd name="connsiteY118" fmla="*/ 188182 h 1976038"/>
              <a:gd name="connsiteX119" fmla="*/ 4432875 w 10267013"/>
              <a:gd name="connsiteY119" fmla="*/ 174534 h 1976038"/>
              <a:gd name="connsiteX120" fmla="*/ 4678534 w 10267013"/>
              <a:gd name="connsiteY120" fmla="*/ 188182 h 1976038"/>
              <a:gd name="connsiteX121" fmla="*/ 4623943 w 10267013"/>
              <a:gd name="connsiteY121" fmla="*/ 201830 h 1976038"/>
              <a:gd name="connsiteX122" fmla="*/ 4528409 w 10267013"/>
              <a:gd name="connsiteY122" fmla="*/ 215477 h 1976038"/>
              <a:gd name="connsiteX123" fmla="*/ 4774069 w 10267013"/>
              <a:gd name="connsiteY123" fmla="*/ 174534 h 1976038"/>
              <a:gd name="connsiteX124" fmla="*/ 4815012 w 10267013"/>
              <a:gd name="connsiteY124" fmla="*/ 201830 h 1976038"/>
              <a:gd name="connsiteX125" fmla="*/ 4774069 w 10267013"/>
              <a:gd name="connsiteY125" fmla="*/ 229125 h 1976038"/>
              <a:gd name="connsiteX126" fmla="*/ 4774069 w 10267013"/>
              <a:gd name="connsiteY126" fmla="*/ 256421 h 1976038"/>
              <a:gd name="connsiteX127" fmla="*/ 4883251 w 10267013"/>
              <a:gd name="connsiteY127" fmla="*/ 201830 h 1976038"/>
              <a:gd name="connsiteX128" fmla="*/ 4869603 w 10267013"/>
              <a:gd name="connsiteY128" fmla="*/ 188182 h 1976038"/>
              <a:gd name="connsiteX129" fmla="*/ 4855955 w 10267013"/>
              <a:gd name="connsiteY129" fmla="*/ 201830 h 1976038"/>
              <a:gd name="connsiteX130" fmla="*/ 4896899 w 10267013"/>
              <a:gd name="connsiteY130" fmla="*/ 160886 h 1976038"/>
              <a:gd name="connsiteX131" fmla="*/ 4937842 w 10267013"/>
              <a:gd name="connsiteY131" fmla="*/ 147238 h 1976038"/>
              <a:gd name="connsiteX132" fmla="*/ 5019728 w 10267013"/>
              <a:gd name="connsiteY132" fmla="*/ 106295 h 1976038"/>
              <a:gd name="connsiteX133" fmla="*/ 5087967 w 10267013"/>
              <a:gd name="connsiteY133" fmla="*/ 92647 h 1976038"/>
              <a:gd name="connsiteX134" fmla="*/ 5142558 w 10267013"/>
              <a:gd name="connsiteY134" fmla="*/ 79000 h 1976038"/>
              <a:gd name="connsiteX135" fmla="*/ 5210797 w 10267013"/>
              <a:gd name="connsiteY135" fmla="*/ 119943 h 1976038"/>
              <a:gd name="connsiteX136" fmla="*/ 5169854 w 10267013"/>
              <a:gd name="connsiteY136" fmla="*/ 160886 h 1976038"/>
              <a:gd name="connsiteX137" fmla="*/ 5101615 w 10267013"/>
              <a:gd name="connsiteY137" fmla="*/ 201830 h 1976038"/>
              <a:gd name="connsiteX138" fmla="*/ 5142558 w 10267013"/>
              <a:gd name="connsiteY138" fmla="*/ 215477 h 1976038"/>
              <a:gd name="connsiteX139" fmla="*/ 5197149 w 10267013"/>
              <a:gd name="connsiteY139" fmla="*/ 188182 h 1976038"/>
              <a:gd name="connsiteX140" fmla="*/ 5251740 w 10267013"/>
              <a:gd name="connsiteY140" fmla="*/ 174534 h 1976038"/>
              <a:gd name="connsiteX141" fmla="*/ 5306331 w 10267013"/>
              <a:gd name="connsiteY141" fmla="*/ 147238 h 1976038"/>
              <a:gd name="connsiteX142" fmla="*/ 5374570 w 10267013"/>
              <a:gd name="connsiteY142" fmla="*/ 119943 h 1976038"/>
              <a:gd name="connsiteX143" fmla="*/ 5333627 w 10267013"/>
              <a:gd name="connsiteY143" fmla="*/ 147238 h 1976038"/>
              <a:gd name="connsiteX144" fmla="*/ 5292684 w 10267013"/>
              <a:gd name="connsiteY144" fmla="*/ 160886 h 1976038"/>
              <a:gd name="connsiteX145" fmla="*/ 5210797 w 10267013"/>
              <a:gd name="connsiteY145" fmla="*/ 201830 h 1976038"/>
              <a:gd name="connsiteX146" fmla="*/ 5156206 w 10267013"/>
              <a:gd name="connsiteY146" fmla="*/ 215477 h 1976038"/>
              <a:gd name="connsiteX147" fmla="*/ 5115263 w 10267013"/>
              <a:gd name="connsiteY147" fmla="*/ 229125 h 1976038"/>
              <a:gd name="connsiteX148" fmla="*/ 5142558 w 10267013"/>
              <a:gd name="connsiteY148" fmla="*/ 188182 h 1976038"/>
              <a:gd name="connsiteX149" fmla="*/ 5101615 w 10267013"/>
              <a:gd name="connsiteY149" fmla="*/ 174534 h 1976038"/>
              <a:gd name="connsiteX150" fmla="*/ 4965137 w 10267013"/>
              <a:gd name="connsiteY150" fmla="*/ 147238 h 1976038"/>
              <a:gd name="connsiteX151" fmla="*/ 5019728 w 10267013"/>
              <a:gd name="connsiteY151" fmla="*/ 92647 h 1976038"/>
              <a:gd name="connsiteX152" fmla="*/ 5101615 w 10267013"/>
              <a:gd name="connsiteY152" fmla="*/ 65352 h 1976038"/>
              <a:gd name="connsiteX153" fmla="*/ 5251740 w 10267013"/>
              <a:gd name="connsiteY153" fmla="*/ 79000 h 1976038"/>
              <a:gd name="connsiteX154" fmla="*/ 5169854 w 10267013"/>
              <a:gd name="connsiteY154" fmla="*/ 106295 h 1976038"/>
              <a:gd name="connsiteX155" fmla="*/ 5087967 w 10267013"/>
              <a:gd name="connsiteY155" fmla="*/ 147238 h 1976038"/>
              <a:gd name="connsiteX156" fmla="*/ 5156206 w 10267013"/>
              <a:gd name="connsiteY156" fmla="*/ 160886 h 1976038"/>
              <a:gd name="connsiteX157" fmla="*/ 5197149 w 10267013"/>
              <a:gd name="connsiteY157" fmla="*/ 133591 h 1976038"/>
              <a:gd name="connsiteX158" fmla="*/ 5251740 w 10267013"/>
              <a:gd name="connsiteY158" fmla="*/ 119943 h 1976038"/>
              <a:gd name="connsiteX159" fmla="*/ 5292684 w 10267013"/>
              <a:gd name="connsiteY159" fmla="*/ 106295 h 1976038"/>
              <a:gd name="connsiteX160" fmla="*/ 5360922 w 10267013"/>
              <a:gd name="connsiteY160" fmla="*/ 92647 h 1976038"/>
              <a:gd name="connsiteX161" fmla="*/ 5401866 w 10267013"/>
              <a:gd name="connsiteY161" fmla="*/ 79000 h 1976038"/>
              <a:gd name="connsiteX162" fmla="*/ 5347275 w 10267013"/>
              <a:gd name="connsiteY162" fmla="*/ 92647 h 1976038"/>
              <a:gd name="connsiteX163" fmla="*/ 5265388 w 10267013"/>
              <a:gd name="connsiteY163" fmla="*/ 106295 h 1976038"/>
              <a:gd name="connsiteX164" fmla="*/ 5442809 w 10267013"/>
              <a:gd name="connsiteY164" fmla="*/ 119943 h 1976038"/>
              <a:gd name="connsiteX165" fmla="*/ 5429161 w 10267013"/>
              <a:gd name="connsiteY165" fmla="*/ 160886 h 1976038"/>
              <a:gd name="connsiteX166" fmla="*/ 5333627 w 10267013"/>
              <a:gd name="connsiteY166" fmla="*/ 201830 h 1976038"/>
              <a:gd name="connsiteX167" fmla="*/ 5429161 w 10267013"/>
              <a:gd name="connsiteY167" fmla="*/ 201830 h 1976038"/>
              <a:gd name="connsiteX168" fmla="*/ 5497400 w 10267013"/>
              <a:gd name="connsiteY168" fmla="*/ 188182 h 1976038"/>
              <a:gd name="connsiteX169" fmla="*/ 5415514 w 10267013"/>
              <a:gd name="connsiteY169" fmla="*/ 201830 h 1976038"/>
              <a:gd name="connsiteX170" fmla="*/ 5647525 w 10267013"/>
              <a:gd name="connsiteY170" fmla="*/ 188182 h 1976038"/>
              <a:gd name="connsiteX171" fmla="*/ 5538343 w 10267013"/>
              <a:gd name="connsiteY171" fmla="*/ 174534 h 1976038"/>
              <a:gd name="connsiteX172" fmla="*/ 5688469 w 10267013"/>
              <a:gd name="connsiteY172" fmla="*/ 133591 h 1976038"/>
              <a:gd name="connsiteX173" fmla="*/ 5606582 w 10267013"/>
              <a:gd name="connsiteY173" fmla="*/ 160886 h 1976038"/>
              <a:gd name="connsiteX174" fmla="*/ 5565639 w 10267013"/>
              <a:gd name="connsiteY174" fmla="*/ 188182 h 1976038"/>
              <a:gd name="connsiteX175" fmla="*/ 5511048 w 10267013"/>
              <a:gd name="connsiteY175" fmla="*/ 201830 h 1976038"/>
              <a:gd name="connsiteX176" fmla="*/ 5715764 w 10267013"/>
              <a:gd name="connsiteY176" fmla="*/ 188182 h 1976038"/>
              <a:gd name="connsiteX177" fmla="*/ 5811299 w 10267013"/>
              <a:gd name="connsiteY177" fmla="*/ 174534 h 1976038"/>
              <a:gd name="connsiteX178" fmla="*/ 5852242 w 10267013"/>
              <a:gd name="connsiteY178" fmla="*/ 160886 h 1976038"/>
              <a:gd name="connsiteX179" fmla="*/ 5770355 w 10267013"/>
              <a:gd name="connsiteY179" fmla="*/ 174534 h 1976038"/>
              <a:gd name="connsiteX180" fmla="*/ 5811299 w 10267013"/>
              <a:gd name="connsiteY180" fmla="*/ 188182 h 1976038"/>
              <a:gd name="connsiteX181" fmla="*/ 6002367 w 10267013"/>
              <a:gd name="connsiteY181" fmla="*/ 201830 h 1976038"/>
              <a:gd name="connsiteX182" fmla="*/ 5920481 w 10267013"/>
              <a:gd name="connsiteY182" fmla="*/ 283716 h 1976038"/>
              <a:gd name="connsiteX183" fmla="*/ 5879537 w 10267013"/>
              <a:gd name="connsiteY183" fmla="*/ 297364 h 1976038"/>
              <a:gd name="connsiteX184" fmla="*/ 6002367 w 10267013"/>
              <a:gd name="connsiteY184" fmla="*/ 270068 h 1976038"/>
              <a:gd name="connsiteX185" fmla="*/ 6084254 w 10267013"/>
              <a:gd name="connsiteY185" fmla="*/ 242773 h 1976038"/>
              <a:gd name="connsiteX186" fmla="*/ 6138845 w 10267013"/>
              <a:gd name="connsiteY186" fmla="*/ 201830 h 1976038"/>
              <a:gd name="connsiteX187" fmla="*/ 6166140 w 10267013"/>
              <a:gd name="connsiteY187" fmla="*/ 160886 h 1976038"/>
              <a:gd name="connsiteX188" fmla="*/ 6125197 w 10267013"/>
              <a:gd name="connsiteY188" fmla="*/ 174534 h 1976038"/>
              <a:gd name="connsiteX189" fmla="*/ 6152493 w 10267013"/>
              <a:gd name="connsiteY189" fmla="*/ 133591 h 1976038"/>
              <a:gd name="connsiteX190" fmla="*/ 6193436 w 10267013"/>
              <a:gd name="connsiteY190" fmla="*/ 119943 h 1976038"/>
              <a:gd name="connsiteX191" fmla="*/ 6302618 w 10267013"/>
              <a:gd name="connsiteY191" fmla="*/ 65352 h 1976038"/>
              <a:gd name="connsiteX192" fmla="*/ 6357209 w 10267013"/>
              <a:gd name="connsiteY192" fmla="*/ 38056 h 1976038"/>
              <a:gd name="connsiteX193" fmla="*/ 6411800 w 10267013"/>
              <a:gd name="connsiteY193" fmla="*/ 51704 h 1976038"/>
              <a:gd name="connsiteX194" fmla="*/ 6370857 w 10267013"/>
              <a:gd name="connsiteY194" fmla="*/ 106295 h 1976038"/>
              <a:gd name="connsiteX195" fmla="*/ 6302618 w 10267013"/>
              <a:gd name="connsiteY195" fmla="*/ 133591 h 1976038"/>
              <a:gd name="connsiteX196" fmla="*/ 6261675 w 10267013"/>
              <a:gd name="connsiteY196" fmla="*/ 160886 h 1976038"/>
              <a:gd name="connsiteX197" fmla="*/ 6316266 w 10267013"/>
              <a:gd name="connsiteY197" fmla="*/ 160886 h 1976038"/>
              <a:gd name="connsiteX198" fmla="*/ 6370857 w 10267013"/>
              <a:gd name="connsiteY198" fmla="*/ 133591 h 1976038"/>
              <a:gd name="connsiteX199" fmla="*/ 6493687 w 10267013"/>
              <a:gd name="connsiteY199" fmla="*/ 106295 h 1976038"/>
              <a:gd name="connsiteX200" fmla="*/ 6452743 w 10267013"/>
              <a:gd name="connsiteY200" fmla="*/ 119943 h 1976038"/>
              <a:gd name="connsiteX201" fmla="*/ 6329914 w 10267013"/>
              <a:gd name="connsiteY201" fmla="*/ 133591 h 1976038"/>
              <a:gd name="connsiteX202" fmla="*/ 6384505 w 10267013"/>
              <a:gd name="connsiteY202" fmla="*/ 147238 h 1976038"/>
              <a:gd name="connsiteX203" fmla="*/ 6480039 w 10267013"/>
              <a:gd name="connsiteY203" fmla="*/ 160886 h 1976038"/>
              <a:gd name="connsiteX204" fmla="*/ 6411800 w 10267013"/>
              <a:gd name="connsiteY204" fmla="*/ 174534 h 1976038"/>
              <a:gd name="connsiteX205" fmla="*/ 6248027 w 10267013"/>
              <a:gd name="connsiteY205" fmla="*/ 201830 h 1976038"/>
              <a:gd name="connsiteX206" fmla="*/ 6166140 w 10267013"/>
              <a:gd name="connsiteY206" fmla="*/ 215477 h 1976038"/>
              <a:gd name="connsiteX207" fmla="*/ 6084254 w 10267013"/>
              <a:gd name="connsiteY207" fmla="*/ 242773 h 1976038"/>
              <a:gd name="connsiteX208" fmla="*/ 6043311 w 10267013"/>
              <a:gd name="connsiteY208" fmla="*/ 256421 h 1976038"/>
              <a:gd name="connsiteX209" fmla="*/ 6016015 w 10267013"/>
              <a:gd name="connsiteY209" fmla="*/ 215477 h 1976038"/>
              <a:gd name="connsiteX210" fmla="*/ 6097902 w 10267013"/>
              <a:gd name="connsiteY210" fmla="*/ 174534 h 1976038"/>
              <a:gd name="connsiteX211" fmla="*/ 6056958 w 10267013"/>
              <a:gd name="connsiteY211" fmla="*/ 147238 h 1976038"/>
              <a:gd name="connsiteX212" fmla="*/ 5934128 w 10267013"/>
              <a:gd name="connsiteY212" fmla="*/ 174534 h 1976038"/>
              <a:gd name="connsiteX213" fmla="*/ 5838594 w 10267013"/>
              <a:gd name="connsiteY213" fmla="*/ 188182 h 1976038"/>
              <a:gd name="connsiteX214" fmla="*/ 5893185 w 10267013"/>
              <a:gd name="connsiteY214" fmla="*/ 174534 h 1976038"/>
              <a:gd name="connsiteX215" fmla="*/ 5947776 w 10267013"/>
              <a:gd name="connsiteY215" fmla="*/ 147238 h 1976038"/>
              <a:gd name="connsiteX216" fmla="*/ 6029663 w 10267013"/>
              <a:gd name="connsiteY216" fmla="*/ 106295 h 1976038"/>
              <a:gd name="connsiteX217" fmla="*/ 6548278 w 10267013"/>
              <a:gd name="connsiteY217" fmla="*/ 79000 h 1976038"/>
              <a:gd name="connsiteX218" fmla="*/ 6589221 w 10267013"/>
              <a:gd name="connsiteY218" fmla="*/ 51704 h 1976038"/>
              <a:gd name="connsiteX219" fmla="*/ 6602869 w 10267013"/>
              <a:gd name="connsiteY219" fmla="*/ 79000 h 1976038"/>
              <a:gd name="connsiteX220" fmla="*/ 6630164 w 10267013"/>
              <a:gd name="connsiteY220" fmla="*/ 92647 h 1976038"/>
              <a:gd name="connsiteX221" fmla="*/ 6657460 w 10267013"/>
              <a:gd name="connsiteY221" fmla="*/ 133591 h 1976038"/>
              <a:gd name="connsiteX222" fmla="*/ 6616516 w 10267013"/>
              <a:gd name="connsiteY222" fmla="*/ 160886 h 1976038"/>
              <a:gd name="connsiteX223" fmla="*/ 6643812 w 10267013"/>
              <a:gd name="connsiteY223" fmla="*/ 119943 h 1976038"/>
              <a:gd name="connsiteX224" fmla="*/ 6684755 w 10267013"/>
              <a:gd name="connsiteY224" fmla="*/ 106295 h 1976038"/>
              <a:gd name="connsiteX225" fmla="*/ 6821233 w 10267013"/>
              <a:gd name="connsiteY225" fmla="*/ 119943 h 1976038"/>
              <a:gd name="connsiteX226" fmla="*/ 6780290 w 10267013"/>
              <a:gd name="connsiteY226" fmla="*/ 147238 h 1976038"/>
              <a:gd name="connsiteX227" fmla="*/ 6630164 w 10267013"/>
              <a:gd name="connsiteY227" fmla="*/ 160886 h 1976038"/>
              <a:gd name="connsiteX228" fmla="*/ 6712051 w 10267013"/>
              <a:gd name="connsiteY228" fmla="*/ 147238 h 1976038"/>
              <a:gd name="connsiteX229" fmla="*/ 6766642 w 10267013"/>
              <a:gd name="connsiteY229" fmla="*/ 133591 h 1976038"/>
              <a:gd name="connsiteX230" fmla="*/ 6862176 w 10267013"/>
              <a:gd name="connsiteY230" fmla="*/ 92647 h 1976038"/>
              <a:gd name="connsiteX231" fmla="*/ 6957711 w 10267013"/>
              <a:gd name="connsiteY231" fmla="*/ 106295 h 1976038"/>
              <a:gd name="connsiteX232" fmla="*/ 6903119 w 10267013"/>
              <a:gd name="connsiteY232" fmla="*/ 174534 h 1976038"/>
              <a:gd name="connsiteX233" fmla="*/ 6807585 w 10267013"/>
              <a:gd name="connsiteY233" fmla="*/ 242773 h 1976038"/>
              <a:gd name="connsiteX234" fmla="*/ 6848528 w 10267013"/>
              <a:gd name="connsiteY234" fmla="*/ 229125 h 1976038"/>
              <a:gd name="connsiteX235" fmla="*/ 6916767 w 10267013"/>
              <a:gd name="connsiteY235" fmla="*/ 188182 h 1976038"/>
              <a:gd name="connsiteX236" fmla="*/ 6957711 w 10267013"/>
              <a:gd name="connsiteY236" fmla="*/ 160886 h 1976038"/>
              <a:gd name="connsiteX237" fmla="*/ 6998654 w 10267013"/>
              <a:gd name="connsiteY237" fmla="*/ 147238 h 1976038"/>
              <a:gd name="connsiteX238" fmla="*/ 6957711 w 10267013"/>
              <a:gd name="connsiteY238" fmla="*/ 174534 h 1976038"/>
              <a:gd name="connsiteX239" fmla="*/ 6916767 w 10267013"/>
              <a:gd name="connsiteY239" fmla="*/ 188182 h 1976038"/>
              <a:gd name="connsiteX240" fmla="*/ 7012302 w 10267013"/>
              <a:gd name="connsiteY240" fmla="*/ 160886 h 1976038"/>
              <a:gd name="connsiteX241" fmla="*/ 7053245 w 10267013"/>
              <a:gd name="connsiteY241" fmla="*/ 133591 h 1976038"/>
              <a:gd name="connsiteX242" fmla="*/ 7107836 w 10267013"/>
              <a:gd name="connsiteY242" fmla="*/ 119943 h 1976038"/>
              <a:gd name="connsiteX243" fmla="*/ 7162427 w 10267013"/>
              <a:gd name="connsiteY243" fmla="*/ 133591 h 1976038"/>
              <a:gd name="connsiteX244" fmla="*/ 7094188 w 10267013"/>
              <a:gd name="connsiteY244" fmla="*/ 160886 h 1976038"/>
              <a:gd name="connsiteX245" fmla="*/ 7039597 w 10267013"/>
              <a:gd name="connsiteY245" fmla="*/ 174534 h 1976038"/>
              <a:gd name="connsiteX246" fmla="*/ 7162427 w 10267013"/>
              <a:gd name="connsiteY246" fmla="*/ 133591 h 1976038"/>
              <a:gd name="connsiteX247" fmla="*/ 7203370 w 10267013"/>
              <a:gd name="connsiteY247" fmla="*/ 119943 h 1976038"/>
              <a:gd name="connsiteX248" fmla="*/ 7271609 w 10267013"/>
              <a:gd name="connsiteY248" fmla="*/ 133591 h 1976038"/>
              <a:gd name="connsiteX249" fmla="*/ 7230666 w 10267013"/>
              <a:gd name="connsiteY249" fmla="*/ 174534 h 1976038"/>
              <a:gd name="connsiteX250" fmla="*/ 7189722 w 10267013"/>
              <a:gd name="connsiteY250" fmla="*/ 201830 h 1976038"/>
              <a:gd name="connsiteX251" fmla="*/ 7257961 w 10267013"/>
              <a:gd name="connsiteY251" fmla="*/ 201830 h 1976038"/>
              <a:gd name="connsiteX252" fmla="*/ 7217018 w 10267013"/>
              <a:gd name="connsiteY252" fmla="*/ 147238 h 1976038"/>
              <a:gd name="connsiteX253" fmla="*/ 7326200 w 10267013"/>
              <a:gd name="connsiteY253" fmla="*/ 92647 h 1976038"/>
              <a:gd name="connsiteX254" fmla="*/ 7312552 w 10267013"/>
              <a:gd name="connsiteY254" fmla="*/ 92647 h 1976038"/>
              <a:gd name="connsiteX255" fmla="*/ 7503621 w 10267013"/>
              <a:gd name="connsiteY255" fmla="*/ 106295 h 1976038"/>
              <a:gd name="connsiteX256" fmla="*/ 7462678 w 10267013"/>
              <a:gd name="connsiteY256" fmla="*/ 147238 h 1976038"/>
              <a:gd name="connsiteX257" fmla="*/ 7421734 w 10267013"/>
              <a:gd name="connsiteY257" fmla="*/ 160886 h 1976038"/>
              <a:gd name="connsiteX258" fmla="*/ 7367143 w 10267013"/>
              <a:gd name="connsiteY258" fmla="*/ 188182 h 1976038"/>
              <a:gd name="connsiteX259" fmla="*/ 7585508 w 10267013"/>
              <a:gd name="connsiteY259" fmla="*/ 119943 h 1976038"/>
              <a:gd name="connsiteX260" fmla="*/ 7544564 w 10267013"/>
              <a:gd name="connsiteY260" fmla="*/ 133591 h 1976038"/>
              <a:gd name="connsiteX261" fmla="*/ 7694690 w 10267013"/>
              <a:gd name="connsiteY261" fmla="*/ 119943 h 1976038"/>
              <a:gd name="connsiteX262" fmla="*/ 7913054 w 10267013"/>
              <a:gd name="connsiteY262" fmla="*/ 133591 h 1976038"/>
              <a:gd name="connsiteX263" fmla="*/ 7994940 w 10267013"/>
              <a:gd name="connsiteY263" fmla="*/ 147238 h 1976038"/>
              <a:gd name="connsiteX264" fmla="*/ 7790224 w 10267013"/>
              <a:gd name="connsiteY264" fmla="*/ 119943 h 1976038"/>
              <a:gd name="connsiteX265" fmla="*/ 7940349 w 10267013"/>
              <a:gd name="connsiteY265" fmla="*/ 79000 h 1976038"/>
              <a:gd name="connsiteX266" fmla="*/ 7913054 w 10267013"/>
              <a:gd name="connsiteY266" fmla="*/ 119943 h 1976038"/>
              <a:gd name="connsiteX267" fmla="*/ 7858463 w 10267013"/>
              <a:gd name="connsiteY267" fmla="*/ 133591 h 1976038"/>
              <a:gd name="connsiteX268" fmla="*/ 7776576 w 10267013"/>
              <a:gd name="connsiteY268" fmla="*/ 160886 h 1976038"/>
              <a:gd name="connsiteX269" fmla="*/ 7831167 w 10267013"/>
              <a:gd name="connsiteY269" fmla="*/ 160886 h 1976038"/>
              <a:gd name="connsiteX270" fmla="*/ 7749281 w 10267013"/>
              <a:gd name="connsiteY270" fmla="*/ 133591 h 1976038"/>
              <a:gd name="connsiteX271" fmla="*/ 7844815 w 10267013"/>
              <a:gd name="connsiteY271" fmla="*/ 106295 h 1976038"/>
              <a:gd name="connsiteX272" fmla="*/ 7967645 w 10267013"/>
              <a:gd name="connsiteY272" fmla="*/ 79000 h 1976038"/>
              <a:gd name="connsiteX273" fmla="*/ 8049531 w 10267013"/>
              <a:gd name="connsiteY273" fmla="*/ 38056 h 1976038"/>
              <a:gd name="connsiteX274" fmla="*/ 8104122 w 10267013"/>
              <a:gd name="connsiteY274" fmla="*/ 65352 h 1976038"/>
              <a:gd name="connsiteX275" fmla="*/ 8063179 w 10267013"/>
              <a:gd name="connsiteY275" fmla="*/ 106295 h 1976038"/>
              <a:gd name="connsiteX276" fmla="*/ 8104122 w 10267013"/>
              <a:gd name="connsiteY276" fmla="*/ 119943 h 1976038"/>
              <a:gd name="connsiteX277" fmla="*/ 8145066 w 10267013"/>
              <a:gd name="connsiteY277" fmla="*/ 106295 h 1976038"/>
              <a:gd name="connsiteX278" fmla="*/ 8186009 w 10267013"/>
              <a:gd name="connsiteY278" fmla="*/ 119943 h 1976038"/>
              <a:gd name="connsiteX279" fmla="*/ 8145066 w 10267013"/>
              <a:gd name="connsiteY279" fmla="*/ 160886 h 1976038"/>
              <a:gd name="connsiteX280" fmla="*/ 8063179 w 10267013"/>
              <a:gd name="connsiteY280" fmla="*/ 188182 h 1976038"/>
              <a:gd name="connsiteX281" fmla="*/ 8158714 w 10267013"/>
              <a:gd name="connsiteY281" fmla="*/ 79000 h 1976038"/>
              <a:gd name="connsiteX282" fmla="*/ 8267896 w 10267013"/>
              <a:gd name="connsiteY282" fmla="*/ 38056 h 1976038"/>
              <a:gd name="connsiteX283" fmla="*/ 8240600 w 10267013"/>
              <a:gd name="connsiteY283" fmla="*/ 79000 h 1976038"/>
              <a:gd name="connsiteX284" fmla="*/ 8199657 w 10267013"/>
              <a:gd name="connsiteY284" fmla="*/ 119943 h 1976038"/>
              <a:gd name="connsiteX285" fmla="*/ 8240600 w 10267013"/>
              <a:gd name="connsiteY285" fmla="*/ 133591 h 1976038"/>
              <a:gd name="connsiteX286" fmla="*/ 8363430 w 10267013"/>
              <a:gd name="connsiteY286" fmla="*/ 147238 h 1976038"/>
              <a:gd name="connsiteX287" fmla="*/ 8213305 w 10267013"/>
              <a:gd name="connsiteY287" fmla="*/ 147238 h 1976038"/>
              <a:gd name="connsiteX288" fmla="*/ 8254248 w 10267013"/>
              <a:gd name="connsiteY288" fmla="*/ 119943 h 1976038"/>
              <a:gd name="connsiteX289" fmla="*/ 8145066 w 10267013"/>
              <a:gd name="connsiteY289" fmla="*/ 106295 h 1976038"/>
              <a:gd name="connsiteX290" fmla="*/ 8104122 w 10267013"/>
              <a:gd name="connsiteY290" fmla="*/ 119943 h 1976038"/>
              <a:gd name="connsiteX291" fmla="*/ 8186009 w 10267013"/>
              <a:gd name="connsiteY291" fmla="*/ 65352 h 1976038"/>
              <a:gd name="connsiteX292" fmla="*/ 8226952 w 10267013"/>
              <a:gd name="connsiteY292" fmla="*/ 38056 h 1976038"/>
              <a:gd name="connsiteX293" fmla="*/ 8404373 w 10267013"/>
              <a:gd name="connsiteY293" fmla="*/ 51704 h 1976038"/>
              <a:gd name="connsiteX294" fmla="*/ 8322487 w 10267013"/>
              <a:gd name="connsiteY294" fmla="*/ 79000 h 1976038"/>
              <a:gd name="connsiteX295" fmla="*/ 8281543 w 10267013"/>
              <a:gd name="connsiteY295" fmla="*/ 92647 h 1976038"/>
              <a:gd name="connsiteX296" fmla="*/ 8445316 w 10267013"/>
              <a:gd name="connsiteY296" fmla="*/ 92647 h 1976038"/>
              <a:gd name="connsiteX297" fmla="*/ 8431669 w 10267013"/>
              <a:gd name="connsiteY297" fmla="*/ 133591 h 1976038"/>
              <a:gd name="connsiteX298" fmla="*/ 8349782 w 10267013"/>
              <a:gd name="connsiteY298" fmla="*/ 160886 h 1976038"/>
              <a:gd name="connsiteX299" fmla="*/ 8308839 w 10267013"/>
              <a:gd name="connsiteY299" fmla="*/ 188182 h 1976038"/>
              <a:gd name="connsiteX300" fmla="*/ 8418021 w 10267013"/>
              <a:gd name="connsiteY300" fmla="*/ 119943 h 1976038"/>
              <a:gd name="connsiteX301" fmla="*/ 8499908 w 10267013"/>
              <a:gd name="connsiteY301" fmla="*/ 65352 h 1976038"/>
              <a:gd name="connsiteX302" fmla="*/ 8486260 w 10267013"/>
              <a:gd name="connsiteY302" fmla="*/ 106295 h 1976038"/>
              <a:gd name="connsiteX303" fmla="*/ 8581794 w 10267013"/>
              <a:gd name="connsiteY303" fmla="*/ 133591 h 1976038"/>
              <a:gd name="connsiteX304" fmla="*/ 8622737 w 10267013"/>
              <a:gd name="connsiteY304" fmla="*/ 106295 h 1976038"/>
              <a:gd name="connsiteX305" fmla="*/ 8663681 w 10267013"/>
              <a:gd name="connsiteY305" fmla="*/ 92647 h 1976038"/>
              <a:gd name="connsiteX306" fmla="*/ 8609090 w 10267013"/>
              <a:gd name="connsiteY306" fmla="*/ 106295 h 1976038"/>
              <a:gd name="connsiteX307" fmla="*/ 8568146 w 10267013"/>
              <a:gd name="connsiteY307" fmla="*/ 119943 h 1976038"/>
              <a:gd name="connsiteX308" fmla="*/ 8650033 w 10267013"/>
              <a:gd name="connsiteY308" fmla="*/ 106295 h 1976038"/>
              <a:gd name="connsiteX309" fmla="*/ 8745567 w 10267013"/>
              <a:gd name="connsiteY309" fmla="*/ 79000 h 1976038"/>
              <a:gd name="connsiteX310" fmla="*/ 8786511 w 10267013"/>
              <a:gd name="connsiteY310" fmla="*/ 65352 h 1976038"/>
              <a:gd name="connsiteX311" fmla="*/ 8690976 w 10267013"/>
              <a:gd name="connsiteY311" fmla="*/ 106295 h 1976038"/>
              <a:gd name="connsiteX312" fmla="*/ 8813806 w 10267013"/>
              <a:gd name="connsiteY312" fmla="*/ 119943 h 1976038"/>
              <a:gd name="connsiteX313" fmla="*/ 8759215 w 10267013"/>
              <a:gd name="connsiteY313" fmla="*/ 133591 h 1976038"/>
              <a:gd name="connsiteX314" fmla="*/ 8663681 w 10267013"/>
              <a:gd name="connsiteY314" fmla="*/ 174534 h 1976038"/>
              <a:gd name="connsiteX315" fmla="*/ 8704624 w 10267013"/>
              <a:gd name="connsiteY315" fmla="*/ 160886 h 1976038"/>
              <a:gd name="connsiteX316" fmla="*/ 8786511 w 10267013"/>
              <a:gd name="connsiteY316" fmla="*/ 106295 h 1976038"/>
              <a:gd name="connsiteX317" fmla="*/ 8827454 w 10267013"/>
              <a:gd name="connsiteY317" fmla="*/ 92647 h 1976038"/>
              <a:gd name="connsiteX318" fmla="*/ 8991227 w 10267013"/>
              <a:gd name="connsiteY318" fmla="*/ 65352 h 1976038"/>
              <a:gd name="connsiteX319" fmla="*/ 8868397 w 10267013"/>
              <a:gd name="connsiteY319" fmla="*/ 133591 h 1976038"/>
              <a:gd name="connsiteX320" fmla="*/ 8827454 w 10267013"/>
              <a:gd name="connsiteY320" fmla="*/ 160886 h 1976038"/>
              <a:gd name="connsiteX321" fmla="*/ 8882045 w 10267013"/>
              <a:gd name="connsiteY321" fmla="*/ 133591 h 1976038"/>
              <a:gd name="connsiteX322" fmla="*/ 8936636 w 10267013"/>
              <a:gd name="connsiteY322" fmla="*/ 119943 h 1976038"/>
              <a:gd name="connsiteX323" fmla="*/ 8991227 w 10267013"/>
              <a:gd name="connsiteY323" fmla="*/ 79000 h 1976038"/>
              <a:gd name="connsiteX324" fmla="*/ 9032170 w 10267013"/>
              <a:gd name="connsiteY324" fmla="*/ 65352 h 1976038"/>
              <a:gd name="connsiteX325" fmla="*/ 8991227 w 10267013"/>
              <a:gd name="connsiteY325" fmla="*/ 106295 h 1976038"/>
              <a:gd name="connsiteX326" fmla="*/ 9032170 w 10267013"/>
              <a:gd name="connsiteY326" fmla="*/ 119943 h 1976038"/>
              <a:gd name="connsiteX327" fmla="*/ 9127705 w 10267013"/>
              <a:gd name="connsiteY327" fmla="*/ 106295 h 1976038"/>
              <a:gd name="connsiteX328" fmla="*/ 9236887 w 10267013"/>
              <a:gd name="connsiteY328" fmla="*/ 92647 h 1976038"/>
              <a:gd name="connsiteX329" fmla="*/ 9209591 w 10267013"/>
              <a:gd name="connsiteY329" fmla="*/ 133591 h 1976038"/>
              <a:gd name="connsiteX330" fmla="*/ 9127705 w 10267013"/>
              <a:gd name="connsiteY330" fmla="*/ 201830 h 1976038"/>
              <a:gd name="connsiteX331" fmla="*/ 9100409 w 10267013"/>
              <a:gd name="connsiteY331" fmla="*/ 242773 h 1976038"/>
              <a:gd name="connsiteX332" fmla="*/ 9155000 w 10267013"/>
              <a:gd name="connsiteY332" fmla="*/ 229125 h 1976038"/>
              <a:gd name="connsiteX333" fmla="*/ 9346069 w 10267013"/>
              <a:gd name="connsiteY333" fmla="*/ 201830 h 1976038"/>
              <a:gd name="connsiteX334" fmla="*/ 9387012 w 10267013"/>
              <a:gd name="connsiteY334" fmla="*/ 188182 h 1976038"/>
              <a:gd name="connsiteX335" fmla="*/ 9250534 w 10267013"/>
              <a:gd name="connsiteY335" fmla="*/ 215477 h 1976038"/>
              <a:gd name="connsiteX336" fmla="*/ 9209591 w 10267013"/>
              <a:gd name="connsiteY336" fmla="*/ 201830 h 1976038"/>
              <a:gd name="connsiteX337" fmla="*/ 9373364 w 10267013"/>
              <a:gd name="connsiteY337" fmla="*/ 160886 h 1976038"/>
              <a:gd name="connsiteX338" fmla="*/ 9264182 w 10267013"/>
              <a:gd name="connsiteY338" fmla="*/ 147238 h 1976038"/>
              <a:gd name="connsiteX339" fmla="*/ 9318773 w 10267013"/>
              <a:gd name="connsiteY339" fmla="*/ 133591 h 1976038"/>
              <a:gd name="connsiteX340" fmla="*/ 9400660 w 10267013"/>
              <a:gd name="connsiteY340" fmla="*/ 106295 h 1976038"/>
              <a:gd name="connsiteX341" fmla="*/ 9441603 w 10267013"/>
              <a:gd name="connsiteY341" fmla="*/ 92647 h 1976038"/>
              <a:gd name="connsiteX342" fmla="*/ 9359716 w 10267013"/>
              <a:gd name="connsiteY342" fmla="*/ 147238 h 1976038"/>
              <a:gd name="connsiteX343" fmla="*/ 9305125 w 10267013"/>
              <a:gd name="connsiteY343" fmla="*/ 188182 h 1976038"/>
              <a:gd name="connsiteX344" fmla="*/ 9250534 w 10267013"/>
              <a:gd name="connsiteY344" fmla="*/ 215477 h 1976038"/>
              <a:gd name="connsiteX345" fmla="*/ 9359716 w 10267013"/>
              <a:gd name="connsiteY345" fmla="*/ 160886 h 1976038"/>
              <a:gd name="connsiteX346" fmla="*/ 9441603 w 10267013"/>
              <a:gd name="connsiteY346" fmla="*/ 133591 h 1976038"/>
              <a:gd name="connsiteX347" fmla="*/ 9400660 w 10267013"/>
              <a:gd name="connsiteY347" fmla="*/ 147238 h 1976038"/>
              <a:gd name="connsiteX348" fmla="*/ 9332421 w 10267013"/>
              <a:gd name="connsiteY348" fmla="*/ 188182 h 1976038"/>
              <a:gd name="connsiteX349" fmla="*/ 9414308 w 10267013"/>
              <a:gd name="connsiteY349" fmla="*/ 174534 h 1976038"/>
              <a:gd name="connsiteX350" fmla="*/ 9550785 w 10267013"/>
              <a:gd name="connsiteY350" fmla="*/ 147238 h 1976038"/>
              <a:gd name="connsiteX351" fmla="*/ 9496194 w 10267013"/>
              <a:gd name="connsiteY351" fmla="*/ 201830 h 1976038"/>
              <a:gd name="connsiteX352" fmla="*/ 9455251 w 10267013"/>
              <a:gd name="connsiteY352" fmla="*/ 215477 h 1976038"/>
              <a:gd name="connsiteX353" fmla="*/ 9455251 w 10267013"/>
              <a:gd name="connsiteY353" fmla="*/ 229125 h 1976038"/>
              <a:gd name="connsiteX354" fmla="*/ 9482546 w 10267013"/>
              <a:gd name="connsiteY354" fmla="*/ 188182 h 1976038"/>
              <a:gd name="connsiteX355" fmla="*/ 9523490 w 10267013"/>
              <a:gd name="connsiteY355" fmla="*/ 174534 h 1976038"/>
              <a:gd name="connsiteX356" fmla="*/ 9564433 w 10267013"/>
              <a:gd name="connsiteY356" fmla="*/ 147238 h 1976038"/>
              <a:gd name="connsiteX357" fmla="*/ 9755502 w 10267013"/>
              <a:gd name="connsiteY357" fmla="*/ 133591 h 1976038"/>
              <a:gd name="connsiteX358" fmla="*/ 9700911 w 10267013"/>
              <a:gd name="connsiteY358" fmla="*/ 160886 h 1976038"/>
              <a:gd name="connsiteX359" fmla="*/ 9632672 w 10267013"/>
              <a:gd name="connsiteY359" fmla="*/ 174534 h 1976038"/>
              <a:gd name="connsiteX360" fmla="*/ 9578081 w 10267013"/>
              <a:gd name="connsiteY360" fmla="*/ 201830 h 1976038"/>
              <a:gd name="connsiteX361" fmla="*/ 9441603 w 10267013"/>
              <a:gd name="connsiteY361" fmla="*/ 229125 h 1976038"/>
              <a:gd name="connsiteX362" fmla="*/ 9496194 w 10267013"/>
              <a:gd name="connsiteY362" fmla="*/ 215477 h 1976038"/>
              <a:gd name="connsiteX363" fmla="*/ 9537137 w 10267013"/>
              <a:gd name="connsiteY363" fmla="*/ 201830 h 1976038"/>
              <a:gd name="connsiteX364" fmla="*/ 9605376 w 10267013"/>
              <a:gd name="connsiteY364" fmla="*/ 174534 h 1976038"/>
              <a:gd name="connsiteX365" fmla="*/ 9700911 w 10267013"/>
              <a:gd name="connsiteY365" fmla="*/ 147238 h 1976038"/>
              <a:gd name="connsiteX366" fmla="*/ 9796445 w 10267013"/>
              <a:gd name="connsiteY366" fmla="*/ 119943 h 1976038"/>
              <a:gd name="connsiteX367" fmla="*/ 9851036 w 10267013"/>
              <a:gd name="connsiteY367" fmla="*/ 133591 h 1976038"/>
              <a:gd name="connsiteX368" fmla="*/ 9919275 w 10267013"/>
              <a:gd name="connsiteY368" fmla="*/ 283716 h 1976038"/>
              <a:gd name="connsiteX369" fmla="*/ 9946570 w 10267013"/>
              <a:gd name="connsiteY369" fmla="*/ 338307 h 1976038"/>
              <a:gd name="connsiteX370" fmla="*/ 9973866 w 10267013"/>
              <a:gd name="connsiteY370" fmla="*/ 420194 h 1976038"/>
              <a:gd name="connsiteX371" fmla="*/ 10028457 w 10267013"/>
              <a:gd name="connsiteY371" fmla="*/ 543024 h 1976038"/>
              <a:gd name="connsiteX372" fmla="*/ 10042105 w 10267013"/>
              <a:gd name="connsiteY372" fmla="*/ 597615 h 1976038"/>
              <a:gd name="connsiteX373" fmla="*/ 10055752 w 10267013"/>
              <a:gd name="connsiteY373" fmla="*/ 638558 h 1976038"/>
              <a:gd name="connsiteX374" fmla="*/ 10083048 w 10267013"/>
              <a:gd name="connsiteY374" fmla="*/ 747740 h 1976038"/>
              <a:gd name="connsiteX375" fmla="*/ 10110343 w 10267013"/>
              <a:gd name="connsiteY375" fmla="*/ 802331 h 1976038"/>
              <a:gd name="connsiteX376" fmla="*/ 10164934 w 10267013"/>
              <a:gd name="connsiteY376" fmla="*/ 952456 h 1976038"/>
              <a:gd name="connsiteX377" fmla="*/ 10178582 w 10267013"/>
              <a:gd name="connsiteY377" fmla="*/ 1047991 h 1976038"/>
              <a:gd name="connsiteX378" fmla="*/ 10205878 w 10267013"/>
              <a:gd name="connsiteY378" fmla="*/ 1102582 h 1976038"/>
              <a:gd name="connsiteX379" fmla="*/ 10233173 w 10267013"/>
              <a:gd name="connsiteY379" fmla="*/ 1225412 h 1976038"/>
              <a:gd name="connsiteX380" fmla="*/ 10219525 w 10267013"/>
              <a:gd name="connsiteY380" fmla="*/ 1361889 h 1976038"/>
              <a:gd name="connsiteX381" fmla="*/ 10178582 w 10267013"/>
              <a:gd name="connsiteY381" fmla="*/ 1375537 h 1976038"/>
              <a:gd name="connsiteX382" fmla="*/ 10055752 w 10267013"/>
              <a:gd name="connsiteY382" fmla="*/ 1430128 h 1976038"/>
              <a:gd name="connsiteX383" fmla="*/ 10014809 w 10267013"/>
              <a:gd name="connsiteY383" fmla="*/ 1443776 h 1976038"/>
              <a:gd name="connsiteX384" fmla="*/ 9960218 w 10267013"/>
              <a:gd name="connsiteY384" fmla="*/ 1484719 h 1976038"/>
              <a:gd name="connsiteX385" fmla="*/ 9878331 w 10267013"/>
              <a:gd name="connsiteY385" fmla="*/ 1512015 h 1976038"/>
              <a:gd name="connsiteX386" fmla="*/ 9741854 w 10267013"/>
              <a:gd name="connsiteY386" fmla="*/ 1552958 h 1976038"/>
              <a:gd name="connsiteX387" fmla="*/ 9632672 w 10267013"/>
              <a:gd name="connsiteY387" fmla="*/ 1580253 h 1976038"/>
              <a:gd name="connsiteX388" fmla="*/ 9537137 w 10267013"/>
              <a:gd name="connsiteY388" fmla="*/ 1607549 h 1976038"/>
              <a:gd name="connsiteX389" fmla="*/ 9496194 w 10267013"/>
              <a:gd name="connsiteY389" fmla="*/ 1634844 h 1976038"/>
              <a:gd name="connsiteX390" fmla="*/ 9359716 w 10267013"/>
              <a:gd name="connsiteY390" fmla="*/ 1648492 h 1976038"/>
              <a:gd name="connsiteX391" fmla="*/ 9059466 w 10267013"/>
              <a:gd name="connsiteY391" fmla="*/ 1662140 h 1976038"/>
              <a:gd name="connsiteX392" fmla="*/ 6561925 w 10267013"/>
              <a:gd name="connsiteY392" fmla="*/ 1689435 h 1976038"/>
              <a:gd name="connsiteX393" fmla="*/ 5224445 w 10267013"/>
              <a:gd name="connsiteY393" fmla="*/ 1675788 h 1976038"/>
              <a:gd name="connsiteX394" fmla="*/ 4924194 w 10267013"/>
              <a:gd name="connsiteY394" fmla="*/ 1634844 h 1976038"/>
              <a:gd name="connsiteX395" fmla="*/ 4528409 w 10267013"/>
              <a:gd name="connsiteY395" fmla="*/ 1593901 h 1976038"/>
              <a:gd name="connsiteX396" fmla="*/ 4432875 w 10267013"/>
              <a:gd name="connsiteY396" fmla="*/ 1566606 h 1976038"/>
              <a:gd name="connsiteX397" fmla="*/ 3805078 w 10267013"/>
              <a:gd name="connsiteY397" fmla="*/ 1580253 h 1976038"/>
              <a:gd name="connsiteX398" fmla="*/ 3614009 w 10267013"/>
              <a:gd name="connsiteY398" fmla="*/ 1621197 h 1976038"/>
              <a:gd name="connsiteX399" fmla="*/ 3532122 w 10267013"/>
              <a:gd name="connsiteY399" fmla="*/ 1662140 h 1976038"/>
              <a:gd name="connsiteX400" fmla="*/ 3491179 w 10267013"/>
              <a:gd name="connsiteY400" fmla="*/ 1689435 h 1976038"/>
              <a:gd name="connsiteX401" fmla="*/ 3436588 w 10267013"/>
              <a:gd name="connsiteY401" fmla="*/ 1703083 h 1976038"/>
              <a:gd name="connsiteX402" fmla="*/ 3313758 w 10267013"/>
              <a:gd name="connsiteY402" fmla="*/ 1771322 h 1976038"/>
              <a:gd name="connsiteX403" fmla="*/ 3272815 w 10267013"/>
              <a:gd name="connsiteY403" fmla="*/ 1784970 h 1976038"/>
              <a:gd name="connsiteX404" fmla="*/ 3122690 w 10267013"/>
              <a:gd name="connsiteY404" fmla="*/ 1894152 h 1976038"/>
              <a:gd name="connsiteX405" fmla="*/ 3054451 w 10267013"/>
              <a:gd name="connsiteY405" fmla="*/ 1921447 h 1976038"/>
              <a:gd name="connsiteX406" fmla="*/ 2972564 w 10267013"/>
              <a:gd name="connsiteY406" fmla="*/ 1948743 h 1976038"/>
              <a:gd name="connsiteX407" fmla="*/ 2931621 w 10267013"/>
              <a:gd name="connsiteY407" fmla="*/ 1962391 h 1976038"/>
              <a:gd name="connsiteX408" fmla="*/ 2890678 w 10267013"/>
              <a:gd name="connsiteY408" fmla="*/ 1976038 h 1976038"/>
              <a:gd name="connsiteX409" fmla="*/ 2467597 w 10267013"/>
              <a:gd name="connsiteY409" fmla="*/ 1962391 h 1976038"/>
              <a:gd name="connsiteX410" fmla="*/ 2317472 w 10267013"/>
              <a:gd name="connsiteY410" fmla="*/ 1948743 h 1976038"/>
              <a:gd name="connsiteX411" fmla="*/ 2262881 w 10267013"/>
              <a:gd name="connsiteY411" fmla="*/ 1921447 h 1976038"/>
              <a:gd name="connsiteX412" fmla="*/ 2112755 w 10267013"/>
              <a:gd name="connsiteY412" fmla="*/ 1907800 h 1976038"/>
              <a:gd name="connsiteX413" fmla="*/ 1948982 w 10267013"/>
              <a:gd name="connsiteY413" fmla="*/ 1880504 h 1976038"/>
              <a:gd name="connsiteX414" fmla="*/ 1676027 w 10267013"/>
              <a:gd name="connsiteY414" fmla="*/ 1853209 h 1976038"/>
              <a:gd name="connsiteX415" fmla="*/ 1566845 w 10267013"/>
              <a:gd name="connsiteY415" fmla="*/ 1825913 h 1976038"/>
              <a:gd name="connsiteX416" fmla="*/ 1416719 w 10267013"/>
              <a:gd name="connsiteY416" fmla="*/ 1812265 h 1976038"/>
              <a:gd name="connsiteX417" fmla="*/ 1334833 w 10267013"/>
              <a:gd name="connsiteY417" fmla="*/ 1771322 h 1976038"/>
              <a:gd name="connsiteX418" fmla="*/ 1252946 w 10267013"/>
              <a:gd name="connsiteY418" fmla="*/ 1757674 h 1976038"/>
              <a:gd name="connsiteX419" fmla="*/ 1212003 w 10267013"/>
              <a:gd name="connsiteY419" fmla="*/ 1744027 h 1976038"/>
              <a:gd name="connsiteX420" fmla="*/ 1075525 w 10267013"/>
              <a:gd name="connsiteY420" fmla="*/ 1703083 h 1976038"/>
              <a:gd name="connsiteX421" fmla="*/ 1034582 w 10267013"/>
              <a:gd name="connsiteY421" fmla="*/ 1689435 h 1976038"/>
              <a:gd name="connsiteX422" fmla="*/ 993639 w 10267013"/>
              <a:gd name="connsiteY422" fmla="*/ 1675788 h 1976038"/>
              <a:gd name="connsiteX423" fmla="*/ 911752 w 10267013"/>
              <a:gd name="connsiteY423" fmla="*/ 1621197 h 1976038"/>
              <a:gd name="connsiteX424" fmla="*/ 843514 w 10267013"/>
              <a:gd name="connsiteY424" fmla="*/ 1607549 h 1976038"/>
              <a:gd name="connsiteX425" fmla="*/ 761627 w 10267013"/>
              <a:gd name="connsiteY425" fmla="*/ 1566606 h 1976038"/>
              <a:gd name="connsiteX426" fmla="*/ 734331 w 10267013"/>
              <a:gd name="connsiteY426" fmla="*/ 1525662 h 1976038"/>
              <a:gd name="connsiteX427" fmla="*/ 693388 w 10267013"/>
              <a:gd name="connsiteY427" fmla="*/ 1512015 h 1976038"/>
              <a:gd name="connsiteX428" fmla="*/ 502319 w 10267013"/>
              <a:gd name="connsiteY428" fmla="*/ 1471071 h 1976038"/>
              <a:gd name="connsiteX429" fmla="*/ 461376 w 10267013"/>
              <a:gd name="connsiteY429" fmla="*/ 1443776 h 1976038"/>
              <a:gd name="connsiteX430" fmla="*/ 365842 w 10267013"/>
              <a:gd name="connsiteY430" fmla="*/ 1416480 h 1976038"/>
              <a:gd name="connsiteX431" fmla="*/ 270308 w 10267013"/>
              <a:gd name="connsiteY431" fmla="*/ 1361889 h 1976038"/>
              <a:gd name="connsiteX432" fmla="*/ 229364 w 10267013"/>
              <a:gd name="connsiteY432" fmla="*/ 1320946 h 1976038"/>
              <a:gd name="connsiteX433" fmla="*/ 215716 w 10267013"/>
              <a:gd name="connsiteY433" fmla="*/ 1280003 h 1976038"/>
              <a:gd name="connsiteX434" fmla="*/ 147478 w 10267013"/>
              <a:gd name="connsiteY434" fmla="*/ 1198116 h 1976038"/>
              <a:gd name="connsiteX435" fmla="*/ 120182 w 10267013"/>
              <a:gd name="connsiteY435" fmla="*/ 1116230 h 1976038"/>
              <a:gd name="connsiteX436" fmla="*/ 65591 w 10267013"/>
              <a:gd name="connsiteY436" fmla="*/ 1007047 h 1976038"/>
              <a:gd name="connsiteX437" fmla="*/ 38296 w 10267013"/>
              <a:gd name="connsiteY437" fmla="*/ 925161 h 1976038"/>
              <a:gd name="connsiteX438" fmla="*/ 106534 w 10267013"/>
              <a:gd name="connsiteY438" fmla="*/ 693149 h 1976038"/>
              <a:gd name="connsiteX439" fmla="*/ 147478 w 10267013"/>
              <a:gd name="connsiteY439" fmla="*/ 652206 h 1976038"/>
              <a:gd name="connsiteX440" fmla="*/ 270308 w 10267013"/>
              <a:gd name="connsiteY440" fmla="*/ 597615 h 1976038"/>
              <a:gd name="connsiteX441" fmla="*/ 311251 w 10267013"/>
              <a:gd name="connsiteY441" fmla="*/ 583967 h 1976038"/>
              <a:gd name="connsiteX442" fmla="*/ 352194 w 10267013"/>
              <a:gd name="connsiteY442" fmla="*/ 570319 h 1976038"/>
              <a:gd name="connsiteX443" fmla="*/ 393137 w 10267013"/>
              <a:gd name="connsiteY443" fmla="*/ 529376 h 1976038"/>
              <a:gd name="connsiteX444" fmla="*/ 338546 w 10267013"/>
              <a:gd name="connsiteY444" fmla="*/ 379250 h 1976038"/>
              <a:gd name="connsiteX445" fmla="*/ 352194 w 10267013"/>
              <a:gd name="connsiteY445" fmla="*/ 338307 h 1976038"/>
              <a:gd name="connsiteX446" fmla="*/ 734331 w 10267013"/>
              <a:gd name="connsiteY446" fmla="*/ 338307 h 1976038"/>
              <a:gd name="connsiteX447" fmla="*/ 693388 w 10267013"/>
              <a:gd name="connsiteY447" fmla="*/ 311012 h 1976038"/>
              <a:gd name="connsiteX448" fmla="*/ 1020934 w 10267013"/>
              <a:gd name="connsiteY448" fmla="*/ 311012 h 1976038"/>
              <a:gd name="connsiteX449" fmla="*/ 979991 w 10267013"/>
              <a:gd name="connsiteY449" fmla="*/ 324659 h 1976038"/>
              <a:gd name="connsiteX450" fmla="*/ 925400 w 10267013"/>
              <a:gd name="connsiteY450" fmla="*/ 351955 h 1976038"/>
              <a:gd name="connsiteX451" fmla="*/ 979991 w 10267013"/>
              <a:gd name="connsiteY451" fmla="*/ 311012 h 1976038"/>
              <a:gd name="connsiteX452" fmla="*/ 1048230 w 10267013"/>
              <a:gd name="connsiteY452" fmla="*/ 270068 h 1976038"/>
              <a:gd name="connsiteX453" fmla="*/ 1089173 w 10267013"/>
              <a:gd name="connsiteY453" fmla="*/ 242773 h 1976038"/>
              <a:gd name="connsiteX454" fmla="*/ 1143764 w 10267013"/>
              <a:gd name="connsiteY454" fmla="*/ 270068 h 1976038"/>
              <a:gd name="connsiteX455" fmla="*/ 1116469 w 10267013"/>
              <a:gd name="connsiteY455" fmla="*/ 311012 h 1976038"/>
              <a:gd name="connsiteX456" fmla="*/ 1198355 w 10267013"/>
              <a:gd name="connsiteY456" fmla="*/ 338307 h 1976038"/>
              <a:gd name="connsiteX457" fmla="*/ 1266594 w 10267013"/>
              <a:gd name="connsiteY457" fmla="*/ 311012 h 1976038"/>
              <a:gd name="connsiteX458" fmla="*/ 1321185 w 10267013"/>
              <a:gd name="connsiteY458" fmla="*/ 297364 h 1976038"/>
              <a:gd name="connsiteX459" fmla="*/ 1375776 w 10267013"/>
              <a:gd name="connsiteY459" fmla="*/ 270068 h 1976038"/>
              <a:gd name="connsiteX460" fmla="*/ 1484958 w 10267013"/>
              <a:gd name="connsiteY460" fmla="*/ 242773 h 1976038"/>
              <a:gd name="connsiteX461" fmla="*/ 1444015 w 10267013"/>
              <a:gd name="connsiteY461" fmla="*/ 283716 h 1976038"/>
              <a:gd name="connsiteX462" fmla="*/ 1375776 w 10267013"/>
              <a:gd name="connsiteY462" fmla="*/ 311012 h 1976038"/>
              <a:gd name="connsiteX463" fmla="*/ 1266594 w 10267013"/>
              <a:gd name="connsiteY463" fmla="*/ 338307 h 1976038"/>
              <a:gd name="connsiteX464" fmla="*/ 1198355 w 10267013"/>
              <a:gd name="connsiteY464" fmla="*/ 324659 h 1976038"/>
              <a:gd name="connsiteX465" fmla="*/ 1239299 w 10267013"/>
              <a:gd name="connsiteY465" fmla="*/ 297364 h 1976038"/>
              <a:gd name="connsiteX466" fmla="*/ 1334833 w 10267013"/>
              <a:gd name="connsiteY466" fmla="*/ 229125 h 1976038"/>
              <a:gd name="connsiteX467" fmla="*/ 1389424 w 10267013"/>
              <a:gd name="connsiteY467" fmla="*/ 201830 h 1976038"/>
              <a:gd name="connsiteX468" fmla="*/ 1321185 w 10267013"/>
              <a:gd name="connsiteY468" fmla="*/ 215477 h 1976038"/>
              <a:gd name="connsiteX469" fmla="*/ 1239299 w 10267013"/>
              <a:gd name="connsiteY469" fmla="*/ 242773 h 1976038"/>
              <a:gd name="connsiteX470" fmla="*/ 1198355 w 10267013"/>
              <a:gd name="connsiteY470" fmla="*/ 256421 h 1976038"/>
              <a:gd name="connsiteX471" fmla="*/ 1239299 w 10267013"/>
              <a:gd name="connsiteY471" fmla="*/ 229125 h 1976038"/>
              <a:gd name="connsiteX472" fmla="*/ 1171060 w 10267013"/>
              <a:gd name="connsiteY472" fmla="*/ 256421 h 1976038"/>
              <a:gd name="connsiteX473" fmla="*/ 1075525 w 10267013"/>
              <a:gd name="connsiteY473" fmla="*/ 311012 h 1976038"/>
              <a:gd name="connsiteX474" fmla="*/ 1034582 w 10267013"/>
              <a:gd name="connsiteY474" fmla="*/ 283716 h 1976038"/>
              <a:gd name="connsiteX475" fmla="*/ 993639 w 10267013"/>
              <a:gd name="connsiteY475" fmla="*/ 270068 h 1976038"/>
              <a:gd name="connsiteX476" fmla="*/ 979991 w 10267013"/>
              <a:gd name="connsiteY476" fmla="*/ 201830 h 1976038"/>
              <a:gd name="connsiteX477" fmla="*/ 952696 w 10267013"/>
              <a:gd name="connsiteY477" fmla="*/ 256421 h 1976038"/>
              <a:gd name="connsiteX478" fmla="*/ 870809 w 10267013"/>
              <a:gd name="connsiteY478" fmla="*/ 324659 h 1976038"/>
              <a:gd name="connsiteX479" fmla="*/ 829866 w 10267013"/>
              <a:gd name="connsiteY479" fmla="*/ 311012 h 1976038"/>
              <a:gd name="connsiteX480" fmla="*/ 802570 w 10267013"/>
              <a:gd name="connsiteY480" fmla="*/ 270068 h 1976038"/>
              <a:gd name="connsiteX481" fmla="*/ 884457 w 10267013"/>
              <a:gd name="connsiteY481" fmla="*/ 229125 h 1976038"/>
              <a:gd name="connsiteX482" fmla="*/ 802570 w 10267013"/>
              <a:gd name="connsiteY482" fmla="*/ 297364 h 1976038"/>
              <a:gd name="connsiteX483" fmla="*/ 720684 w 10267013"/>
              <a:gd name="connsiteY483" fmla="*/ 338307 h 1976038"/>
              <a:gd name="connsiteX484" fmla="*/ 679740 w 10267013"/>
              <a:gd name="connsiteY484" fmla="*/ 311012 h 1976038"/>
              <a:gd name="connsiteX485" fmla="*/ 638797 w 10267013"/>
              <a:gd name="connsiteY485" fmla="*/ 270068 h 1976038"/>
              <a:gd name="connsiteX486" fmla="*/ 597854 w 10267013"/>
              <a:gd name="connsiteY486" fmla="*/ 270068 h 1976038"/>
              <a:gd name="connsiteX487" fmla="*/ 734331 w 10267013"/>
              <a:gd name="connsiteY487" fmla="*/ 242773 h 197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</a:cxnLst>
            <a:rect l="l" t="t" r="r" b="b"/>
            <a:pathLst>
              <a:path w="10267013" h="1976038">
                <a:moveTo>
                  <a:pt x="379490" y="365603"/>
                </a:moveTo>
                <a:lnTo>
                  <a:pt x="379490" y="365603"/>
                </a:lnTo>
                <a:cubicBezTo>
                  <a:pt x="621729" y="274762"/>
                  <a:pt x="372285" y="355294"/>
                  <a:pt x="829866" y="311012"/>
                </a:cubicBezTo>
                <a:cubicBezTo>
                  <a:pt x="858504" y="308241"/>
                  <a:pt x="884457" y="292815"/>
                  <a:pt x="911752" y="283716"/>
                </a:cubicBezTo>
                <a:lnTo>
                  <a:pt x="952696" y="270068"/>
                </a:lnTo>
                <a:cubicBezTo>
                  <a:pt x="943597" y="283716"/>
                  <a:pt x="939048" y="301913"/>
                  <a:pt x="925400" y="311012"/>
                </a:cubicBezTo>
                <a:cubicBezTo>
                  <a:pt x="916919" y="316666"/>
                  <a:pt x="804347" y="337822"/>
                  <a:pt x="802570" y="338307"/>
                </a:cubicBezTo>
                <a:cubicBezTo>
                  <a:pt x="774812" y="345878"/>
                  <a:pt x="720684" y="365603"/>
                  <a:pt x="720684" y="365603"/>
                </a:cubicBezTo>
                <a:cubicBezTo>
                  <a:pt x="738881" y="379251"/>
                  <a:pt x="754622" y="397014"/>
                  <a:pt x="775275" y="406546"/>
                </a:cubicBezTo>
                <a:cubicBezTo>
                  <a:pt x="814461" y="424632"/>
                  <a:pt x="898105" y="447489"/>
                  <a:pt x="898105" y="447489"/>
                </a:cubicBezTo>
                <a:cubicBezTo>
                  <a:pt x="957245" y="442940"/>
                  <a:pt x="1016668" y="441198"/>
                  <a:pt x="1075525" y="433841"/>
                </a:cubicBezTo>
                <a:cubicBezTo>
                  <a:pt x="1089800" y="432057"/>
                  <a:pt x="1130855" y="420194"/>
                  <a:pt x="1116469" y="420194"/>
                </a:cubicBezTo>
                <a:cubicBezTo>
                  <a:pt x="1088797" y="420194"/>
                  <a:pt x="1062254" y="433841"/>
                  <a:pt x="1034582" y="433841"/>
                </a:cubicBezTo>
                <a:cubicBezTo>
                  <a:pt x="1015825" y="433841"/>
                  <a:pt x="1071379" y="426125"/>
                  <a:pt x="1089173" y="420194"/>
                </a:cubicBezTo>
                <a:cubicBezTo>
                  <a:pt x="1112414" y="412447"/>
                  <a:pt x="1135905" y="404629"/>
                  <a:pt x="1157412" y="392898"/>
                </a:cubicBezTo>
                <a:cubicBezTo>
                  <a:pt x="1186212" y="377189"/>
                  <a:pt x="1213055" y="357990"/>
                  <a:pt x="1239299" y="338307"/>
                </a:cubicBezTo>
                <a:cubicBezTo>
                  <a:pt x="1257496" y="324659"/>
                  <a:pt x="1274141" y="308649"/>
                  <a:pt x="1293890" y="297364"/>
                </a:cubicBezTo>
                <a:cubicBezTo>
                  <a:pt x="1306380" y="290227"/>
                  <a:pt x="1320877" y="287205"/>
                  <a:pt x="1334833" y="283716"/>
                </a:cubicBezTo>
                <a:cubicBezTo>
                  <a:pt x="1357337" y="278090"/>
                  <a:pt x="1423820" y="259694"/>
                  <a:pt x="1403072" y="270068"/>
                </a:cubicBezTo>
                <a:cubicBezTo>
                  <a:pt x="1386848" y="278180"/>
                  <a:pt x="1284535" y="303114"/>
                  <a:pt x="1252946" y="311012"/>
                </a:cubicBezTo>
                <a:cubicBezTo>
                  <a:pt x="1241892" y="318381"/>
                  <a:pt x="1158521" y="381467"/>
                  <a:pt x="1143764" y="351955"/>
                </a:cubicBezTo>
                <a:cubicBezTo>
                  <a:pt x="1133591" y="331610"/>
                  <a:pt x="1178606" y="322297"/>
                  <a:pt x="1198355" y="311012"/>
                </a:cubicBezTo>
                <a:cubicBezTo>
                  <a:pt x="1210846" y="303874"/>
                  <a:pt x="1226076" y="303031"/>
                  <a:pt x="1239299" y="297364"/>
                </a:cubicBezTo>
                <a:cubicBezTo>
                  <a:pt x="1338181" y="254986"/>
                  <a:pt x="1247097" y="279426"/>
                  <a:pt x="1362128" y="256421"/>
                </a:cubicBezTo>
                <a:cubicBezTo>
                  <a:pt x="1375776" y="247322"/>
                  <a:pt x="1387995" y="235586"/>
                  <a:pt x="1403072" y="229125"/>
                </a:cubicBezTo>
                <a:cubicBezTo>
                  <a:pt x="1420312" y="221736"/>
                  <a:pt x="1439628" y="220630"/>
                  <a:pt x="1457663" y="215477"/>
                </a:cubicBezTo>
                <a:cubicBezTo>
                  <a:pt x="1471495" y="211525"/>
                  <a:pt x="1484958" y="206379"/>
                  <a:pt x="1498606" y="201830"/>
                </a:cubicBezTo>
                <a:cubicBezTo>
                  <a:pt x="1638043" y="248307"/>
                  <a:pt x="1475519" y="200272"/>
                  <a:pt x="1826152" y="188182"/>
                </a:cubicBezTo>
                <a:cubicBezTo>
                  <a:pt x="1862807" y="186918"/>
                  <a:pt x="1898940" y="197281"/>
                  <a:pt x="1935334" y="201830"/>
                </a:cubicBezTo>
                <a:cubicBezTo>
                  <a:pt x="1841735" y="233028"/>
                  <a:pt x="1957919" y="196183"/>
                  <a:pt x="1826152" y="229125"/>
                </a:cubicBezTo>
                <a:cubicBezTo>
                  <a:pt x="1699110" y="260886"/>
                  <a:pt x="1923735" y="222983"/>
                  <a:pt x="1689675" y="256421"/>
                </a:cubicBezTo>
                <a:cubicBezTo>
                  <a:pt x="1666929" y="251872"/>
                  <a:pt x="1628771" y="264779"/>
                  <a:pt x="1621436" y="242773"/>
                </a:cubicBezTo>
                <a:cubicBezTo>
                  <a:pt x="1615002" y="223472"/>
                  <a:pt x="1656540" y="221323"/>
                  <a:pt x="1676027" y="215477"/>
                </a:cubicBezTo>
                <a:cubicBezTo>
                  <a:pt x="1702532" y="207526"/>
                  <a:pt x="1730779" y="207257"/>
                  <a:pt x="1757914" y="201830"/>
                </a:cubicBezTo>
                <a:cubicBezTo>
                  <a:pt x="1776307" y="198152"/>
                  <a:pt x="1794069" y="191639"/>
                  <a:pt x="1812505" y="188182"/>
                </a:cubicBezTo>
                <a:cubicBezTo>
                  <a:pt x="2003870" y="152300"/>
                  <a:pt x="2080765" y="153920"/>
                  <a:pt x="1771561" y="174534"/>
                </a:cubicBezTo>
                <a:cubicBezTo>
                  <a:pt x="1939883" y="179083"/>
                  <a:pt x="2108435" y="178294"/>
                  <a:pt x="2276528" y="188182"/>
                </a:cubicBezTo>
                <a:cubicBezTo>
                  <a:pt x="2290889" y="189027"/>
                  <a:pt x="2229151" y="188963"/>
                  <a:pt x="2235585" y="201830"/>
                </a:cubicBezTo>
                <a:cubicBezTo>
                  <a:pt x="2243974" y="218607"/>
                  <a:pt x="2271979" y="210928"/>
                  <a:pt x="2290176" y="215477"/>
                </a:cubicBezTo>
                <a:cubicBezTo>
                  <a:pt x="2267430" y="220026"/>
                  <a:pt x="2244441" y="223499"/>
                  <a:pt x="2221937" y="229125"/>
                </a:cubicBezTo>
                <a:cubicBezTo>
                  <a:pt x="2207981" y="232614"/>
                  <a:pt x="2166608" y="242773"/>
                  <a:pt x="2180994" y="242773"/>
                </a:cubicBezTo>
                <a:cubicBezTo>
                  <a:pt x="2199751" y="242773"/>
                  <a:pt x="2217790" y="235056"/>
                  <a:pt x="2235585" y="229125"/>
                </a:cubicBezTo>
                <a:cubicBezTo>
                  <a:pt x="2302362" y="206866"/>
                  <a:pt x="2294616" y="207969"/>
                  <a:pt x="2344767" y="174534"/>
                </a:cubicBezTo>
                <a:cubicBezTo>
                  <a:pt x="2385710" y="179083"/>
                  <a:pt x="2435429" y="162448"/>
                  <a:pt x="2467597" y="188182"/>
                </a:cubicBezTo>
                <a:cubicBezTo>
                  <a:pt x="2485359" y="202391"/>
                  <a:pt x="2431515" y="215904"/>
                  <a:pt x="2413006" y="229125"/>
                </a:cubicBezTo>
                <a:cubicBezTo>
                  <a:pt x="2399659" y="238659"/>
                  <a:pt x="2386734" y="249086"/>
                  <a:pt x="2372063" y="256421"/>
                </a:cubicBezTo>
                <a:cubicBezTo>
                  <a:pt x="2322581" y="281162"/>
                  <a:pt x="2180111" y="288119"/>
                  <a:pt x="2481245" y="256421"/>
                </a:cubicBezTo>
                <a:cubicBezTo>
                  <a:pt x="2517721" y="252582"/>
                  <a:pt x="2554033" y="247322"/>
                  <a:pt x="2590427" y="242773"/>
                </a:cubicBezTo>
                <a:cubicBezTo>
                  <a:pt x="2604075" y="238224"/>
                  <a:pt x="2645756" y="229125"/>
                  <a:pt x="2631370" y="229125"/>
                </a:cubicBezTo>
                <a:cubicBezTo>
                  <a:pt x="2566069" y="229125"/>
                  <a:pt x="2587837" y="247782"/>
                  <a:pt x="2535836" y="270068"/>
                </a:cubicBezTo>
                <a:cubicBezTo>
                  <a:pt x="2518596" y="277457"/>
                  <a:pt x="2481245" y="283716"/>
                  <a:pt x="2481245" y="283716"/>
                </a:cubicBezTo>
                <a:cubicBezTo>
                  <a:pt x="2671352" y="131631"/>
                  <a:pt x="2452183" y="291423"/>
                  <a:pt x="2604075" y="215477"/>
                </a:cubicBezTo>
                <a:cubicBezTo>
                  <a:pt x="2624420" y="205305"/>
                  <a:pt x="2638321" y="184706"/>
                  <a:pt x="2658666" y="174534"/>
                </a:cubicBezTo>
                <a:cubicBezTo>
                  <a:pt x="2684400" y="161667"/>
                  <a:pt x="2713257" y="156336"/>
                  <a:pt x="2740552" y="147238"/>
                </a:cubicBezTo>
                <a:lnTo>
                  <a:pt x="2781496" y="133591"/>
                </a:lnTo>
                <a:cubicBezTo>
                  <a:pt x="2795144" y="124492"/>
                  <a:pt x="2838000" y="101108"/>
                  <a:pt x="2822439" y="106295"/>
                </a:cubicBezTo>
                <a:cubicBezTo>
                  <a:pt x="2793487" y="115945"/>
                  <a:pt x="2766720" y="131537"/>
                  <a:pt x="2740552" y="147238"/>
                </a:cubicBezTo>
                <a:cubicBezTo>
                  <a:pt x="2721047" y="158941"/>
                  <a:pt x="2705250" y="176126"/>
                  <a:pt x="2685961" y="188182"/>
                </a:cubicBezTo>
                <a:cubicBezTo>
                  <a:pt x="2668709" y="198965"/>
                  <a:pt x="2649155" y="205597"/>
                  <a:pt x="2631370" y="215477"/>
                </a:cubicBezTo>
                <a:cubicBezTo>
                  <a:pt x="2608182" y="228359"/>
                  <a:pt x="2539405" y="268284"/>
                  <a:pt x="2563131" y="256421"/>
                </a:cubicBezTo>
                <a:cubicBezTo>
                  <a:pt x="2581328" y="247322"/>
                  <a:pt x="2598733" y="236428"/>
                  <a:pt x="2617722" y="229125"/>
                </a:cubicBezTo>
                <a:cubicBezTo>
                  <a:pt x="2658003" y="213632"/>
                  <a:pt x="2740552" y="188182"/>
                  <a:pt x="2740552" y="188182"/>
                </a:cubicBezTo>
                <a:cubicBezTo>
                  <a:pt x="2781673" y="160768"/>
                  <a:pt x="2787601" y="154371"/>
                  <a:pt x="2836087" y="133591"/>
                </a:cubicBezTo>
                <a:cubicBezTo>
                  <a:pt x="2849310" y="127924"/>
                  <a:pt x="2863807" y="125610"/>
                  <a:pt x="2877030" y="119943"/>
                </a:cubicBezTo>
                <a:cubicBezTo>
                  <a:pt x="2895730" y="111929"/>
                  <a:pt x="2946007" y="78261"/>
                  <a:pt x="2931621" y="92647"/>
                </a:cubicBezTo>
                <a:cubicBezTo>
                  <a:pt x="2908424" y="115843"/>
                  <a:pt x="2877030" y="129041"/>
                  <a:pt x="2849734" y="147238"/>
                </a:cubicBezTo>
                <a:cubicBezTo>
                  <a:pt x="2836086" y="156337"/>
                  <a:pt x="2820389" y="162936"/>
                  <a:pt x="2808791" y="174534"/>
                </a:cubicBezTo>
                <a:cubicBezTo>
                  <a:pt x="2781496" y="201830"/>
                  <a:pt x="2694787" y="277834"/>
                  <a:pt x="2726905" y="256421"/>
                </a:cubicBezTo>
                <a:cubicBezTo>
                  <a:pt x="2783455" y="218720"/>
                  <a:pt x="2751935" y="233103"/>
                  <a:pt x="2822439" y="215477"/>
                </a:cubicBezTo>
                <a:cubicBezTo>
                  <a:pt x="2836087" y="206379"/>
                  <a:pt x="2848306" y="194643"/>
                  <a:pt x="2863382" y="188182"/>
                </a:cubicBezTo>
                <a:cubicBezTo>
                  <a:pt x="2880622" y="180793"/>
                  <a:pt x="2899938" y="179687"/>
                  <a:pt x="2917973" y="174534"/>
                </a:cubicBezTo>
                <a:cubicBezTo>
                  <a:pt x="2931805" y="170582"/>
                  <a:pt x="2945693" y="166553"/>
                  <a:pt x="2958916" y="160886"/>
                </a:cubicBezTo>
                <a:cubicBezTo>
                  <a:pt x="3058829" y="118067"/>
                  <a:pt x="2967454" y="145105"/>
                  <a:pt x="3068099" y="119943"/>
                </a:cubicBezTo>
                <a:cubicBezTo>
                  <a:pt x="3095394" y="124492"/>
                  <a:pt x="3134636" y="110567"/>
                  <a:pt x="3149985" y="133591"/>
                </a:cubicBezTo>
                <a:cubicBezTo>
                  <a:pt x="3161270" y="150519"/>
                  <a:pt x="3113058" y="150792"/>
                  <a:pt x="3095394" y="160886"/>
                </a:cubicBezTo>
                <a:cubicBezTo>
                  <a:pt x="3001423" y="214584"/>
                  <a:pt x="3118232" y="165825"/>
                  <a:pt x="2986212" y="201830"/>
                </a:cubicBezTo>
                <a:cubicBezTo>
                  <a:pt x="2958454" y="209400"/>
                  <a:pt x="2876112" y="234768"/>
                  <a:pt x="2904325" y="229125"/>
                </a:cubicBezTo>
                <a:lnTo>
                  <a:pt x="2972564" y="215477"/>
                </a:lnTo>
                <a:cubicBezTo>
                  <a:pt x="3040803" y="220026"/>
                  <a:pt x="3109821" y="217881"/>
                  <a:pt x="3177281" y="229125"/>
                </a:cubicBezTo>
                <a:cubicBezTo>
                  <a:pt x="3191472" y="231490"/>
                  <a:pt x="3150723" y="242773"/>
                  <a:pt x="3136337" y="242773"/>
                </a:cubicBezTo>
                <a:cubicBezTo>
                  <a:pt x="3113141" y="242773"/>
                  <a:pt x="3090845" y="233674"/>
                  <a:pt x="3068099" y="229125"/>
                </a:cubicBezTo>
                <a:cubicBezTo>
                  <a:pt x="3072648" y="215477"/>
                  <a:pt x="3071574" y="198354"/>
                  <a:pt x="3081746" y="188182"/>
                </a:cubicBezTo>
                <a:cubicBezTo>
                  <a:pt x="3091919" y="178009"/>
                  <a:pt x="3108733" y="178023"/>
                  <a:pt x="3122690" y="174534"/>
                </a:cubicBezTo>
                <a:lnTo>
                  <a:pt x="3231872" y="147238"/>
                </a:lnTo>
                <a:cubicBezTo>
                  <a:pt x="3257827" y="152429"/>
                  <a:pt x="3313076" y="160545"/>
                  <a:pt x="3341054" y="174534"/>
                </a:cubicBezTo>
                <a:cubicBezTo>
                  <a:pt x="3355725" y="181870"/>
                  <a:pt x="3368349" y="192731"/>
                  <a:pt x="3381997" y="201830"/>
                </a:cubicBezTo>
                <a:cubicBezTo>
                  <a:pt x="3368349" y="206379"/>
                  <a:pt x="3353921" y="209043"/>
                  <a:pt x="3341054" y="215477"/>
                </a:cubicBezTo>
                <a:cubicBezTo>
                  <a:pt x="3326383" y="222812"/>
                  <a:pt x="3316387" y="240738"/>
                  <a:pt x="3300111" y="242773"/>
                </a:cubicBezTo>
                <a:cubicBezTo>
                  <a:pt x="3277093" y="245650"/>
                  <a:pt x="3254618" y="233674"/>
                  <a:pt x="3231872" y="229125"/>
                </a:cubicBezTo>
                <a:cubicBezTo>
                  <a:pt x="3245520" y="224576"/>
                  <a:pt x="3259948" y="221911"/>
                  <a:pt x="3272815" y="215477"/>
                </a:cubicBezTo>
                <a:cubicBezTo>
                  <a:pt x="3287486" y="208142"/>
                  <a:pt x="3297404" y="189440"/>
                  <a:pt x="3313758" y="188182"/>
                </a:cubicBezTo>
                <a:cubicBezTo>
                  <a:pt x="3359343" y="184676"/>
                  <a:pt x="3404743" y="197281"/>
                  <a:pt x="3450236" y="201830"/>
                </a:cubicBezTo>
                <a:cubicBezTo>
                  <a:pt x="3552198" y="133853"/>
                  <a:pt x="3532838" y="136702"/>
                  <a:pt x="3750487" y="160886"/>
                </a:cubicBezTo>
                <a:cubicBezTo>
                  <a:pt x="3796597" y="166009"/>
                  <a:pt x="3569996" y="202853"/>
                  <a:pt x="3614009" y="188182"/>
                </a:cubicBezTo>
                <a:cubicBezTo>
                  <a:pt x="3677637" y="166972"/>
                  <a:pt x="3647624" y="174612"/>
                  <a:pt x="3736839" y="160886"/>
                </a:cubicBezTo>
                <a:cubicBezTo>
                  <a:pt x="3856751" y="142438"/>
                  <a:pt x="3904030" y="140724"/>
                  <a:pt x="3682248" y="160886"/>
                </a:cubicBezTo>
                <a:cubicBezTo>
                  <a:pt x="3668600" y="174534"/>
                  <a:pt x="3658063" y="192254"/>
                  <a:pt x="3641305" y="201830"/>
                </a:cubicBezTo>
                <a:cubicBezTo>
                  <a:pt x="3625019" y="211136"/>
                  <a:pt x="3568919" y="221408"/>
                  <a:pt x="3586714" y="215477"/>
                </a:cubicBezTo>
                <a:cubicBezTo>
                  <a:pt x="3600362" y="210928"/>
                  <a:pt x="3613551" y="204651"/>
                  <a:pt x="3627657" y="201830"/>
                </a:cubicBezTo>
                <a:lnTo>
                  <a:pt x="3764134" y="174534"/>
                </a:lnTo>
                <a:cubicBezTo>
                  <a:pt x="3887733" y="195134"/>
                  <a:pt x="3857371" y="180124"/>
                  <a:pt x="3777782" y="201830"/>
                </a:cubicBezTo>
                <a:cubicBezTo>
                  <a:pt x="3613233" y="246707"/>
                  <a:pt x="3728367" y="225066"/>
                  <a:pt x="3805078" y="215477"/>
                </a:cubicBezTo>
                <a:cubicBezTo>
                  <a:pt x="3818726" y="210928"/>
                  <a:pt x="3831756" y="203691"/>
                  <a:pt x="3846021" y="201830"/>
                </a:cubicBezTo>
                <a:cubicBezTo>
                  <a:pt x="3936692" y="190003"/>
                  <a:pt x="4118976" y="174534"/>
                  <a:pt x="4118976" y="174534"/>
                </a:cubicBezTo>
                <a:cubicBezTo>
                  <a:pt x="4091681" y="192731"/>
                  <a:pt x="4068212" y="218751"/>
                  <a:pt x="4037090" y="229125"/>
                </a:cubicBezTo>
                <a:cubicBezTo>
                  <a:pt x="4023442" y="233674"/>
                  <a:pt x="3996146" y="257159"/>
                  <a:pt x="3996146" y="242773"/>
                </a:cubicBezTo>
                <a:cubicBezTo>
                  <a:pt x="3996146" y="225134"/>
                  <a:pt x="4067936" y="205196"/>
                  <a:pt x="4078033" y="201830"/>
                </a:cubicBezTo>
                <a:cubicBezTo>
                  <a:pt x="4096230" y="188182"/>
                  <a:pt x="4116540" y="176970"/>
                  <a:pt x="4132624" y="160886"/>
                </a:cubicBezTo>
                <a:cubicBezTo>
                  <a:pt x="4144222" y="149288"/>
                  <a:pt x="4075597" y="184965"/>
                  <a:pt x="4091681" y="188182"/>
                </a:cubicBezTo>
                <a:cubicBezTo>
                  <a:pt x="4127646" y="195375"/>
                  <a:pt x="4164469" y="179083"/>
                  <a:pt x="4200863" y="174534"/>
                </a:cubicBezTo>
                <a:cubicBezTo>
                  <a:pt x="4280108" y="148118"/>
                  <a:pt x="4327239" y="120002"/>
                  <a:pt x="4419227" y="160886"/>
                </a:cubicBezTo>
                <a:cubicBezTo>
                  <a:pt x="4432373" y="166729"/>
                  <a:pt x="4414566" y="190596"/>
                  <a:pt x="4405579" y="201830"/>
                </a:cubicBezTo>
                <a:cubicBezTo>
                  <a:pt x="4386339" y="225880"/>
                  <a:pt x="4350664" y="233783"/>
                  <a:pt x="4323693" y="242773"/>
                </a:cubicBezTo>
                <a:cubicBezTo>
                  <a:pt x="4305496" y="238224"/>
                  <a:pt x="4269102" y="247882"/>
                  <a:pt x="4269102" y="229125"/>
                </a:cubicBezTo>
                <a:cubicBezTo>
                  <a:pt x="4269102" y="210368"/>
                  <a:pt x="4305727" y="220867"/>
                  <a:pt x="4323693" y="215477"/>
                </a:cubicBezTo>
                <a:cubicBezTo>
                  <a:pt x="4351251" y="207210"/>
                  <a:pt x="4378284" y="197280"/>
                  <a:pt x="4405579" y="188182"/>
                </a:cubicBezTo>
                <a:lnTo>
                  <a:pt x="4364636" y="201830"/>
                </a:lnTo>
                <a:lnTo>
                  <a:pt x="4323693" y="215477"/>
                </a:lnTo>
                <a:cubicBezTo>
                  <a:pt x="4337341" y="206379"/>
                  <a:pt x="4349278" y="193941"/>
                  <a:pt x="4364636" y="188182"/>
                </a:cubicBezTo>
                <a:cubicBezTo>
                  <a:pt x="4386356" y="180037"/>
                  <a:pt x="4432875" y="174534"/>
                  <a:pt x="4432875" y="174534"/>
                </a:cubicBezTo>
                <a:cubicBezTo>
                  <a:pt x="4514761" y="179083"/>
                  <a:pt x="4597346" y="176583"/>
                  <a:pt x="4678534" y="188182"/>
                </a:cubicBezTo>
                <a:cubicBezTo>
                  <a:pt x="4697103" y="190835"/>
                  <a:pt x="4642398" y="198475"/>
                  <a:pt x="4623943" y="201830"/>
                </a:cubicBezTo>
                <a:cubicBezTo>
                  <a:pt x="4592294" y="207584"/>
                  <a:pt x="4560254" y="210928"/>
                  <a:pt x="4528409" y="215477"/>
                </a:cubicBezTo>
                <a:cubicBezTo>
                  <a:pt x="4617283" y="156228"/>
                  <a:pt x="4590401" y="164330"/>
                  <a:pt x="4774069" y="174534"/>
                </a:cubicBezTo>
                <a:cubicBezTo>
                  <a:pt x="4790446" y="175444"/>
                  <a:pt x="4801364" y="192731"/>
                  <a:pt x="4815012" y="201830"/>
                </a:cubicBezTo>
                <a:cubicBezTo>
                  <a:pt x="4801364" y="210928"/>
                  <a:pt x="4788740" y="221790"/>
                  <a:pt x="4774069" y="229125"/>
                </a:cubicBezTo>
                <a:cubicBezTo>
                  <a:pt x="4730395" y="250962"/>
                  <a:pt x="4708559" y="234584"/>
                  <a:pt x="4774069" y="256421"/>
                </a:cubicBezTo>
                <a:cubicBezTo>
                  <a:pt x="4828692" y="220005"/>
                  <a:pt x="4809796" y="228541"/>
                  <a:pt x="4883251" y="201830"/>
                </a:cubicBezTo>
                <a:cubicBezTo>
                  <a:pt x="4980230" y="166565"/>
                  <a:pt x="5010865" y="168001"/>
                  <a:pt x="4869603" y="188182"/>
                </a:cubicBezTo>
                <a:cubicBezTo>
                  <a:pt x="4765710" y="222812"/>
                  <a:pt x="4759503" y="221119"/>
                  <a:pt x="4855955" y="201830"/>
                </a:cubicBezTo>
                <a:cubicBezTo>
                  <a:pt x="4869603" y="188182"/>
                  <a:pt x="4880840" y="171592"/>
                  <a:pt x="4896899" y="160886"/>
                </a:cubicBezTo>
                <a:cubicBezTo>
                  <a:pt x="4908869" y="152906"/>
                  <a:pt x="4924696" y="153081"/>
                  <a:pt x="4937842" y="147238"/>
                </a:cubicBezTo>
                <a:cubicBezTo>
                  <a:pt x="4965729" y="134844"/>
                  <a:pt x="4991048" y="116724"/>
                  <a:pt x="5019728" y="106295"/>
                </a:cubicBezTo>
                <a:cubicBezTo>
                  <a:pt x="5041528" y="98368"/>
                  <a:pt x="5065323" y="97679"/>
                  <a:pt x="5087967" y="92647"/>
                </a:cubicBezTo>
                <a:cubicBezTo>
                  <a:pt x="5106277" y="88578"/>
                  <a:pt x="5124361" y="83549"/>
                  <a:pt x="5142558" y="79000"/>
                </a:cubicBezTo>
                <a:cubicBezTo>
                  <a:pt x="5165304" y="92648"/>
                  <a:pt x="5202408" y="94778"/>
                  <a:pt x="5210797" y="119943"/>
                </a:cubicBezTo>
                <a:cubicBezTo>
                  <a:pt x="5216901" y="138253"/>
                  <a:pt x="5185295" y="149306"/>
                  <a:pt x="5169854" y="160886"/>
                </a:cubicBezTo>
                <a:cubicBezTo>
                  <a:pt x="5148633" y="176802"/>
                  <a:pt x="5124361" y="188182"/>
                  <a:pt x="5101615" y="201830"/>
                </a:cubicBezTo>
                <a:cubicBezTo>
                  <a:pt x="5115263" y="206379"/>
                  <a:pt x="5128317" y="217512"/>
                  <a:pt x="5142558" y="215477"/>
                </a:cubicBezTo>
                <a:cubicBezTo>
                  <a:pt x="5162698" y="212600"/>
                  <a:pt x="5178100" y="195325"/>
                  <a:pt x="5197149" y="188182"/>
                </a:cubicBezTo>
                <a:cubicBezTo>
                  <a:pt x="5214712" y="181596"/>
                  <a:pt x="5234177" y="181120"/>
                  <a:pt x="5251740" y="174534"/>
                </a:cubicBezTo>
                <a:cubicBezTo>
                  <a:pt x="5270790" y="167390"/>
                  <a:pt x="5287740" y="155501"/>
                  <a:pt x="5306331" y="147238"/>
                </a:cubicBezTo>
                <a:cubicBezTo>
                  <a:pt x="5328718" y="137288"/>
                  <a:pt x="5350072" y="119943"/>
                  <a:pt x="5374570" y="119943"/>
                </a:cubicBezTo>
                <a:cubicBezTo>
                  <a:pt x="5390972" y="119943"/>
                  <a:pt x="5348298" y="139903"/>
                  <a:pt x="5333627" y="147238"/>
                </a:cubicBezTo>
                <a:cubicBezTo>
                  <a:pt x="5320760" y="153672"/>
                  <a:pt x="5305830" y="155043"/>
                  <a:pt x="5292684" y="160886"/>
                </a:cubicBezTo>
                <a:cubicBezTo>
                  <a:pt x="5264797" y="173281"/>
                  <a:pt x="5239132" y="190496"/>
                  <a:pt x="5210797" y="201830"/>
                </a:cubicBezTo>
                <a:cubicBezTo>
                  <a:pt x="5193382" y="208796"/>
                  <a:pt x="5174241" y="210324"/>
                  <a:pt x="5156206" y="215477"/>
                </a:cubicBezTo>
                <a:cubicBezTo>
                  <a:pt x="5142374" y="219429"/>
                  <a:pt x="5128911" y="224576"/>
                  <a:pt x="5115263" y="229125"/>
                </a:cubicBezTo>
                <a:cubicBezTo>
                  <a:pt x="5124361" y="215477"/>
                  <a:pt x="5146536" y="204095"/>
                  <a:pt x="5142558" y="188182"/>
                </a:cubicBezTo>
                <a:cubicBezTo>
                  <a:pt x="5139069" y="174226"/>
                  <a:pt x="5115447" y="178486"/>
                  <a:pt x="5101615" y="174534"/>
                </a:cubicBezTo>
                <a:cubicBezTo>
                  <a:pt x="5044609" y="158246"/>
                  <a:pt x="5029483" y="157962"/>
                  <a:pt x="4965137" y="147238"/>
                </a:cubicBezTo>
                <a:cubicBezTo>
                  <a:pt x="4983334" y="129041"/>
                  <a:pt x="4997661" y="105887"/>
                  <a:pt x="5019728" y="92647"/>
                </a:cubicBezTo>
                <a:cubicBezTo>
                  <a:pt x="5044400" y="77844"/>
                  <a:pt x="5101615" y="65352"/>
                  <a:pt x="5101615" y="65352"/>
                </a:cubicBezTo>
                <a:cubicBezTo>
                  <a:pt x="5151657" y="69901"/>
                  <a:pt x="5208653" y="53148"/>
                  <a:pt x="5251740" y="79000"/>
                </a:cubicBezTo>
                <a:cubicBezTo>
                  <a:pt x="5276412" y="93803"/>
                  <a:pt x="5197149" y="97197"/>
                  <a:pt x="5169854" y="106295"/>
                </a:cubicBezTo>
                <a:cubicBezTo>
                  <a:pt x="5113351" y="125129"/>
                  <a:pt x="5140879" y="111964"/>
                  <a:pt x="5087967" y="147238"/>
                </a:cubicBezTo>
                <a:cubicBezTo>
                  <a:pt x="5110713" y="151787"/>
                  <a:pt x="5133188" y="163763"/>
                  <a:pt x="5156206" y="160886"/>
                </a:cubicBezTo>
                <a:cubicBezTo>
                  <a:pt x="5172482" y="158852"/>
                  <a:pt x="5182073" y="140052"/>
                  <a:pt x="5197149" y="133591"/>
                </a:cubicBezTo>
                <a:cubicBezTo>
                  <a:pt x="5214389" y="126202"/>
                  <a:pt x="5233705" y="125096"/>
                  <a:pt x="5251740" y="119943"/>
                </a:cubicBezTo>
                <a:cubicBezTo>
                  <a:pt x="5265573" y="115991"/>
                  <a:pt x="5278727" y="109784"/>
                  <a:pt x="5292684" y="106295"/>
                </a:cubicBezTo>
                <a:cubicBezTo>
                  <a:pt x="5315188" y="100669"/>
                  <a:pt x="5338418" y="98273"/>
                  <a:pt x="5360922" y="92647"/>
                </a:cubicBezTo>
                <a:cubicBezTo>
                  <a:pt x="5374879" y="89158"/>
                  <a:pt x="5416252" y="79000"/>
                  <a:pt x="5401866" y="79000"/>
                </a:cubicBezTo>
                <a:cubicBezTo>
                  <a:pt x="5383109" y="79000"/>
                  <a:pt x="5365668" y="88969"/>
                  <a:pt x="5347275" y="92647"/>
                </a:cubicBezTo>
                <a:cubicBezTo>
                  <a:pt x="5320140" y="98074"/>
                  <a:pt x="5292684" y="101746"/>
                  <a:pt x="5265388" y="106295"/>
                </a:cubicBezTo>
                <a:cubicBezTo>
                  <a:pt x="5324528" y="110844"/>
                  <a:pt x="5386538" y="101186"/>
                  <a:pt x="5442809" y="119943"/>
                </a:cubicBezTo>
                <a:cubicBezTo>
                  <a:pt x="5456457" y="124492"/>
                  <a:pt x="5439333" y="150714"/>
                  <a:pt x="5429161" y="160886"/>
                </a:cubicBezTo>
                <a:cubicBezTo>
                  <a:pt x="5412296" y="177751"/>
                  <a:pt x="5358096" y="193673"/>
                  <a:pt x="5333627" y="201830"/>
                </a:cubicBezTo>
                <a:cubicBezTo>
                  <a:pt x="5394992" y="222284"/>
                  <a:pt x="5357187" y="217824"/>
                  <a:pt x="5429161" y="201830"/>
                </a:cubicBezTo>
                <a:cubicBezTo>
                  <a:pt x="5451805" y="196798"/>
                  <a:pt x="5520597" y="188182"/>
                  <a:pt x="5497400" y="188182"/>
                </a:cubicBezTo>
                <a:cubicBezTo>
                  <a:pt x="5469728" y="188182"/>
                  <a:pt x="5387890" y="203455"/>
                  <a:pt x="5415514" y="201830"/>
                </a:cubicBezTo>
                <a:lnTo>
                  <a:pt x="5647525" y="188182"/>
                </a:lnTo>
                <a:cubicBezTo>
                  <a:pt x="5611131" y="183633"/>
                  <a:pt x="5572397" y="188156"/>
                  <a:pt x="5538343" y="174534"/>
                </a:cubicBezTo>
                <a:cubicBezTo>
                  <a:pt x="5532976" y="172387"/>
                  <a:pt x="5778894" y="103450"/>
                  <a:pt x="5688469" y="133591"/>
                </a:cubicBezTo>
                <a:cubicBezTo>
                  <a:pt x="5661173" y="142689"/>
                  <a:pt x="5630522" y="144926"/>
                  <a:pt x="5606582" y="160886"/>
                </a:cubicBezTo>
                <a:cubicBezTo>
                  <a:pt x="5592934" y="169985"/>
                  <a:pt x="5580715" y="181721"/>
                  <a:pt x="5565639" y="188182"/>
                </a:cubicBezTo>
                <a:cubicBezTo>
                  <a:pt x="5548399" y="195571"/>
                  <a:pt x="5492291" y="201830"/>
                  <a:pt x="5511048" y="201830"/>
                </a:cubicBezTo>
                <a:cubicBezTo>
                  <a:pt x="5579438" y="201830"/>
                  <a:pt x="5647525" y="192731"/>
                  <a:pt x="5715764" y="188182"/>
                </a:cubicBezTo>
                <a:cubicBezTo>
                  <a:pt x="5747609" y="183633"/>
                  <a:pt x="5779755" y="180843"/>
                  <a:pt x="5811299" y="174534"/>
                </a:cubicBezTo>
                <a:cubicBezTo>
                  <a:pt x="5825406" y="171713"/>
                  <a:pt x="5866628" y="160886"/>
                  <a:pt x="5852242" y="160886"/>
                </a:cubicBezTo>
                <a:cubicBezTo>
                  <a:pt x="5824570" y="160886"/>
                  <a:pt x="5797651" y="169985"/>
                  <a:pt x="5770355" y="174534"/>
                </a:cubicBezTo>
                <a:cubicBezTo>
                  <a:pt x="5784003" y="179083"/>
                  <a:pt x="5797011" y="186501"/>
                  <a:pt x="5811299" y="188182"/>
                </a:cubicBezTo>
                <a:cubicBezTo>
                  <a:pt x="5874713" y="195643"/>
                  <a:pt x="5944239" y="175408"/>
                  <a:pt x="6002367" y="201830"/>
                </a:cubicBezTo>
                <a:cubicBezTo>
                  <a:pt x="6032207" y="215394"/>
                  <a:pt x="5922211" y="282851"/>
                  <a:pt x="5920481" y="283716"/>
                </a:cubicBezTo>
                <a:cubicBezTo>
                  <a:pt x="5907614" y="290150"/>
                  <a:pt x="5865151" y="297364"/>
                  <a:pt x="5879537" y="297364"/>
                </a:cubicBezTo>
                <a:cubicBezTo>
                  <a:pt x="5892525" y="297364"/>
                  <a:pt x="5984821" y="275332"/>
                  <a:pt x="6002367" y="270068"/>
                </a:cubicBezTo>
                <a:cubicBezTo>
                  <a:pt x="6029926" y="261800"/>
                  <a:pt x="6084254" y="242773"/>
                  <a:pt x="6084254" y="242773"/>
                </a:cubicBezTo>
                <a:cubicBezTo>
                  <a:pt x="6102451" y="229125"/>
                  <a:pt x="6120211" y="214874"/>
                  <a:pt x="6138845" y="201830"/>
                </a:cubicBezTo>
                <a:cubicBezTo>
                  <a:pt x="6215466" y="148195"/>
                  <a:pt x="6264491" y="132785"/>
                  <a:pt x="6166140" y="160886"/>
                </a:cubicBezTo>
                <a:cubicBezTo>
                  <a:pt x="6152308" y="164838"/>
                  <a:pt x="6138845" y="169985"/>
                  <a:pt x="6125197" y="174534"/>
                </a:cubicBezTo>
                <a:cubicBezTo>
                  <a:pt x="6134296" y="160886"/>
                  <a:pt x="6139685" y="143838"/>
                  <a:pt x="6152493" y="133591"/>
                </a:cubicBezTo>
                <a:cubicBezTo>
                  <a:pt x="6163727" y="124604"/>
                  <a:pt x="6180340" y="125896"/>
                  <a:pt x="6193436" y="119943"/>
                </a:cubicBezTo>
                <a:cubicBezTo>
                  <a:pt x="6230479" y="103105"/>
                  <a:pt x="6266224" y="83549"/>
                  <a:pt x="6302618" y="65352"/>
                </a:cubicBezTo>
                <a:lnTo>
                  <a:pt x="6357209" y="38056"/>
                </a:lnTo>
                <a:cubicBezTo>
                  <a:pt x="6375406" y="42605"/>
                  <a:pt x="6408121" y="33311"/>
                  <a:pt x="6411800" y="51704"/>
                </a:cubicBezTo>
                <a:cubicBezTo>
                  <a:pt x="6416261" y="74008"/>
                  <a:pt x="6389054" y="92647"/>
                  <a:pt x="6370857" y="106295"/>
                </a:cubicBezTo>
                <a:cubicBezTo>
                  <a:pt x="6351258" y="120994"/>
                  <a:pt x="6324530" y="122635"/>
                  <a:pt x="6302618" y="133591"/>
                </a:cubicBezTo>
                <a:cubicBezTo>
                  <a:pt x="6287947" y="140926"/>
                  <a:pt x="6276346" y="153551"/>
                  <a:pt x="6261675" y="160886"/>
                </a:cubicBezTo>
                <a:cubicBezTo>
                  <a:pt x="6223562" y="179942"/>
                  <a:pt x="6131921" y="187221"/>
                  <a:pt x="6316266" y="160886"/>
                </a:cubicBezTo>
                <a:cubicBezTo>
                  <a:pt x="6334463" y="151788"/>
                  <a:pt x="6352157" y="141605"/>
                  <a:pt x="6370857" y="133591"/>
                </a:cubicBezTo>
                <a:cubicBezTo>
                  <a:pt x="6403697" y="119517"/>
                  <a:pt x="6463694" y="106295"/>
                  <a:pt x="6493687" y="106295"/>
                </a:cubicBezTo>
                <a:cubicBezTo>
                  <a:pt x="6508073" y="106295"/>
                  <a:pt x="6466934" y="117578"/>
                  <a:pt x="6452743" y="119943"/>
                </a:cubicBezTo>
                <a:cubicBezTo>
                  <a:pt x="6412109" y="126716"/>
                  <a:pt x="6370857" y="129042"/>
                  <a:pt x="6329914" y="133591"/>
                </a:cubicBezTo>
                <a:cubicBezTo>
                  <a:pt x="6348111" y="138140"/>
                  <a:pt x="6366051" y="143883"/>
                  <a:pt x="6384505" y="147238"/>
                </a:cubicBezTo>
                <a:cubicBezTo>
                  <a:pt x="6416154" y="152992"/>
                  <a:pt x="6457293" y="138139"/>
                  <a:pt x="6480039" y="160886"/>
                </a:cubicBezTo>
                <a:cubicBezTo>
                  <a:pt x="6496441" y="177289"/>
                  <a:pt x="6434644" y="170503"/>
                  <a:pt x="6411800" y="174534"/>
                </a:cubicBezTo>
                <a:lnTo>
                  <a:pt x="6248027" y="201830"/>
                </a:lnTo>
                <a:lnTo>
                  <a:pt x="6166140" y="215477"/>
                </a:lnTo>
                <a:lnTo>
                  <a:pt x="6084254" y="242773"/>
                </a:lnTo>
                <a:lnTo>
                  <a:pt x="6043311" y="256421"/>
                </a:lnTo>
                <a:cubicBezTo>
                  <a:pt x="6034212" y="242773"/>
                  <a:pt x="6012798" y="231561"/>
                  <a:pt x="6016015" y="215477"/>
                </a:cubicBezTo>
                <a:cubicBezTo>
                  <a:pt x="6019794" y="196580"/>
                  <a:pt x="6084492" y="179004"/>
                  <a:pt x="6097902" y="174534"/>
                </a:cubicBezTo>
                <a:cubicBezTo>
                  <a:pt x="6084254" y="165435"/>
                  <a:pt x="6073261" y="149049"/>
                  <a:pt x="6056958" y="147238"/>
                </a:cubicBezTo>
                <a:cubicBezTo>
                  <a:pt x="5991274" y="139940"/>
                  <a:pt x="5985523" y="164255"/>
                  <a:pt x="5934128" y="174534"/>
                </a:cubicBezTo>
                <a:cubicBezTo>
                  <a:pt x="5902585" y="180843"/>
                  <a:pt x="5870762" y="188182"/>
                  <a:pt x="5838594" y="188182"/>
                </a:cubicBezTo>
                <a:cubicBezTo>
                  <a:pt x="5819837" y="188182"/>
                  <a:pt x="5875622" y="181120"/>
                  <a:pt x="5893185" y="174534"/>
                </a:cubicBezTo>
                <a:cubicBezTo>
                  <a:pt x="5912235" y="167390"/>
                  <a:pt x="5930112" y="157332"/>
                  <a:pt x="5947776" y="147238"/>
                </a:cubicBezTo>
                <a:cubicBezTo>
                  <a:pt x="5977164" y="130445"/>
                  <a:pt x="5993792" y="108920"/>
                  <a:pt x="6029663" y="106295"/>
                </a:cubicBezTo>
                <a:cubicBezTo>
                  <a:pt x="6202312" y="93662"/>
                  <a:pt x="6375406" y="88098"/>
                  <a:pt x="6548278" y="79000"/>
                </a:cubicBezTo>
                <a:cubicBezTo>
                  <a:pt x="6561926" y="69901"/>
                  <a:pt x="6574550" y="59040"/>
                  <a:pt x="6589221" y="51704"/>
                </a:cubicBezTo>
                <a:cubicBezTo>
                  <a:pt x="6612098" y="40265"/>
                  <a:pt x="6676485" y="17653"/>
                  <a:pt x="6602869" y="79000"/>
                </a:cubicBezTo>
                <a:cubicBezTo>
                  <a:pt x="6563200" y="112058"/>
                  <a:pt x="6474250" y="118633"/>
                  <a:pt x="6630164" y="92647"/>
                </a:cubicBezTo>
                <a:cubicBezTo>
                  <a:pt x="6639263" y="106295"/>
                  <a:pt x="6660677" y="117507"/>
                  <a:pt x="6657460" y="133591"/>
                </a:cubicBezTo>
                <a:cubicBezTo>
                  <a:pt x="6654243" y="149675"/>
                  <a:pt x="6628114" y="172484"/>
                  <a:pt x="6616516" y="160886"/>
                </a:cubicBezTo>
                <a:cubicBezTo>
                  <a:pt x="6604918" y="149288"/>
                  <a:pt x="6631004" y="130190"/>
                  <a:pt x="6643812" y="119943"/>
                </a:cubicBezTo>
                <a:cubicBezTo>
                  <a:pt x="6655046" y="110956"/>
                  <a:pt x="6671107" y="110844"/>
                  <a:pt x="6684755" y="106295"/>
                </a:cubicBezTo>
                <a:cubicBezTo>
                  <a:pt x="6730248" y="110844"/>
                  <a:pt x="6779210" y="101933"/>
                  <a:pt x="6821233" y="119943"/>
                </a:cubicBezTo>
                <a:cubicBezTo>
                  <a:pt x="6836309" y="126404"/>
                  <a:pt x="6796328" y="143801"/>
                  <a:pt x="6780290" y="147238"/>
                </a:cubicBezTo>
                <a:cubicBezTo>
                  <a:pt x="6731157" y="157766"/>
                  <a:pt x="6680412" y="160886"/>
                  <a:pt x="6630164" y="160886"/>
                </a:cubicBezTo>
                <a:cubicBezTo>
                  <a:pt x="6602492" y="160886"/>
                  <a:pt x="6684916" y="152665"/>
                  <a:pt x="6712051" y="147238"/>
                </a:cubicBezTo>
                <a:cubicBezTo>
                  <a:pt x="6730444" y="143560"/>
                  <a:pt x="6748445" y="138140"/>
                  <a:pt x="6766642" y="133591"/>
                </a:cubicBezTo>
                <a:cubicBezTo>
                  <a:pt x="6777301" y="128261"/>
                  <a:pt x="6842095" y="92647"/>
                  <a:pt x="6862176" y="92647"/>
                </a:cubicBezTo>
                <a:cubicBezTo>
                  <a:pt x="6894344" y="92647"/>
                  <a:pt x="6925866" y="101746"/>
                  <a:pt x="6957711" y="106295"/>
                </a:cubicBezTo>
                <a:cubicBezTo>
                  <a:pt x="6939514" y="129041"/>
                  <a:pt x="6923717" y="153936"/>
                  <a:pt x="6903119" y="174534"/>
                </a:cubicBezTo>
                <a:cubicBezTo>
                  <a:pt x="6884330" y="193323"/>
                  <a:pt x="6818330" y="221284"/>
                  <a:pt x="6807585" y="242773"/>
                </a:cubicBezTo>
                <a:cubicBezTo>
                  <a:pt x="6801151" y="255640"/>
                  <a:pt x="6835661" y="235559"/>
                  <a:pt x="6848528" y="229125"/>
                </a:cubicBezTo>
                <a:cubicBezTo>
                  <a:pt x="6872254" y="217262"/>
                  <a:pt x="6894273" y="202241"/>
                  <a:pt x="6916767" y="188182"/>
                </a:cubicBezTo>
                <a:cubicBezTo>
                  <a:pt x="6930677" y="179489"/>
                  <a:pt x="6943040" y="168222"/>
                  <a:pt x="6957711" y="160886"/>
                </a:cubicBezTo>
                <a:cubicBezTo>
                  <a:pt x="6970578" y="154452"/>
                  <a:pt x="6998654" y="132852"/>
                  <a:pt x="6998654" y="147238"/>
                </a:cubicBezTo>
                <a:cubicBezTo>
                  <a:pt x="6998654" y="163641"/>
                  <a:pt x="6972382" y="167198"/>
                  <a:pt x="6957711" y="174534"/>
                </a:cubicBezTo>
                <a:cubicBezTo>
                  <a:pt x="6944844" y="180968"/>
                  <a:pt x="6902381" y="188182"/>
                  <a:pt x="6916767" y="188182"/>
                </a:cubicBezTo>
                <a:cubicBezTo>
                  <a:pt x="6925512" y="188182"/>
                  <a:pt x="6999431" y="167322"/>
                  <a:pt x="7012302" y="160886"/>
                </a:cubicBezTo>
                <a:cubicBezTo>
                  <a:pt x="7026973" y="153551"/>
                  <a:pt x="7038169" y="140052"/>
                  <a:pt x="7053245" y="133591"/>
                </a:cubicBezTo>
                <a:cubicBezTo>
                  <a:pt x="7070485" y="126202"/>
                  <a:pt x="7089639" y="124492"/>
                  <a:pt x="7107836" y="119943"/>
                </a:cubicBezTo>
                <a:cubicBezTo>
                  <a:pt x="7126033" y="124492"/>
                  <a:pt x="7168359" y="115797"/>
                  <a:pt x="7162427" y="133591"/>
                </a:cubicBezTo>
                <a:cubicBezTo>
                  <a:pt x="7154680" y="156832"/>
                  <a:pt x="7117429" y="153139"/>
                  <a:pt x="7094188" y="160886"/>
                </a:cubicBezTo>
                <a:cubicBezTo>
                  <a:pt x="7076393" y="166817"/>
                  <a:pt x="7022820" y="182922"/>
                  <a:pt x="7039597" y="174534"/>
                </a:cubicBezTo>
                <a:cubicBezTo>
                  <a:pt x="7039612" y="174527"/>
                  <a:pt x="7141947" y="140417"/>
                  <a:pt x="7162427" y="133591"/>
                </a:cubicBezTo>
                <a:lnTo>
                  <a:pt x="7203370" y="119943"/>
                </a:lnTo>
                <a:cubicBezTo>
                  <a:pt x="7226116" y="124492"/>
                  <a:pt x="7261235" y="112843"/>
                  <a:pt x="7271609" y="133591"/>
                </a:cubicBezTo>
                <a:cubicBezTo>
                  <a:pt x="7280241" y="150854"/>
                  <a:pt x="7245493" y="162178"/>
                  <a:pt x="7230666" y="174534"/>
                </a:cubicBezTo>
                <a:cubicBezTo>
                  <a:pt x="7218065" y="185035"/>
                  <a:pt x="7204393" y="194494"/>
                  <a:pt x="7189722" y="201830"/>
                </a:cubicBezTo>
                <a:cubicBezTo>
                  <a:pt x="7147647" y="222867"/>
                  <a:pt x="7048678" y="227989"/>
                  <a:pt x="7257961" y="201830"/>
                </a:cubicBezTo>
                <a:cubicBezTo>
                  <a:pt x="7416486" y="162198"/>
                  <a:pt x="7404052" y="181245"/>
                  <a:pt x="7217018" y="147238"/>
                </a:cubicBezTo>
                <a:cubicBezTo>
                  <a:pt x="7279118" y="109978"/>
                  <a:pt x="7270111" y="108672"/>
                  <a:pt x="7326200" y="92647"/>
                </a:cubicBezTo>
                <a:cubicBezTo>
                  <a:pt x="7371167" y="79800"/>
                  <a:pt x="7438917" y="67375"/>
                  <a:pt x="7312552" y="92647"/>
                </a:cubicBezTo>
                <a:lnTo>
                  <a:pt x="7503621" y="106295"/>
                </a:lnTo>
                <a:cubicBezTo>
                  <a:pt x="7521760" y="112891"/>
                  <a:pt x="7478737" y="136532"/>
                  <a:pt x="7462678" y="147238"/>
                </a:cubicBezTo>
                <a:cubicBezTo>
                  <a:pt x="7450708" y="155218"/>
                  <a:pt x="7434957" y="155219"/>
                  <a:pt x="7421734" y="160886"/>
                </a:cubicBezTo>
                <a:cubicBezTo>
                  <a:pt x="7403034" y="168900"/>
                  <a:pt x="7347842" y="194616"/>
                  <a:pt x="7367143" y="188182"/>
                </a:cubicBezTo>
                <a:cubicBezTo>
                  <a:pt x="7439579" y="164036"/>
                  <a:pt x="7511336" y="138485"/>
                  <a:pt x="7585508" y="119943"/>
                </a:cubicBezTo>
                <a:cubicBezTo>
                  <a:pt x="7599465" y="116454"/>
                  <a:pt x="7530237" y="134893"/>
                  <a:pt x="7544564" y="133591"/>
                </a:cubicBezTo>
                <a:lnTo>
                  <a:pt x="7694690" y="119943"/>
                </a:lnTo>
                <a:cubicBezTo>
                  <a:pt x="7767478" y="124492"/>
                  <a:pt x="7840423" y="126988"/>
                  <a:pt x="7913054" y="133591"/>
                </a:cubicBezTo>
                <a:cubicBezTo>
                  <a:pt x="7940612" y="136096"/>
                  <a:pt x="8022443" y="150294"/>
                  <a:pt x="7994940" y="147238"/>
                </a:cubicBezTo>
                <a:cubicBezTo>
                  <a:pt x="7926519" y="139635"/>
                  <a:pt x="7858463" y="129041"/>
                  <a:pt x="7790224" y="119943"/>
                </a:cubicBezTo>
                <a:cubicBezTo>
                  <a:pt x="7894117" y="85312"/>
                  <a:pt x="7843897" y="98289"/>
                  <a:pt x="7940349" y="79000"/>
                </a:cubicBezTo>
                <a:cubicBezTo>
                  <a:pt x="7931251" y="92648"/>
                  <a:pt x="7926702" y="110845"/>
                  <a:pt x="7913054" y="119943"/>
                </a:cubicBezTo>
                <a:cubicBezTo>
                  <a:pt x="7897447" y="130348"/>
                  <a:pt x="7876429" y="128201"/>
                  <a:pt x="7858463" y="133591"/>
                </a:cubicBezTo>
                <a:cubicBezTo>
                  <a:pt x="7830904" y="141859"/>
                  <a:pt x="7803872" y="151788"/>
                  <a:pt x="7776576" y="160886"/>
                </a:cubicBezTo>
                <a:cubicBezTo>
                  <a:pt x="7705112" y="184707"/>
                  <a:pt x="7721401" y="176567"/>
                  <a:pt x="7831167" y="160886"/>
                </a:cubicBezTo>
                <a:cubicBezTo>
                  <a:pt x="7803872" y="151788"/>
                  <a:pt x="7721986" y="142690"/>
                  <a:pt x="7749281" y="133591"/>
                </a:cubicBezTo>
                <a:cubicBezTo>
                  <a:pt x="7788304" y="120583"/>
                  <a:pt x="7801973" y="114864"/>
                  <a:pt x="7844815" y="106295"/>
                </a:cubicBezTo>
                <a:cubicBezTo>
                  <a:pt x="7964915" y="82275"/>
                  <a:pt x="7887961" y="105560"/>
                  <a:pt x="7967645" y="79000"/>
                </a:cubicBezTo>
                <a:cubicBezTo>
                  <a:pt x="7982661" y="68989"/>
                  <a:pt x="8026265" y="34732"/>
                  <a:pt x="8049531" y="38056"/>
                </a:cubicBezTo>
                <a:cubicBezTo>
                  <a:pt x="8069671" y="40933"/>
                  <a:pt x="8085925" y="56253"/>
                  <a:pt x="8104122" y="65352"/>
                </a:cubicBezTo>
                <a:cubicBezTo>
                  <a:pt x="8090474" y="79000"/>
                  <a:pt x="8063179" y="86994"/>
                  <a:pt x="8063179" y="106295"/>
                </a:cubicBezTo>
                <a:cubicBezTo>
                  <a:pt x="8063179" y="120681"/>
                  <a:pt x="8089736" y="119943"/>
                  <a:pt x="8104122" y="119943"/>
                </a:cubicBezTo>
                <a:cubicBezTo>
                  <a:pt x="8118508" y="119943"/>
                  <a:pt x="8131418" y="110844"/>
                  <a:pt x="8145066" y="106295"/>
                </a:cubicBezTo>
                <a:cubicBezTo>
                  <a:pt x="8158714" y="110844"/>
                  <a:pt x="8186009" y="105557"/>
                  <a:pt x="8186009" y="119943"/>
                </a:cubicBezTo>
                <a:cubicBezTo>
                  <a:pt x="8186009" y="139244"/>
                  <a:pt x="8161938" y="151513"/>
                  <a:pt x="8145066" y="160886"/>
                </a:cubicBezTo>
                <a:cubicBezTo>
                  <a:pt x="8119915" y="174859"/>
                  <a:pt x="8063179" y="188182"/>
                  <a:pt x="8063179" y="188182"/>
                </a:cubicBezTo>
                <a:cubicBezTo>
                  <a:pt x="8074103" y="174527"/>
                  <a:pt x="8134094" y="94387"/>
                  <a:pt x="8158714" y="79000"/>
                </a:cubicBezTo>
                <a:cubicBezTo>
                  <a:pt x="8177367" y="67342"/>
                  <a:pt x="8240672" y="47131"/>
                  <a:pt x="8267896" y="38056"/>
                </a:cubicBezTo>
                <a:cubicBezTo>
                  <a:pt x="8258797" y="51704"/>
                  <a:pt x="8251101" y="66399"/>
                  <a:pt x="8240600" y="79000"/>
                </a:cubicBezTo>
                <a:cubicBezTo>
                  <a:pt x="8228244" y="93827"/>
                  <a:pt x="8199657" y="100642"/>
                  <a:pt x="8199657" y="119943"/>
                </a:cubicBezTo>
                <a:cubicBezTo>
                  <a:pt x="8199657" y="134329"/>
                  <a:pt x="8226410" y="131226"/>
                  <a:pt x="8240600" y="133591"/>
                </a:cubicBezTo>
                <a:cubicBezTo>
                  <a:pt x="8281235" y="140363"/>
                  <a:pt x="8322487" y="142689"/>
                  <a:pt x="8363430" y="147238"/>
                </a:cubicBezTo>
                <a:cubicBezTo>
                  <a:pt x="8318026" y="158589"/>
                  <a:pt x="8258132" y="180858"/>
                  <a:pt x="8213305" y="147238"/>
                </a:cubicBezTo>
                <a:cubicBezTo>
                  <a:pt x="8200183" y="137397"/>
                  <a:pt x="8240600" y="129041"/>
                  <a:pt x="8254248" y="119943"/>
                </a:cubicBezTo>
                <a:cubicBezTo>
                  <a:pt x="8197256" y="81948"/>
                  <a:pt x="8224790" y="86364"/>
                  <a:pt x="8145066" y="106295"/>
                </a:cubicBezTo>
                <a:cubicBezTo>
                  <a:pt x="8131109" y="109784"/>
                  <a:pt x="8093949" y="130116"/>
                  <a:pt x="8104122" y="119943"/>
                </a:cubicBezTo>
                <a:cubicBezTo>
                  <a:pt x="8127319" y="96746"/>
                  <a:pt x="8158713" y="83549"/>
                  <a:pt x="8186009" y="65352"/>
                </a:cubicBezTo>
                <a:lnTo>
                  <a:pt x="8226952" y="38056"/>
                </a:lnTo>
                <a:lnTo>
                  <a:pt x="8404373" y="51704"/>
                </a:lnTo>
                <a:cubicBezTo>
                  <a:pt x="8430818" y="63038"/>
                  <a:pt x="8349782" y="69902"/>
                  <a:pt x="8322487" y="79000"/>
                </a:cubicBezTo>
                <a:lnTo>
                  <a:pt x="8281543" y="92647"/>
                </a:lnTo>
                <a:cubicBezTo>
                  <a:pt x="8175713" y="127923"/>
                  <a:pt x="8226277" y="107250"/>
                  <a:pt x="8445316" y="92647"/>
                </a:cubicBezTo>
                <a:cubicBezTo>
                  <a:pt x="8440767" y="106295"/>
                  <a:pt x="8443375" y="125229"/>
                  <a:pt x="8431669" y="133591"/>
                </a:cubicBezTo>
                <a:cubicBezTo>
                  <a:pt x="8408256" y="150315"/>
                  <a:pt x="8373722" y="144926"/>
                  <a:pt x="8349782" y="160886"/>
                </a:cubicBezTo>
                <a:lnTo>
                  <a:pt x="8308839" y="188182"/>
                </a:lnTo>
                <a:cubicBezTo>
                  <a:pt x="8374314" y="89966"/>
                  <a:pt x="8281596" y="210892"/>
                  <a:pt x="8418021" y="119943"/>
                </a:cubicBezTo>
                <a:lnTo>
                  <a:pt x="8499908" y="65352"/>
                </a:lnTo>
                <a:cubicBezTo>
                  <a:pt x="8495359" y="79000"/>
                  <a:pt x="8492694" y="93428"/>
                  <a:pt x="8486260" y="106295"/>
                </a:cubicBezTo>
                <a:cubicBezTo>
                  <a:pt x="8449387" y="180039"/>
                  <a:pt x="8409323" y="152753"/>
                  <a:pt x="8581794" y="133591"/>
                </a:cubicBezTo>
                <a:lnTo>
                  <a:pt x="8622737" y="106295"/>
                </a:lnTo>
                <a:cubicBezTo>
                  <a:pt x="8622737" y="106295"/>
                  <a:pt x="8678067" y="92647"/>
                  <a:pt x="8663681" y="92647"/>
                </a:cubicBezTo>
                <a:cubicBezTo>
                  <a:pt x="8644924" y="92647"/>
                  <a:pt x="8627125" y="101142"/>
                  <a:pt x="8609090" y="106295"/>
                </a:cubicBezTo>
                <a:cubicBezTo>
                  <a:pt x="8595257" y="110247"/>
                  <a:pt x="8553760" y="119943"/>
                  <a:pt x="8568146" y="119943"/>
                </a:cubicBezTo>
                <a:cubicBezTo>
                  <a:pt x="8595818" y="119943"/>
                  <a:pt x="8622737" y="110844"/>
                  <a:pt x="8650033" y="106295"/>
                </a:cubicBezTo>
                <a:cubicBezTo>
                  <a:pt x="8748194" y="73574"/>
                  <a:pt x="8625617" y="113271"/>
                  <a:pt x="8745567" y="79000"/>
                </a:cubicBezTo>
                <a:cubicBezTo>
                  <a:pt x="8759400" y="75048"/>
                  <a:pt x="8796684" y="55180"/>
                  <a:pt x="8786511" y="65352"/>
                </a:cubicBezTo>
                <a:cubicBezTo>
                  <a:pt x="8769647" y="82215"/>
                  <a:pt x="8715444" y="98139"/>
                  <a:pt x="8690976" y="106295"/>
                </a:cubicBezTo>
                <a:cubicBezTo>
                  <a:pt x="8731919" y="110844"/>
                  <a:pt x="8775557" y="104643"/>
                  <a:pt x="8813806" y="119943"/>
                </a:cubicBezTo>
                <a:cubicBezTo>
                  <a:pt x="8831221" y="126909"/>
                  <a:pt x="8777250" y="128438"/>
                  <a:pt x="8759215" y="133591"/>
                </a:cubicBezTo>
                <a:cubicBezTo>
                  <a:pt x="8736375" y="140117"/>
                  <a:pt x="8678241" y="159974"/>
                  <a:pt x="8663681" y="174534"/>
                </a:cubicBezTo>
                <a:cubicBezTo>
                  <a:pt x="8653509" y="184706"/>
                  <a:pt x="8692048" y="167872"/>
                  <a:pt x="8704624" y="160886"/>
                </a:cubicBezTo>
                <a:cubicBezTo>
                  <a:pt x="8733301" y="144954"/>
                  <a:pt x="8755389" y="116669"/>
                  <a:pt x="8786511" y="106295"/>
                </a:cubicBezTo>
                <a:cubicBezTo>
                  <a:pt x="8800159" y="101746"/>
                  <a:pt x="8813498" y="96136"/>
                  <a:pt x="8827454" y="92647"/>
                </a:cubicBezTo>
                <a:cubicBezTo>
                  <a:pt x="8880661" y="79345"/>
                  <a:pt x="8937317" y="73054"/>
                  <a:pt x="8991227" y="65352"/>
                </a:cubicBezTo>
                <a:cubicBezTo>
                  <a:pt x="8862730" y="193849"/>
                  <a:pt x="9068785" y="0"/>
                  <a:pt x="8868397" y="133591"/>
                </a:cubicBezTo>
                <a:cubicBezTo>
                  <a:pt x="8854749" y="142689"/>
                  <a:pt x="8811052" y="160886"/>
                  <a:pt x="8827454" y="160886"/>
                </a:cubicBezTo>
                <a:cubicBezTo>
                  <a:pt x="8847799" y="160886"/>
                  <a:pt x="8862996" y="140734"/>
                  <a:pt x="8882045" y="133591"/>
                </a:cubicBezTo>
                <a:cubicBezTo>
                  <a:pt x="8899608" y="127005"/>
                  <a:pt x="8918439" y="124492"/>
                  <a:pt x="8936636" y="119943"/>
                </a:cubicBezTo>
                <a:cubicBezTo>
                  <a:pt x="8954833" y="106295"/>
                  <a:pt x="8971478" y="90285"/>
                  <a:pt x="8991227" y="79000"/>
                </a:cubicBezTo>
                <a:cubicBezTo>
                  <a:pt x="9003717" y="71863"/>
                  <a:pt x="9032170" y="50966"/>
                  <a:pt x="9032170" y="65352"/>
                </a:cubicBezTo>
                <a:lnTo>
                  <a:pt x="8991227" y="106295"/>
                </a:lnTo>
                <a:cubicBezTo>
                  <a:pt x="9004875" y="110844"/>
                  <a:pt x="9017784" y="119943"/>
                  <a:pt x="9032170" y="119943"/>
                </a:cubicBezTo>
                <a:cubicBezTo>
                  <a:pt x="9064338" y="119943"/>
                  <a:pt x="9095819" y="110547"/>
                  <a:pt x="9127705" y="106295"/>
                </a:cubicBezTo>
                <a:lnTo>
                  <a:pt x="9236887" y="92647"/>
                </a:lnTo>
                <a:cubicBezTo>
                  <a:pt x="9227788" y="106295"/>
                  <a:pt x="9220092" y="120990"/>
                  <a:pt x="9209591" y="133591"/>
                </a:cubicBezTo>
                <a:cubicBezTo>
                  <a:pt x="9176753" y="172996"/>
                  <a:pt x="9167962" y="174991"/>
                  <a:pt x="9127705" y="201830"/>
                </a:cubicBezTo>
                <a:cubicBezTo>
                  <a:pt x="9118606" y="215478"/>
                  <a:pt x="9088811" y="231175"/>
                  <a:pt x="9100409" y="242773"/>
                </a:cubicBezTo>
                <a:cubicBezTo>
                  <a:pt x="9113672" y="256036"/>
                  <a:pt x="9136690" y="233194"/>
                  <a:pt x="9155000" y="229125"/>
                </a:cubicBezTo>
                <a:cubicBezTo>
                  <a:pt x="9241909" y="209812"/>
                  <a:pt x="9238767" y="213752"/>
                  <a:pt x="9346069" y="201830"/>
                </a:cubicBezTo>
                <a:cubicBezTo>
                  <a:pt x="9359717" y="197281"/>
                  <a:pt x="9401253" y="186148"/>
                  <a:pt x="9387012" y="188182"/>
                </a:cubicBezTo>
                <a:cubicBezTo>
                  <a:pt x="9341085" y="194743"/>
                  <a:pt x="9250534" y="215477"/>
                  <a:pt x="9250534" y="215477"/>
                </a:cubicBezTo>
                <a:cubicBezTo>
                  <a:pt x="9236886" y="210928"/>
                  <a:pt x="9199419" y="212002"/>
                  <a:pt x="9209591" y="201830"/>
                </a:cubicBezTo>
                <a:cubicBezTo>
                  <a:pt x="9231219" y="180202"/>
                  <a:pt x="9346299" y="165397"/>
                  <a:pt x="9373364" y="160886"/>
                </a:cubicBezTo>
                <a:cubicBezTo>
                  <a:pt x="9336970" y="156337"/>
                  <a:pt x="9296987" y="163640"/>
                  <a:pt x="9264182" y="147238"/>
                </a:cubicBezTo>
                <a:cubicBezTo>
                  <a:pt x="9247405" y="138850"/>
                  <a:pt x="9300807" y="138981"/>
                  <a:pt x="9318773" y="133591"/>
                </a:cubicBezTo>
                <a:cubicBezTo>
                  <a:pt x="9346332" y="125323"/>
                  <a:pt x="9373364" y="115394"/>
                  <a:pt x="9400660" y="106295"/>
                </a:cubicBezTo>
                <a:lnTo>
                  <a:pt x="9441603" y="92647"/>
                </a:lnTo>
                <a:cubicBezTo>
                  <a:pt x="9346321" y="187931"/>
                  <a:pt x="9451890" y="94567"/>
                  <a:pt x="9359716" y="147238"/>
                </a:cubicBezTo>
                <a:cubicBezTo>
                  <a:pt x="9339967" y="158523"/>
                  <a:pt x="9324414" y="176126"/>
                  <a:pt x="9305125" y="188182"/>
                </a:cubicBezTo>
                <a:cubicBezTo>
                  <a:pt x="9287873" y="198965"/>
                  <a:pt x="9230189" y="215477"/>
                  <a:pt x="9250534" y="215477"/>
                </a:cubicBezTo>
                <a:cubicBezTo>
                  <a:pt x="9304684" y="215477"/>
                  <a:pt x="9318019" y="179418"/>
                  <a:pt x="9359716" y="160886"/>
                </a:cubicBezTo>
                <a:cubicBezTo>
                  <a:pt x="9386008" y="149201"/>
                  <a:pt x="9414307" y="142690"/>
                  <a:pt x="9441603" y="133591"/>
                </a:cubicBezTo>
                <a:cubicBezTo>
                  <a:pt x="9455251" y="129042"/>
                  <a:pt x="9412996" y="139836"/>
                  <a:pt x="9400660" y="147238"/>
                </a:cubicBezTo>
                <a:cubicBezTo>
                  <a:pt x="9377914" y="160886"/>
                  <a:pt x="9320558" y="164456"/>
                  <a:pt x="9332421" y="188182"/>
                </a:cubicBezTo>
                <a:cubicBezTo>
                  <a:pt x="9344796" y="212933"/>
                  <a:pt x="9387110" y="179634"/>
                  <a:pt x="9414308" y="174534"/>
                </a:cubicBezTo>
                <a:cubicBezTo>
                  <a:pt x="9459907" y="165984"/>
                  <a:pt x="9550785" y="147238"/>
                  <a:pt x="9550785" y="147238"/>
                </a:cubicBezTo>
                <a:cubicBezTo>
                  <a:pt x="9532588" y="165435"/>
                  <a:pt x="9517135" y="186872"/>
                  <a:pt x="9496194" y="201830"/>
                </a:cubicBezTo>
                <a:cubicBezTo>
                  <a:pt x="9484488" y="210192"/>
                  <a:pt x="9468118" y="209043"/>
                  <a:pt x="9455251" y="215477"/>
                </a:cubicBezTo>
                <a:cubicBezTo>
                  <a:pt x="9349418" y="268394"/>
                  <a:pt x="9445161" y="232488"/>
                  <a:pt x="9455251" y="229125"/>
                </a:cubicBezTo>
                <a:cubicBezTo>
                  <a:pt x="9464349" y="215477"/>
                  <a:pt x="9469738" y="198428"/>
                  <a:pt x="9482546" y="188182"/>
                </a:cubicBezTo>
                <a:cubicBezTo>
                  <a:pt x="9493780" y="179195"/>
                  <a:pt x="9510623" y="180968"/>
                  <a:pt x="9523490" y="174534"/>
                </a:cubicBezTo>
                <a:cubicBezTo>
                  <a:pt x="9538161" y="167198"/>
                  <a:pt x="9550785" y="156337"/>
                  <a:pt x="9564433" y="147238"/>
                </a:cubicBezTo>
                <a:cubicBezTo>
                  <a:pt x="9593116" y="61191"/>
                  <a:pt x="9580031" y="55604"/>
                  <a:pt x="9755502" y="133591"/>
                </a:cubicBezTo>
                <a:cubicBezTo>
                  <a:pt x="9774093" y="141854"/>
                  <a:pt x="9720212" y="154452"/>
                  <a:pt x="9700911" y="160886"/>
                </a:cubicBezTo>
                <a:cubicBezTo>
                  <a:pt x="9678905" y="168221"/>
                  <a:pt x="9655418" y="169985"/>
                  <a:pt x="9632672" y="174534"/>
                </a:cubicBezTo>
                <a:cubicBezTo>
                  <a:pt x="9614475" y="183633"/>
                  <a:pt x="9596781" y="193816"/>
                  <a:pt x="9578081" y="201830"/>
                </a:cubicBezTo>
                <a:cubicBezTo>
                  <a:pt x="9538868" y="218635"/>
                  <a:pt x="9479269" y="229125"/>
                  <a:pt x="9441603" y="229125"/>
                </a:cubicBezTo>
                <a:cubicBezTo>
                  <a:pt x="9422846" y="229125"/>
                  <a:pt x="9478159" y="220630"/>
                  <a:pt x="9496194" y="215477"/>
                </a:cubicBezTo>
                <a:cubicBezTo>
                  <a:pt x="9510026" y="211525"/>
                  <a:pt x="9523667" y="206881"/>
                  <a:pt x="9537137" y="201830"/>
                </a:cubicBezTo>
                <a:cubicBezTo>
                  <a:pt x="9560076" y="193228"/>
                  <a:pt x="9582437" y="183136"/>
                  <a:pt x="9605376" y="174534"/>
                </a:cubicBezTo>
                <a:cubicBezTo>
                  <a:pt x="9657730" y="154901"/>
                  <a:pt x="9640687" y="164444"/>
                  <a:pt x="9700911" y="147238"/>
                </a:cubicBezTo>
                <a:cubicBezTo>
                  <a:pt x="9837977" y="108077"/>
                  <a:pt x="9625768" y="162613"/>
                  <a:pt x="9796445" y="119943"/>
                </a:cubicBezTo>
                <a:cubicBezTo>
                  <a:pt x="9814642" y="124492"/>
                  <a:pt x="9838575" y="119572"/>
                  <a:pt x="9851036" y="133591"/>
                </a:cubicBezTo>
                <a:cubicBezTo>
                  <a:pt x="9909243" y="199074"/>
                  <a:pt x="9893756" y="224170"/>
                  <a:pt x="9919275" y="283716"/>
                </a:cubicBezTo>
                <a:cubicBezTo>
                  <a:pt x="9927289" y="302416"/>
                  <a:pt x="9939014" y="319417"/>
                  <a:pt x="9946570" y="338307"/>
                </a:cubicBezTo>
                <a:cubicBezTo>
                  <a:pt x="9957256" y="365021"/>
                  <a:pt x="9957906" y="396254"/>
                  <a:pt x="9973866" y="420194"/>
                </a:cubicBezTo>
                <a:cubicBezTo>
                  <a:pt x="10009714" y="473966"/>
                  <a:pt x="10008967" y="465066"/>
                  <a:pt x="10028457" y="543024"/>
                </a:cubicBezTo>
                <a:cubicBezTo>
                  <a:pt x="10033006" y="561221"/>
                  <a:pt x="10036952" y="579580"/>
                  <a:pt x="10042105" y="597615"/>
                </a:cubicBezTo>
                <a:cubicBezTo>
                  <a:pt x="10046057" y="611447"/>
                  <a:pt x="10051967" y="624679"/>
                  <a:pt x="10055752" y="638558"/>
                </a:cubicBezTo>
                <a:cubicBezTo>
                  <a:pt x="10065623" y="674750"/>
                  <a:pt x="10066271" y="714186"/>
                  <a:pt x="10083048" y="747740"/>
                </a:cubicBezTo>
                <a:cubicBezTo>
                  <a:pt x="10092146" y="765937"/>
                  <a:pt x="10102080" y="783740"/>
                  <a:pt x="10110343" y="802331"/>
                </a:cubicBezTo>
                <a:cubicBezTo>
                  <a:pt x="10135667" y="859310"/>
                  <a:pt x="10144758" y="891927"/>
                  <a:pt x="10164934" y="952456"/>
                </a:cubicBezTo>
                <a:cubicBezTo>
                  <a:pt x="10169483" y="984301"/>
                  <a:pt x="10170118" y="1016956"/>
                  <a:pt x="10178582" y="1047991"/>
                </a:cubicBezTo>
                <a:cubicBezTo>
                  <a:pt x="10183935" y="1067619"/>
                  <a:pt x="10198734" y="1083532"/>
                  <a:pt x="10205878" y="1102582"/>
                </a:cubicBezTo>
                <a:cubicBezTo>
                  <a:pt x="10214136" y="1124603"/>
                  <a:pt x="10229469" y="1206891"/>
                  <a:pt x="10233173" y="1225412"/>
                </a:cubicBezTo>
                <a:cubicBezTo>
                  <a:pt x="10228624" y="1270904"/>
                  <a:pt x="10235149" y="1318922"/>
                  <a:pt x="10219525" y="1361889"/>
                </a:cubicBezTo>
                <a:cubicBezTo>
                  <a:pt x="10214609" y="1375409"/>
                  <a:pt x="10191449" y="1369103"/>
                  <a:pt x="10178582" y="1375537"/>
                </a:cubicBezTo>
                <a:cubicBezTo>
                  <a:pt x="10048817" y="1440420"/>
                  <a:pt x="10267013" y="1359707"/>
                  <a:pt x="10055752" y="1430128"/>
                </a:cubicBezTo>
                <a:lnTo>
                  <a:pt x="10014809" y="1443776"/>
                </a:lnTo>
                <a:cubicBezTo>
                  <a:pt x="9996612" y="1457424"/>
                  <a:pt x="9980563" y="1474547"/>
                  <a:pt x="9960218" y="1484719"/>
                </a:cubicBezTo>
                <a:cubicBezTo>
                  <a:pt x="9934483" y="1497586"/>
                  <a:pt x="9905045" y="1501329"/>
                  <a:pt x="9878331" y="1512015"/>
                </a:cubicBezTo>
                <a:cubicBezTo>
                  <a:pt x="9770842" y="1555010"/>
                  <a:pt x="9850888" y="1527797"/>
                  <a:pt x="9741854" y="1552958"/>
                </a:cubicBezTo>
                <a:cubicBezTo>
                  <a:pt x="9705301" y="1561393"/>
                  <a:pt x="9668261" y="1568390"/>
                  <a:pt x="9632672" y="1580253"/>
                </a:cubicBezTo>
                <a:cubicBezTo>
                  <a:pt x="9573933" y="1599833"/>
                  <a:pt x="9605685" y="1590412"/>
                  <a:pt x="9537137" y="1607549"/>
                </a:cubicBezTo>
                <a:cubicBezTo>
                  <a:pt x="9523489" y="1616647"/>
                  <a:pt x="9512176" y="1631156"/>
                  <a:pt x="9496194" y="1634844"/>
                </a:cubicBezTo>
                <a:cubicBezTo>
                  <a:pt x="9451645" y="1645124"/>
                  <a:pt x="9405347" y="1645640"/>
                  <a:pt x="9359716" y="1648492"/>
                </a:cubicBezTo>
                <a:cubicBezTo>
                  <a:pt x="9259724" y="1654742"/>
                  <a:pt x="9159642" y="1660674"/>
                  <a:pt x="9059466" y="1662140"/>
                </a:cubicBezTo>
                <a:lnTo>
                  <a:pt x="6561925" y="1689435"/>
                </a:lnTo>
                <a:lnTo>
                  <a:pt x="5224445" y="1675788"/>
                </a:lnTo>
                <a:cubicBezTo>
                  <a:pt x="4992249" y="1671566"/>
                  <a:pt x="5133181" y="1661637"/>
                  <a:pt x="4924194" y="1634844"/>
                </a:cubicBezTo>
                <a:cubicBezTo>
                  <a:pt x="4792638" y="1617978"/>
                  <a:pt x="4528409" y="1593901"/>
                  <a:pt x="4528409" y="1593901"/>
                </a:cubicBezTo>
                <a:cubicBezTo>
                  <a:pt x="4496564" y="1584803"/>
                  <a:pt x="4465543" y="1572051"/>
                  <a:pt x="4432875" y="1566606"/>
                </a:cubicBezTo>
                <a:cubicBezTo>
                  <a:pt x="4228497" y="1532543"/>
                  <a:pt x="4001002" y="1569058"/>
                  <a:pt x="3805078" y="1580253"/>
                </a:cubicBezTo>
                <a:cubicBezTo>
                  <a:pt x="3733450" y="1589207"/>
                  <a:pt x="3678834" y="1588785"/>
                  <a:pt x="3614009" y="1621197"/>
                </a:cubicBezTo>
                <a:cubicBezTo>
                  <a:pt x="3586713" y="1634845"/>
                  <a:pt x="3558799" y="1647320"/>
                  <a:pt x="3532122" y="1662140"/>
                </a:cubicBezTo>
                <a:cubicBezTo>
                  <a:pt x="3517784" y="1670106"/>
                  <a:pt x="3506255" y="1682974"/>
                  <a:pt x="3491179" y="1689435"/>
                </a:cubicBezTo>
                <a:cubicBezTo>
                  <a:pt x="3473939" y="1696824"/>
                  <a:pt x="3454785" y="1698534"/>
                  <a:pt x="3436588" y="1703083"/>
                </a:cubicBezTo>
                <a:cubicBezTo>
                  <a:pt x="3393444" y="1728970"/>
                  <a:pt x="3359449" y="1751740"/>
                  <a:pt x="3313758" y="1771322"/>
                </a:cubicBezTo>
                <a:cubicBezTo>
                  <a:pt x="3300535" y="1776989"/>
                  <a:pt x="3286463" y="1780421"/>
                  <a:pt x="3272815" y="1784970"/>
                </a:cubicBezTo>
                <a:cubicBezTo>
                  <a:pt x="3223835" y="1824154"/>
                  <a:pt x="3178276" y="1863833"/>
                  <a:pt x="3122690" y="1894152"/>
                </a:cubicBezTo>
                <a:cubicBezTo>
                  <a:pt x="3101183" y="1905883"/>
                  <a:pt x="3077475" y="1913075"/>
                  <a:pt x="3054451" y="1921447"/>
                </a:cubicBezTo>
                <a:cubicBezTo>
                  <a:pt x="3027411" y="1931280"/>
                  <a:pt x="2999860" y="1939644"/>
                  <a:pt x="2972564" y="1948743"/>
                </a:cubicBezTo>
                <a:lnTo>
                  <a:pt x="2931621" y="1962391"/>
                </a:lnTo>
                <a:lnTo>
                  <a:pt x="2890678" y="1976038"/>
                </a:lnTo>
                <a:lnTo>
                  <a:pt x="2467597" y="1962391"/>
                </a:lnTo>
                <a:cubicBezTo>
                  <a:pt x="2417406" y="1960001"/>
                  <a:pt x="2366744" y="1958598"/>
                  <a:pt x="2317472" y="1948743"/>
                </a:cubicBezTo>
                <a:cubicBezTo>
                  <a:pt x="2297522" y="1944753"/>
                  <a:pt x="2282831" y="1925437"/>
                  <a:pt x="2262881" y="1921447"/>
                </a:cubicBezTo>
                <a:cubicBezTo>
                  <a:pt x="2213608" y="1911593"/>
                  <a:pt x="2162581" y="1914299"/>
                  <a:pt x="2112755" y="1907800"/>
                </a:cubicBezTo>
                <a:cubicBezTo>
                  <a:pt x="2057876" y="1900642"/>
                  <a:pt x="2003714" y="1888714"/>
                  <a:pt x="1948982" y="1880504"/>
                </a:cubicBezTo>
                <a:cubicBezTo>
                  <a:pt x="1846764" y="1865171"/>
                  <a:pt x="1784762" y="1862270"/>
                  <a:pt x="1676027" y="1853209"/>
                </a:cubicBezTo>
                <a:cubicBezTo>
                  <a:pt x="1639633" y="1844110"/>
                  <a:pt x="1603900" y="1831764"/>
                  <a:pt x="1566845" y="1825913"/>
                </a:cubicBezTo>
                <a:cubicBezTo>
                  <a:pt x="1517212" y="1818076"/>
                  <a:pt x="1465632" y="1823774"/>
                  <a:pt x="1416719" y="1812265"/>
                </a:cubicBezTo>
                <a:cubicBezTo>
                  <a:pt x="1387013" y="1805275"/>
                  <a:pt x="1363784" y="1780972"/>
                  <a:pt x="1334833" y="1771322"/>
                </a:cubicBezTo>
                <a:cubicBezTo>
                  <a:pt x="1308581" y="1762571"/>
                  <a:pt x="1279959" y="1763677"/>
                  <a:pt x="1252946" y="1757674"/>
                </a:cubicBezTo>
                <a:cubicBezTo>
                  <a:pt x="1238903" y="1754553"/>
                  <a:pt x="1225835" y="1747979"/>
                  <a:pt x="1212003" y="1744027"/>
                </a:cubicBezTo>
                <a:cubicBezTo>
                  <a:pt x="1067651" y="1702784"/>
                  <a:pt x="1270077" y="1767935"/>
                  <a:pt x="1075525" y="1703083"/>
                </a:cubicBezTo>
                <a:lnTo>
                  <a:pt x="1034582" y="1689435"/>
                </a:lnTo>
                <a:lnTo>
                  <a:pt x="993639" y="1675788"/>
                </a:lnTo>
                <a:cubicBezTo>
                  <a:pt x="966343" y="1657591"/>
                  <a:pt x="941617" y="1634772"/>
                  <a:pt x="911752" y="1621197"/>
                </a:cubicBezTo>
                <a:cubicBezTo>
                  <a:pt x="890635" y="1611598"/>
                  <a:pt x="866018" y="1613175"/>
                  <a:pt x="843514" y="1607549"/>
                </a:cubicBezTo>
                <a:cubicBezTo>
                  <a:pt x="798310" y="1596248"/>
                  <a:pt x="801656" y="1593292"/>
                  <a:pt x="761627" y="1566606"/>
                </a:cubicBezTo>
                <a:cubicBezTo>
                  <a:pt x="752528" y="1552958"/>
                  <a:pt x="747139" y="1535909"/>
                  <a:pt x="734331" y="1525662"/>
                </a:cubicBezTo>
                <a:cubicBezTo>
                  <a:pt x="723098" y="1516675"/>
                  <a:pt x="707267" y="1515800"/>
                  <a:pt x="693388" y="1512015"/>
                </a:cubicBezTo>
                <a:cubicBezTo>
                  <a:pt x="586502" y="1482865"/>
                  <a:pt x="599713" y="1487304"/>
                  <a:pt x="502319" y="1471071"/>
                </a:cubicBezTo>
                <a:cubicBezTo>
                  <a:pt x="488671" y="1461973"/>
                  <a:pt x="476047" y="1451111"/>
                  <a:pt x="461376" y="1443776"/>
                </a:cubicBezTo>
                <a:cubicBezTo>
                  <a:pt x="428381" y="1427278"/>
                  <a:pt x="400826" y="1429599"/>
                  <a:pt x="365842" y="1416480"/>
                </a:cubicBezTo>
                <a:cubicBezTo>
                  <a:pt x="341567" y="1407377"/>
                  <a:pt x="291909" y="1379889"/>
                  <a:pt x="270308" y="1361889"/>
                </a:cubicBezTo>
                <a:cubicBezTo>
                  <a:pt x="255481" y="1349533"/>
                  <a:pt x="243012" y="1334594"/>
                  <a:pt x="229364" y="1320946"/>
                </a:cubicBezTo>
                <a:cubicBezTo>
                  <a:pt x="224815" y="1307298"/>
                  <a:pt x="222150" y="1292870"/>
                  <a:pt x="215716" y="1280003"/>
                </a:cubicBezTo>
                <a:cubicBezTo>
                  <a:pt x="196714" y="1241998"/>
                  <a:pt x="177664" y="1228302"/>
                  <a:pt x="147478" y="1198116"/>
                </a:cubicBezTo>
                <a:cubicBezTo>
                  <a:pt x="138379" y="1170821"/>
                  <a:pt x="136141" y="1140170"/>
                  <a:pt x="120182" y="1116230"/>
                </a:cubicBezTo>
                <a:cubicBezTo>
                  <a:pt x="83770" y="1061609"/>
                  <a:pt x="92300" y="1080497"/>
                  <a:pt x="65591" y="1007047"/>
                </a:cubicBezTo>
                <a:cubicBezTo>
                  <a:pt x="55758" y="980007"/>
                  <a:pt x="38296" y="925161"/>
                  <a:pt x="38296" y="925161"/>
                </a:cubicBezTo>
                <a:cubicBezTo>
                  <a:pt x="55981" y="677551"/>
                  <a:pt x="0" y="784463"/>
                  <a:pt x="106534" y="693149"/>
                </a:cubicBezTo>
                <a:cubicBezTo>
                  <a:pt x="121188" y="680588"/>
                  <a:pt x="132651" y="664562"/>
                  <a:pt x="147478" y="652206"/>
                </a:cubicBezTo>
                <a:cubicBezTo>
                  <a:pt x="190736" y="616158"/>
                  <a:pt x="210792" y="617453"/>
                  <a:pt x="270308" y="597615"/>
                </a:cubicBezTo>
                <a:lnTo>
                  <a:pt x="311251" y="583967"/>
                </a:lnTo>
                <a:lnTo>
                  <a:pt x="352194" y="570319"/>
                </a:lnTo>
                <a:cubicBezTo>
                  <a:pt x="365842" y="556671"/>
                  <a:pt x="389964" y="548414"/>
                  <a:pt x="393137" y="529376"/>
                </a:cubicBezTo>
                <a:cubicBezTo>
                  <a:pt x="412461" y="413432"/>
                  <a:pt x="399917" y="420164"/>
                  <a:pt x="338546" y="379250"/>
                </a:cubicBezTo>
                <a:cubicBezTo>
                  <a:pt x="343095" y="365602"/>
                  <a:pt x="337829" y="339083"/>
                  <a:pt x="352194" y="338307"/>
                </a:cubicBezTo>
                <a:cubicBezTo>
                  <a:pt x="638879" y="322811"/>
                  <a:pt x="1060104" y="379029"/>
                  <a:pt x="734331" y="338307"/>
                </a:cubicBezTo>
                <a:cubicBezTo>
                  <a:pt x="720683" y="329209"/>
                  <a:pt x="677827" y="316199"/>
                  <a:pt x="693388" y="311012"/>
                </a:cubicBezTo>
                <a:cubicBezTo>
                  <a:pt x="780735" y="281896"/>
                  <a:pt x="933587" y="303733"/>
                  <a:pt x="1020934" y="311012"/>
                </a:cubicBezTo>
                <a:cubicBezTo>
                  <a:pt x="1007286" y="315561"/>
                  <a:pt x="993214" y="318992"/>
                  <a:pt x="979991" y="324659"/>
                </a:cubicBezTo>
                <a:cubicBezTo>
                  <a:pt x="961291" y="332673"/>
                  <a:pt x="925400" y="372300"/>
                  <a:pt x="925400" y="351955"/>
                </a:cubicBezTo>
                <a:cubicBezTo>
                  <a:pt x="925400" y="329209"/>
                  <a:pt x="961065" y="323629"/>
                  <a:pt x="979991" y="311012"/>
                </a:cubicBezTo>
                <a:cubicBezTo>
                  <a:pt x="1002062" y="296298"/>
                  <a:pt x="1025735" y="284127"/>
                  <a:pt x="1048230" y="270068"/>
                </a:cubicBezTo>
                <a:cubicBezTo>
                  <a:pt x="1062139" y="261375"/>
                  <a:pt x="1075525" y="251871"/>
                  <a:pt x="1089173" y="242773"/>
                </a:cubicBezTo>
                <a:cubicBezTo>
                  <a:pt x="1107370" y="251871"/>
                  <a:pt x="1136208" y="251178"/>
                  <a:pt x="1143764" y="270068"/>
                </a:cubicBezTo>
                <a:cubicBezTo>
                  <a:pt x="1149856" y="285297"/>
                  <a:pt x="1106222" y="298204"/>
                  <a:pt x="1116469" y="311012"/>
                </a:cubicBezTo>
                <a:cubicBezTo>
                  <a:pt x="1134443" y="333479"/>
                  <a:pt x="1171060" y="329209"/>
                  <a:pt x="1198355" y="338307"/>
                </a:cubicBezTo>
                <a:cubicBezTo>
                  <a:pt x="1221101" y="329209"/>
                  <a:pt x="1243353" y="318759"/>
                  <a:pt x="1266594" y="311012"/>
                </a:cubicBezTo>
                <a:cubicBezTo>
                  <a:pt x="1284389" y="305081"/>
                  <a:pt x="1303622" y="303950"/>
                  <a:pt x="1321185" y="297364"/>
                </a:cubicBezTo>
                <a:cubicBezTo>
                  <a:pt x="1340235" y="290220"/>
                  <a:pt x="1356475" y="276502"/>
                  <a:pt x="1375776" y="270068"/>
                </a:cubicBezTo>
                <a:cubicBezTo>
                  <a:pt x="1411365" y="258205"/>
                  <a:pt x="1484958" y="242773"/>
                  <a:pt x="1484958" y="242773"/>
                </a:cubicBezTo>
                <a:cubicBezTo>
                  <a:pt x="1471310" y="256421"/>
                  <a:pt x="1460382" y="273487"/>
                  <a:pt x="1444015" y="283716"/>
                </a:cubicBezTo>
                <a:cubicBezTo>
                  <a:pt x="1423240" y="296700"/>
                  <a:pt x="1398715" y="302410"/>
                  <a:pt x="1375776" y="311012"/>
                </a:cubicBezTo>
                <a:cubicBezTo>
                  <a:pt x="1327820" y="328995"/>
                  <a:pt x="1324763" y="326673"/>
                  <a:pt x="1266594" y="338307"/>
                </a:cubicBezTo>
                <a:cubicBezTo>
                  <a:pt x="1243848" y="333758"/>
                  <a:pt x="1211222" y="343960"/>
                  <a:pt x="1198355" y="324659"/>
                </a:cubicBezTo>
                <a:cubicBezTo>
                  <a:pt x="1189257" y="311011"/>
                  <a:pt x="1225952" y="306898"/>
                  <a:pt x="1239299" y="297364"/>
                </a:cubicBezTo>
                <a:cubicBezTo>
                  <a:pt x="1268583" y="276447"/>
                  <a:pt x="1302676" y="247501"/>
                  <a:pt x="1334833" y="229125"/>
                </a:cubicBezTo>
                <a:cubicBezTo>
                  <a:pt x="1352497" y="219031"/>
                  <a:pt x="1403810" y="216216"/>
                  <a:pt x="1389424" y="201830"/>
                </a:cubicBezTo>
                <a:cubicBezTo>
                  <a:pt x="1373021" y="185427"/>
                  <a:pt x="1343564" y="209374"/>
                  <a:pt x="1321185" y="215477"/>
                </a:cubicBezTo>
                <a:cubicBezTo>
                  <a:pt x="1293427" y="223047"/>
                  <a:pt x="1266594" y="233674"/>
                  <a:pt x="1239299" y="242773"/>
                </a:cubicBezTo>
                <a:cubicBezTo>
                  <a:pt x="1225651" y="247322"/>
                  <a:pt x="1186385" y="264401"/>
                  <a:pt x="1198355" y="256421"/>
                </a:cubicBezTo>
                <a:cubicBezTo>
                  <a:pt x="1212003" y="247322"/>
                  <a:pt x="1255702" y="229125"/>
                  <a:pt x="1239299" y="229125"/>
                </a:cubicBezTo>
                <a:cubicBezTo>
                  <a:pt x="1214800" y="229125"/>
                  <a:pt x="1193447" y="246471"/>
                  <a:pt x="1171060" y="256421"/>
                </a:cubicBezTo>
                <a:cubicBezTo>
                  <a:pt x="1119111" y="279510"/>
                  <a:pt x="1119438" y="281736"/>
                  <a:pt x="1075525" y="311012"/>
                </a:cubicBezTo>
                <a:cubicBezTo>
                  <a:pt x="1061877" y="301913"/>
                  <a:pt x="1049253" y="291052"/>
                  <a:pt x="1034582" y="283716"/>
                </a:cubicBezTo>
                <a:cubicBezTo>
                  <a:pt x="1021715" y="277282"/>
                  <a:pt x="1001619" y="282038"/>
                  <a:pt x="993639" y="270068"/>
                </a:cubicBezTo>
                <a:cubicBezTo>
                  <a:pt x="980772" y="250767"/>
                  <a:pt x="984540" y="224576"/>
                  <a:pt x="979991" y="201830"/>
                </a:cubicBezTo>
                <a:cubicBezTo>
                  <a:pt x="970893" y="220027"/>
                  <a:pt x="964521" y="239866"/>
                  <a:pt x="952696" y="256421"/>
                </a:cubicBezTo>
                <a:cubicBezTo>
                  <a:pt x="928814" y="289855"/>
                  <a:pt x="903455" y="302895"/>
                  <a:pt x="870809" y="324659"/>
                </a:cubicBezTo>
                <a:cubicBezTo>
                  <a:pt x="857161" y="320110"/>
                  <a:pt x="841099" y="319999"/>
                  <a:pt x="829866" y="311012"/>
                </a:cubicBezTo>
                <a:cubicBezTo>
                  <a:pt x="817058" y="300765"/>
                  <a:pt x="799353" y="286152"/>
                  <a:pt x="802570" y="270068"/>
                </a:cubicBezTo>
                <a:cubicBezTo>
                  <a:pt x="806349" y="251172"/>
                  <a:pt x="871047" y="233595"/>
                  <a:pt x="884457" y="229125"/>
                </a:cubicBezTo>
                <a:cubicBezTo>
                  <a:pt x="854273" y="259309"/>
                  <a:pt x="840573" y="278362"/>
                  <a:pt x="802570" y="297364"/>
                </a:cubicBezTo>
                <a:cubicBezTo>
                  <a:pt x="689559" y="353870"/>
                  <a:pt x="838025" y="260080"/>
                  <a:pt x="720684" y="338307"/>
                </a:cubicBezTo>
                <a:cubicBezTo>
                  <a:pt x="707036" y="329209"/>
                  <a:pt x="692341" y="321513"/>
                  <a:pt x="679740" y="311012"/>
                </a:cubicBezTo>
                <a:cubicBezTo>
                  <a:pt x="664913" y="298656"/>
                  <a:pt x="656060" y="278700"/>
                  <a:pt x="638797" y="270068"/>
                </a:cubicBezTo>
                <a:cubicBezTo>
                  <a:pt x="626590" y="263964"/>
                  <a:pt x="611502" y="270068"/>
                  <a:pt x="597854" y="270068"/>
                </a:cubicBezTo>
                <a:lnTo>
                  <a:pt x="734331" y="242773"/>
                </a:lnTo>
              </a:path>
            </a:pathLst>
          </a:custGeom>
          <a:solidFill>
            <a:srgbClr val="00070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Forma livre 11"/>
          <p:cNvSpPr/>
          <p:nvPr/>
        </p:nvSpPr>
        <p:spPr>
          <a:xfrm rot="559537">
            <a:off x="-1468511" y="6099106"/>
            <a:ext cx="6477519" cy="1517787"/>
          </a:xfrm>
          <a:custGeom>
            <a:avLst/>
            <a:gdLst>
              <a:gd name="connsiteX0" fmla="*/ 379490 w 10267013"/>
              <a:gd name="connsiteY0" fmla="*/ 365603 h 1976038"/>
              <a:gd name="connsiteX1" fmla="*/ 379490 w 10267013"/>
              <a:gd name="connsiteY1" fmla="*/ 365603 h 1976038"/>
              <a:gd name="connsiteX2" fmla="*/ 829866 w 10267013"/>
              <a:gd name="connsiteY2" fmla="*/ 311012 h 1976038"/>
              <a:gd name="connsiteX3" fmla="*/ 911752 w 10267013"/>
              <a:gd name="connsiteY3" fmla="*/ 283716 h 1976038"/>
              <a:gd name="connsiteX4" fmla="*/ 952696 w 10267013"/>
              <a:gd name="connsiteY4" fmla="*/ 270068 h 1976038"/>
              <a:gd name="connsiteX5" fmla="*/ 925400 w 10267013"/>
              <a:gd name="connsiteY5" fmla="*/ 311012 h 1976038"/>
              <a:gd name="connsiteX6" fmla="*/ 802570 w 10267013"/>
              <a:gd name="connsiteY6" fmla="*/ 338307 h 1976038"/>
              <a:gd name="connsiteX7" fmla="*/ 720684 w 10267013"/>
              <a:gd name="connsiteY7" fmla="*/ 365603 h 1976038"/>
              <a:gd name="connsiteX8" fmla="*/ 775275 w 10267013"/>
              <a:gd name="connsiteY8" fmla="*/ 406546 h 1976038"/>
              <a:gd name="connsiteX9" fmla="*/ 898105 w 10267013"/>
              <a:gd name="connsiteY9" fmla="*/ 447489 h 1976038"/>
              <a:gd name="connsiteX10" fmla="*/ 1075525 w 10267013"/>
              <a:gd name="connsiteY10" fmla="*/ 433841 h 1976038"/>
              <a:gd name="connsiteX11" fmla="*/ 1116469 w 10267013"/>
              <a:gd name="connsiteY11" fmla="*/ 420194 h 1976038"/>
              <a:gd name="connsiteX12" fmla="*/ 1034582 w 10267013"/>
              <a:gd name="connsiteY12" fmla="*/ 433841 h 1976038"/>
              <a:gd name="connsiteX13" fmla="*/ 1089173 w 10267013"/>
              <a:gd name="connsiteY13" fmla="*/ 420194 h 1976038"/>
              <a:gd name="connsiteX14" fmla="*/ 1157412 w 10267013"/>
              <a:gd name="connsiteY14" fmla="*/ 392898 h 1976038"/>
              <a:gd name="connsiteX15" fmla="*/ 1239299 w 10267013"/>
              <a:gd name="connsiteY15" fmla="*/ 338307 h 1976038"/>
              <a:gd name="connsiteX16" fmla="*/ 1293890 w 10267013"/>
              <a:gd name="connsiteY16" fmla="*/ 297364 h 1976038"/>
              <a:gd name="connsiteX17" fmla="*/ 1334833 w 10267013"/>
              <a:gd name="connsiteY17" fmla="*/ 283716 h 1976038"/>
              <a:gd name="connsiteX18" fmla="*/ 1403072 w 10267013"/>
              <a:gd name="connsiteY18" fmla="*/ 270068 h 1976038"/>
              <a:gd name="connsiteX19" fmla="*/ 1252946 w 10267013"/>
              <a:gd name="connsiteY19" fmla="*/ 311012 h 1976038"/>
              <a:gd name="connsiteX20" fmla="*/ 1143764 w 10267013"/>
              <a:gd name="connsiteY20" fmla="*/ 351955 h 1976038"/>
              <a:gd name="connsiteX21" fmla="*/ 1198355 w 10267013"/>
              <a:gd name="connsiteY21" fmla="*/ 311012 h 1976038"/>
              <a:gd name="connsiteX22" fmla="*/ 1239299 w 10267013"/>
              <a:gd name="connsiteY22" fmla="*/ 297364 h 1976038"/>
              <a:gd name="connsiteX23" fmla="*/ 1362128 w 10267013"/>
              <a:gd name="connsiteY23" fmla="*/ 256421 h 1976038"/>
              <a:gd name="connsiteX24" fmla="*/ 1403072 w 10267013"/>
              <a:gd name="connsiteY24" fmla="*/ 229125 h 1976038"/>
              <a:gd name="connsiteX25" fmla="*/ 1457663 w 10267013"/>
              <a:gd name="connsiteY25" fmla="*/ 215477 h 1976038"/>
              <a:gd name="connsiteX26" fmla="*/ 1498606 w 10267013"/>
              <a:gd name="connsiteY26" fmla="*/ 201830 h 1976038"/>
              <a:gd name="connsiteX27" fmla="*/ 1826152 w 10267013"/>
              <a:gd name="connsiteY27" fmla="*/ 188182 h 1976038"/>
              <a:gd name="connsiteX28" fmla="*/ 1935334 w 10267013"/>
              <a:gd name="connsiteY28" fmla="*/ 201830 h 1976038"/>
              <a:gd name="connsiteX29" fmla="*/ 1826152 w 10267013"/>
              <a:gd name="connsiteY29" fmla="*/ 229125 h 1976038"/>
              <a:gd name="connsiteX30" fmla="*/ 1689675 w 10267013"/>
              <a:gd name="connsiteY30" fmla="*/ 256421 h 1976038"/>
              <a:gd name="connsiteX31" fmla="*/ 1621436 w 10267013"/>
              <a:gd name="connsiteY31" fmla="*/ 242773 h 1976038"/>
              <a:gd name="connsiteX32" fmla="*/ 1676027 w 10267013"/>
              <a:gd name="connsiteY32" fmla="*/ 215477 h 1976038"/>
              <a:gd name="connsiteX33" fmla="*/ 1757914 w 10267013"/>
              <a:gd name="connsiteY33" fmla="*/ 201830 h 1976038"/>
              <a:gd name="connsiteX34" fmla="*/ 1812505 w 10267013"/>
              <a:gd name="connsiteY34" fmla="*/ 188182 h 1976038"/>
              <a:gd name="connsiteX35" fmla="*/ 1771561 w 10267013"/>
              <a:gd name="connsiteY35" fmla="*/ 174534 h 1976038"/>
              <a:gd name="connsiteX36" fmla="*/ 2276528 w 10267013"/>
              <a:gd name="connsiteY36" fmla="*/ 188182 h 1976038"/>
              <a:gd name="connsiteX37" fmla="*/ 2235585 w 10267013"/>
              <a:gd name="connsiteY37" fmla="*/ 201830 h 1976038"/>
              <a:gd name="connsiteX38" fmla="*/ 2290176 w 10267013"/>
              <a:gd name="connsiteY38" fmla="*/ 215477 h 1976038"/>
              <a:gd name="connsiteX39" fmla="*/ 2221937 w 10267013"/>
              <a:gd name="connsiteY39" fmla="*/ 229125 h 1976038"/>
              <a:gd name="connsiteX40" fmla="*/ 2180994 w 10267013"/>
              <a:gd name="connsiteY40" fmla="*/ 242773 h 1976038"/>
              <a:gd name="connsiteX41" fmla="*/ 2235585 w 10267013"/>
              <a:gd name="connsiteY41" fmla="*/ 229125 h 1976038"/>
              <a:gd name="connsiteX42" fmla="*/ 2344767 w 10267013"/>
              <a:gd name="connsiteY42" fmla="*/ 174534 h 1976038"/>
              <a:gd name="connsiteX43" fmla="*/ 2467597 w 10267013"/>
              <a:gd name="connsiteY43" fmla="*/ 188182 h 1976038"/>
              <a:gd name="connsiteX44" fmla="*/ 2413006 w 10267013"/>
              <a:gd name="connsiteY44" fmla="*/ 229125 h 1976038"/>
              <a:gd name="connsiteX45" fmla="*/ 2372063 w 10267013"/>
              <a:gd name="connsiteY45" fmla="*/ 256421 h 1976038"/>
              <a:gd name="connsiteX46" fmla="*/ 2481245 w 10267013"/>
              <a:gd name="connsiteY46" fmla="*/ 256421 h 1976038"/>
              <a:gd name="connsiteX47" fmla="*/ 2590427 w 10267013"/>
              <a:gd name="connsiteY47" fmla="*/ 242773 h 1976038"/>
              <a:gd name="connsiteX48" fmla="*/ 2631370 w 10267013"/>
              <a:gd name="connsiteY48" fmla="*/ 229125 h 1976038"/>
              <a:gd name="connsiteX49" fmla="*/ 2535836 w 10267013"/>
              <a:gd name="connsiteY49" fmla="*/ 270068 h 1976038"/>
              <a:gd name="connsiteX50" fmla="*/ 2481245 w 10267013"/>
              <a:gd name="connsiteY50" fmla="*/ 283716 h 1976038"/>
              <a:gd name="connsiteX51" fmla="*/ 2604075 w 10267013"/>
              <a:gd name="connsiteY51" fmla="*/ 215477 h 1976038"/>
              <a:gd name="connsiteX52" fmla="*/ 2658666 w 10267013"/>
              <a:gd name="connsiteY52" fmla="*/ 174534 h 1976038"/>
              <a:gd name="connsiteX53" fmla="*/ 2740552 w 10267013"/>
              <a:gd name="connsiteY53" fmla="*/ 147238 h 1976038"/>
              <a:gd name="connsiteX54" fmla="*/ 2781496 w 10267013"/>
              <a:gd name="connsiteY54" fmla="*/ 133591 h 1976038"/>
              <a:gd name="connsiteX55" fmla="*/ 2822439 w 10267013"/>
              <a:gd name="connsiteY55" fmla="*/ 106295 h 1976038"/>
              <a:gd name="connsiteX56" fmla="*/ 2740552 w 10267013"/>
              <a:gd name="connsiteY56" fmla="*/ 147238 h 1976038"/>
              <a:gd name="connsiteX57" fmla="*/ 2685961 w 10267013"/>
              <a:gd name="connsiteY57" fmla="*/ 188182 h 1976038"/>
              <a:gd name="connsiteX58" fmla="*/ 2631370 w 10267013"/>
              <a:gd name="connsiteY58" fmla="*/ 215477 h 1976038"/>
              <a:gd name="connsiteX59" fmla="*/ 2563131 w 10267013"/>
              <a:gd name="connsiteY59" fmla="*/ 256421 h 1976038"/>
              <a:gd name="connsiteX60" fmla="*/ 2617722 w 10267013"/>
              <a:gd name="connsiteY60" fmla="*/ 229125 h 1976038"/>
              <a:gd name="connsiteX61" fmla="*/ 2740552 w 10267013"/>
              <a:gd name="connsiteY61" fmla="*/ 188182 h 1976038"/>
              <a:gd name="connsiteX62" fmla="*/ 2836087 w 10267013"/>
              <a:gd name="connsiteY62" fmla="*/ 133591 h 1976038"/>
              <a:gd name="connsiteX63" fmla="*/ 2877030 w 10267013"/>
              <a:gd name="connsiteY63" fmla="*/ 119943 h 1976038"/>
              <a:gd name="connsiteX64" fmla="*/ 2931621 w 10267013"/>
              <a:gd name="connsiteY64" fmla="*/ 92647 h 1976038"/>
              <a:gd name="connsiteX65" fmla="*/ 2849734 w 10267013"/>
              <a:gd name="connsiteY65" fmla="*/ 147238 h 1976038"/>
              <a:gd name="connsiteX66" fmla="*/ 2808791 w 10267013"/>
              <a:gd name="connsiteY66" fmla="*/ 174534 h 1976038"/>
              <a:gd name="connsiteX67" fmla="*/ 2726905 w 10267013"/>
              <a:gd name="connsiteY67" fmla="*/ 256421 h 1976038"/>
              <a:gd name="connsiteX68" fmla="*/ 2822439 w 10267013"/>
              <a:gd name="connsiteY68" fmla="*/ 215477 h 1976038"/>
              <a:gd name="connsiteX69" fmla="*/ 2863382 w 10267013"/>
              <a:gd name="connsiteY69" fmla="*/ 188182 h 1976038"/>
              <a:gd name="connsiteX70" fmla="*/ 2917973 w 10267013"/>
              <a:gd name="connsiteY70" fmla="*/ 174534 h 1976038"/>
              <a:gd name="connsiteX71" fmla="*/ 2958916 w 10267013"/>
              <a:gd name="connsiteY71" fmla="*/ 160886 h 1976038"/>
              <a:gd name="connsiteX72" fmla="*/ 3068099 w 10267013"/>
              <a:gd name="connsiteY72" fmla="*/ 119943 h 1976038"/>
              <a:gd name="connsiteX73" fmla="*/ 3149985 w 10267013"/>
              <a:gd name="connsiteY73" fmla="*/ 133591 h 1976038"/>
              <a:gd name="connsiteX74" fmla="*/ 3095394 w 10267013"/>
              <a:gd name="connsiteY74" fmla="*/ 160886 h 1976038"/>
              <a:gd name="connsiteX75" fmla="*/ 2986212 w 10267013"/>
              <a:gd name="connsiteY75" fmla="*/ 201830 h 1976038"/>
              <a:gd name="connsiteX76" fmla="*/ 2904325 w 10267013"/>
              <a:gd name="connsiteY76" fmla="*/ 229125 h 1976038"/>
              <a:gd name="connsiteX77" fmla="*/ 2972564 w 10267013"/>
              <a:gd name="connsiteY77" fmla="*/ 215477 h 1976038"/>
              <a:gd name="connsiteX78" fmla="*/ 3177281 w 10267013"/>
              <a:gd name="connsiteY78" fmla="*/ 229125 h 1976038"/>
              <a:gd name="connsiteX79" fmla="*/ 3136337 w 10267013"/>
              <a:gd name="connsiteY79" fmla="*/ 242773 h 1976038"/>
              <a:gd name="connsiteX80" fmla="*/ 3068099 w 10267013"/>
              <a:gd name="connsiteY80" fmla="*/ 229125 h 1976038"/>
              <a:gd name="connsiteX81" fmla="*/ 3081746 w 10267013"/>
              <a:gd name="connsiteY81" fmla="*/ 188182 h 1976038"/>
              <a:gd name="connsiteX82" fmla="*/ 3122690 w 10267013"/>
              <a:gd name="connsiteY82" fmla="*/ 174534 h 1976038"/>
              <a:gd name="connsiteX83" fmla="*/ 3231872 w 10267013"/>
              <a:gd name="connsiteY83" fmla="*/ 147238 h 1976038"/>
              <a:gd name="connsiteX84" fmla="*/ 3341054 w 10267013"/>
              <a:gd name="connsiteY84" fmla="*/ 174534 h 1976038"/>
              <a:gd name="connsiteX85" fmla="*/ 3381997 w 10267013"/>
              <a:gd name="connsiteY85" fmla="*/ 201830 h 1976038"/>
              <a:gd name="connsiteX86" fmla="*/ 3341054 w 10267013"/>
              <a:gd name="connsiteY86" fmla="*/ 215477 h 1976038"/>
              <a:gd name="connsiteX87" fmla="*/ 3300111 w 10267013"/>
              <a:gd name="connsiteY87" fmla="*/ 242773 h 1976038"/>
              <a:gd name="connsiteX88" fmla="*/ 3231872 w 10267013"/>
              <a:gd name="connsiteY88" fmla="*/ 229125 h 1976038"/>
              <a:gd name="connsiteX89" fmla="*/ 3272815 w 10267013"/>
              <a:gd name="connsiteY89" fmla="*/ 215477 h 1976038"/>
              <a:gd name="connsiteX90" fmla="*/ 3313758 w 10267013"/>
              <a:gd name="connsiteY90" fmla="*/ 188182 h 1976038"/>
              <a:gd name="connsiteX91" fmla="*/ 3450236 w 10267013"/>
              <a:gd name="connsiteY91" fmla="*/ 201830 h 1976038"/>
              <a:gd name="connsiteX92" fmla="*/ 3750487 w 10267013"/>
              <a:gd name="connsiteY92" fmla="*/ 160886 h 1976038"/>
              <a:gd name="connsiteX93" fmla="*/ 3614009 w 10267013"/>
              <a:gd name="connsiteY93" fmla="*/ 188182 h 1976038"/>
              <a:gd name="connsiteX94" fmla="*/ 3736839 w 10267013"/>
              <a:gd name="connsiteY94" fmla="*/ 160886 h 1976038"/>
              <a:gd name="connsiteX95" fmla="*/ 3682248 w 10267013"/>
              <a:gd name="connsiteY95" fmla="*/ 160886 h 1976038"/>
              <a:gd name="connsiteX96" fmla="*/ 3641305 w 10267013"/>
              <a:gd name="connsiteY96" fmla="*/ 201830 h 1976038"/>
              <a:gd name="connsiteX97" fmla="*/ 3586714 w 10267013"/>
              <a:gd name="connsiteY97" fmla="*/ 215477 h 1976038"/>
              <a:gd name="connsiteX98" fmla="*/ 3627657 w 10267013"/>
              <a:gd name="connsiteY98" fmla="*/ 201830 h 1976038"/>
              <a:gd name="connsiteX99" fmla="*/ 3764134 w 10267013"/>
              <a:gd name="connsiteY99" fmla="*/ 174534 h 1976038"/>
              <a:gd name="connsiteX100" fmla="*/ 3777782 w 10267013"/>
              <a:gd name="connsiteY100" fmla="*/ 201830 h 1976038"/>
              <a:gd name="connsiteX101" fmla="*/ 3805078 w 10267013"/>
              <a:gd name="connsiteY101" fmla="*/ 215477 h 1976038"/>
              <a:gd name="connsiteX102" fmla="*/ 3846021 w 10267013"/>
              <a:gd name="connsiteY102" fmla="*/ 201830 h 1976038"/>
              <a:gd name="connsiteX103" fmla="*/ 4118976 w 10267013"/>
              <a:gd name="connsiteY103" fmla="*/ 174534 h 1976038"/>
              <a:gd name="connsiteX104" fmla="*/ 4037090 w 10267013"/>
              <a:gd name="connsiteY104" fmla="*/ 229125 h 1976038"/>
              <a:gd name="connsiteX105" fmla="*/ 3996146 w 10267013"/>
              <a:gd name="connsiteY105" fmla="*/ 242773 h 1976038"/>
              <a:gd name="connsiteX106" fmla="*/ 4078033 w 10267013"/>
              <a:gd name="connsiteY106" fmla="*/ 201830 h 1976038"/>
              <a:gd name="connsiteX107" fmla="*/ 4132624 w 10267013"/>
              <a:gd name="connsiteY107" fmla="*/ 160886 h 1976038"/>
              <a:gd name="connsiteX108" fmla="*/ 4091681 w 10267013"/>
              <a:gd name="connsiteY108" fmla="*/ 188182 h 1976038"/>
              <a:gd name="connsiteX109" fmla="*/ 4200863 w 10267013"/>
              <a:gd name="connsiteY109" fmla="*/ 174534 h 1976038"/>
              <a:gd name="connsiteX110" fmla="*/ 4419227 w 10267013"/>
              <a:gd name="connsiteY110" fmla="*/ 160886 h 1976038"/>
              <a:gd name="connsiteX111" fmla="*/ 4405579 w 10267013"/>
              <a:gd name="connsiteY111" fmla="*/ 201830 h 1976038"/>
              <a:gd name="connsiteX112" fmla="*/ 4323693 w 10267013"/>
              <a:gd name="connsiteY112" fmla="*/ 242773 h 1976038"/>
              <a:gd name="connsiteX113" fmla="*/ 4269102 w 10267013"/>
              <a:gd name="connsiteY113" fmla="*/ 229125 h 1976038"/>
              <a:gd name="connsiteX114" fmla="*/ 4323693 w 10267013"/>
              <a:gd name="connsiteY114" fmla="*/ 215477 h 1976038"/>
              <a:gd name="connsiteX115" fmla="*/ 4405579 w 10267013"/>
              <a:gd name="connsiteY115" fmla="*/ 188182 h 1976038"/>
              <a:gd name="connsiteX116" fmla="*/ 4364636 w 10267013"/>
              <a:gd name="connsiteY116" fmla="*/ 201830 h 1976038"/>
              <a:gd name="connsiteX117" fmla="*/ 4323693 w 10267013"/>
              <a:gd name="connsiteY117" fmla="*/ 215477 h 1976038"/>
              <a:gd name="connsiteX118" fmla="*/ 4364636 w 10267013"/>
              <a:gd name="connsiteY118" fmla="*/ 188182 h 1976038"/>
              <a:gd name="connsiteX119" fmla="*/ 4432875 w 10267013"/>
              <a:gd name="connsiteY119" fmla="*/ 174534 h 1976038"/>
              <a:gd name="connsiteX120" fmla="*/ 4678534 w 10267013"/>
              <a:gd name="connsiteY120" fmla="*/ 188182 h 1976038"/>
              <a:gd name="connsiteX121" fmla="*/ 4623943 w 10267013"/>
              <a:gd name="connsiteY121" fmla="*/ 201830 h 1976038"/>
              <a:gd name="connsiteX122" fmla="*/ 4528409 w 10267013"/>
              <a:gd name="connsiteY122" fmla="*/ 215477 h 1976038"/>
              <a:gd name="connsiteX123" fmla="*/ 4774069 w 10267013"/>
              <a:gd name="connsiteY123" fmla="*/ 174534 h 1976038"/>
              <a:gd name="connsiteX124" fmla="*/ 4815012 w 10267013"/>
              <a:gd name="connsiteY124" fmla="*/ 201830 h 1976038"/>
              <a:gd name="connsiteX125" fmla="*/ 4774069 w 10267013"/>
              <a:gd name="connsiteY125" fmla="*/ 229125 h 1976038"/>
              <a:gd name="connsiteX126" fmla="*/ 4774069 w 10267013"/>
              <a:gd name="connsiteY126" fmla="*/ 256421 h 1976038"/>
              <a:gd name="connsiteX127" fmla="*/ 4883251 w 10267013"/>
              <a:gd name="connsiteY127" fmla="*/ 201830 h 1976038"/>
              <a:gd name="connsiteX128" fmla="*/ 4869603 w 10267013"/>
              <a:gd name="connsiteY128" fmla="*/ 188182 h 1976038"/>
              <a:gd name="connsiteX129" fmla="*/ 4855955 w 10267013"/>
              <a:gd name="connsiteY129" fmla="*/ 201830 h 1976038"/>
              <a:gd name="connsiteX130" fmla="*/ 4896899 w 10267013"/>
              <a:gd name="connsiteY130" fmla="*/ 160886 h 1976038"/>
              <a:gd name="connsiteX131" fmla="*/ 4937842 w 10267013"/>
              <a:gd name="connsiteY131" fmla="*/ 147238 h 1976038"/>
              <a:gd name="connsiteX132" fmla="*/ 5019728 w 10267013"/>
              <a:gd name="connsiteY132" fmla="*/ 106295 h 1976038"/>
              <a:gd name="connsiteX133" fmla="*/ 5087967 w 10267013"/>
              <a:gd name="connsiteY133" fmla="*/ 92647 h 1976038"/>
              <a:gd name="connsiteX134" fmla="*/ 5142558 w 10267013"/>
              <a:gd name="connsiteY134" fmla="*/ 79000 h 1976038"/>
              <a:gd name="connsiteX135" fmla="*/ 5210797 w 10267013"/>
              <a:gd name="connsiteY135" fmla="*/ 119943 h 1976038"/>
              <a:gd name="connsiteX136" fmla="*/ 5169854 w 10267013"/>
              <a:gd name="connsiteY136" fmla="*/ 160886 h 1976038"/>
              <a:gd name="connsiteX137" fmla="*/ 5101615 w 10267013"/>
              <a:gd name="connsiteY137" fmla="*/ 201830 h 1976038"/>
              <a:gd name="connsiteX138" fmla="*/ 5142558 w 10267013"/>
              <a:gd name="connsiteY138" fmla="*/ 215477 h 1976038"/>
              <a:gd name="connsiteX139" fmla="*/ 5197149 w 10267013"/>
              <a:gd name="connsiteY139" fmla="*/ 188182 h 1976038"/>
              <a:gd name="connsiteX140" fmla="*/ 5251740 w 10267013"/>
              <a:gd name="connsiteY140" fmla="*/ 174534 h 1976038"/>
              <a:gd name="connsiteX141" fmla="*/ 5306331 w 10267013"/>
              <a:gd name="connsiteY141" fmla="*/ 147238 h 1976038"/>
              <a:gd name="connsiteX142" fmla="*/ 5374570 w 10267013"/>
              <a:gd name="connsiteY142" fmla="*/ 119943 h 1976038"/>
              <a:gd name="connsiteX143" fmla="*/ 5333627 w 10267013"/>
              <a:gd name="connsiteY143" fmla="*/ 147238 h 1976038"/>
              <a:gd name="connsiteX144" fmla="*/ 5292684 w 10267013"/>
              <a:gd name="connsiteY144" fmla="*/ 160886 h 1976038"/>
              <a:gd name="connsiteX145" fmla="*/ 5210797 w 10267013"/>
              <a:gd name="connsiteY145" fmla="*/ 201830 h 1976038"/>
              <a:gd name="connsiteX146" fmla="*/ 5156206 w 10267013"/>
              <a:gd name="connsiteY146" fmla="*/ 215477 h 1976038"/>
              <a:gd name="connsiteX147" fmla="*/ 5115263 w 10267013"/>
              <a:gd name="connsiteY147" fmla="*/ 229125 h 1976038"/>
              <a:gd name="connsiteX148" fmla="*/ 5142558 w 10267013"/>
              <a:gd name="connsiteY148" fmla="*/ 188182 h 1976038"/>
              <a:gd name="connsiteX149" fmla="*/ 5101615 w 10267013"/>
              <a:gd name="connsiteY149" fmla="*/ 174534 h 1976038"/>
              <a:gd name="connsiteX150" fmla="*/ 4965137 w 10267013"/>
              <a:gd name="connsiteY150" fmla="*/ 147238 h 1976038"/>
              <a:gd name="connsiteX151" fmla="*/ 5019728 w 10267013"/>
              <a:gd name="connsiteY151" fmla="*/ 92647 h 1976038"/>
              <a:gd name="connsiteX152" fmla="*/ 5101615 w 10267013"/>
              <a:gd name="connsiteY152" fmla="*/ 65352 h 1976038"/>
              <a:gd name="connsiteX153" fmla="*/ 5251740 w 10267013"/>
              <a:gd name="connsiteY153" fmla="*/ 79000 h 1976038"/>
              <a:gd name="connsiteX154" fmla="*/ 5169854 w 10267013"/>
              <a:gd name="connsiteY154" fmla="*/ 106295 h 1976038"/>
              <a:gd name="connsiteX155" fmla="*/ 5087967 w 10267013"/>
              <a:gd name="connsiteY155" fmla="*/ 147238 h 1976038"/>
              <a:gd name="connsiteX156" fmla="*/ 5156206 w 10267013"/>
              <a:gd name="connsiteY156" fmla="*/ 160886 h 1976038"/>
              <a:gd name="connsiteX157" fmla="*/ 5197149 w 10267013"/>
              <a:gd name="connsiteY157" fmla="*/ 133591 h 1976038"/>
              <a:gd name="connsiteX158" fmla="*/ 5251740 w 10267013"/>
              <a:gd name="connsiteY158" fmla="*/ 119943 h 1976038"/>
              <a:gd name="connsiteX159" fmla="*/ 5292684 w 10267013"/>
              <a:gd name="connsiteY159" fmla="*/ 106295 h 1976038"/>
              <a:gd name="connsiteX160" fmla="*/ 5360922 w 10267013"/>
              <a:gd name="connsiteY160" fmla="*/ 92647 h 1976038"/>
              <a:gd name="connsiteX161" fmla="*/ 5401866 w 10267013"/>
              <a:gd name="connsiteY161" fmla="*/ 79000 h 1976038"/>
              <a:gd name="connsiteX162" fmla="*/ 5347275 w 10267013"/>
              <a:gd name="connsiteY162" fmla="*/ 92647 h 1976038"/>
              <a:gd name="connsiteX163" fmla="*/ 5265388 w 10267013"/>
              <a:gd name="connsiteY163" fmla="*/ 106295 h 1976038"/>
              <a:gd name="connsiteX164" fmla="*/ 5442809 w 10267013"/>
              <a:gd name="connsiteY164" fmla="*/ 119943 h 1976038"/>
              <a:gd name="connsiteX165" fmla="*/ 5429161 w 10267013"/>
              <a:gd name="connsiteY165" fmla="*/ 160886 h 1976038"/>
              <a:gd name="connsiteX166" fmla="*/ 5333627 w 10267013"/>
              <a:gd name="connsiteY166" fmla="*/ 201830 h 1976038"/>
              <a:gd name="connsiteX167" fmla="*/ 5429161 w 10267013"/>
              <a:gd name="connsiteY167" fmla="*/ 201830 h 1976038"/>
              <a:gd name="connsiteX168" fmla="*/ 5497400 w 10267013"/>
              <a:gd name="connsiteY168" fmla="*/ 188182 h 1976038"/>
              <a:gd name="connsiteX169" fmla="*/ 5415514 w 10267013"/>
              <a:gd name="connsiteY169" fmla="*/ 201830 h 1976038"/>
              <a:gd name="connsiteX170" fmla="*/ 5647525 w 10267013"/>
              <a:gd name="connsiteY170" fmla="*/ 188182 h 1976038"/>
              <a:gd name="connsiteX171" fmla="*/ 5538343 w 10267013"/>
              <a:gd name="connsiteY171" fmla="*/ 174534 h 1976038"/>
              <a:gd name="connsiteX172" fmla="*/ 5688469 w 10267013"/>
              <a:gd name="connsiteY172" fmla="*/ 133591 h 1976038"/>
              <a:gd name="connsiteX173" fmla="*/ 5606582 w 10267013"/>
              <a:gd name="connsiteY173" fmla="*/ 160886 h 1976038"/>
              <a:gd name="connsiteX174" fmla="*/ 5565639 w 10267013"/>
              <a:gd name="connsiteY174" fmla="*/ 188182 h 1976038"/>
              <a:gd name="connsiteX175" fmla="*/ 5511048 w 10267013"/>
              <a:gd name="connsiteY175" fmla="*/ 201830 h 1976038"/>
              <a:gd name="connsiteX176" fmla="*/ 5715764 w 10267013"/>
              <a:gd name="connsiteY176" fmla="*/ 188182 h 1976038"/>
              <a:gd name="connsiteX177" fmla="*/ 5811299 w 10267013"/>
              <a:gd name="connsiteY177" fmla="*/ 174534 h 1976038"/>
              <a:gd name="connsiteX178" fmla="*/ 5852242 w 10267013"/>
              <a:gd name="connsiteY178" fmla="*/ 160886 h 1976038"/>
              <a:gd name="connsiteX179" fmla="*/ 5770355 w 10267013"/>
              <a:gd name="connsiteY179" fmla="*/ 174534 h 1976038"/>
              <a:gd name="connsiteX180" fmla="*/ 5811299 w 10267013"/>
              <a:gd name="connsiteY180" fmla="*/ 188182 h 1976038"/>
              <a:gd name="connsiteX181" fmla="*/ 6002367 w 10267013"/>
              <a:gd name="connsiteY181" fmla="*/ 201830 h 1976038"/>
              <a:gd name="connsiteX182" fmla="*/ 5920481 w 10267013"/>
              <a:gd name="connsiteY182" fmla="*/ 283716 h 1976038"/>
              <a:gd name="connsiteX183" fmla="*/ 5879537 w 10267013"/>
              <a:gd name="connsiteY183" fmla="*/ 297364 h 1976038"/>
              <a:gd name="connsiteX184" fmla="*/ 6002367 w 10267013"/>
              <a:gd name="connsiteY184" fmla="*/ 270068 h 1976038"/>
              <a:gd name="connsiteX185" fmla="*/ 6084254 w 10267013"/>
              <a:gd name="connsiteY185" fmla="*/ 242773 h 1976038"/>
              <a:gd name="connsiteX186" fmla="*/ 6138845 w 10267013"/>
              <a:gd name="connsiteY186" fmla="*/ 201830 h 1976038"/>
              <a:gd name="connsiteX187" fmla="*/ 6166140 w 10267013"/>
              <a:gd name="connsiteY187" fmla="*/ 160886 h 1976038"/>
              <a:gd name="connsiteX188" fmla="*/ 6125197 w 10267013"/>
              <a:gd name="connsiteY188" fmla="*/ 174534 h 1976038"/>
              <a:gd name="connsiteX189" fmla="*/ 6152493 w 10267013"/>
              <a:gd name="connsiteY189" fmla="*/ 133591 h 1976038"/>
              <a:gd name="connsiteX190" fmla="*/ 6193436 w 10267013"/>
              <a:gd name="connsiteY190" fmla="*/ 119943 h 1976038"/>
              <a:gd name="connsiteX191" fmla="*/ 6302618 w 10267013"/>
              <a:gd name="connsiteY191" fmla="*/ 65352 h 1976038"/>
              <a:gd name="connsiteX192" fmla="*/ 6357209 w 10267013"/>
              <a:gd name="connsiteY192" fmla="*/ 38056 h 1976038"/>
              <a:gd name="connsiteX193" fmla="*/ 6411800 w 10267013"/>
              <a:gd name="connsiteY193" fmla="*/ 51704 h 1976038"/>
              <a:gd name="connsiteX194" fmla="*/ 6370857 w 10267013"/>
              <a:gd name="connsiteY194" fmla="*/ 106295 h 1976038"/>
              <a:gd name="connsiteX195" fmla="*/ 6302618 w 10267013"/>
              <a:gd name="connsiteY195" fmla="*/ 133591 h 1976038"/>
              <a:gd name="connsiteX196" fmla="*/ 6261675 w 10267013"/>
              <a:gd name="connsiteY196" fmla="*/ 160886 h 1976038"/>
              <a:gd name="connsiteX197" fmla="*/ 6316266 w 10267013"/>
              <a:gd name="connsiteY197" fmla="*/ 160886 h 1976038"/>
              <a:gd name="connsiteX198" fmla="*/ 6370857 w 10267013"/>
              <a:gd name="connsiteY198" fmla="*/ 133591 h 1976038"/>
              <a:gd name="connsiteX199" fmla="*/ 6493687 w 10267013"/>
              <a:gd name="connsiteY199" fmla="*/ 106295 h 1976038"/>
              <a:gd name="connsiteX200" fmla="*/ 6452743 w 10267013"/>
              <a:gd name="connsiteY200" fmla="*/ 119943 h 1976038"/>
              <a:gd name="connsiteX201" fmla="*/ 6329914 w 10267013"/>
              <a:gd name="connsiteY201" fmla="*/ 133591 h 1976038"/>
              <a:gd name="connsiteX202" fmla="*/ 6384505 w 10267013"/>
              <a:gd name="connsiteY202" fmla="*/ 147238 h 1976038"/>
              <a:gd name="connsiteX203" fmla="*/ 6480039 w 10267013"/>
              <a:gd name="connsiteY203" fmla="*/ 160886 h 1976038"/>
              <a:gd name="connsiteX204" fmla="*/ 6411800 w 10267013"/>
              <a:gd name="connsiteY204" fmla="*/ 174534 h 1976038"/>
              <a:gd name="connsiteX205" fmla="*/ 6248027 w 10267013"/>
              <a:gd name="connsiteY205" fmla="*/ 201830 h 1976038"/>
              <a:gd name="connsiteX206" fmla="*/ 6166140 w 10267013"/>
              <a:gd name="connsiteY206" fmla="*/ 215477 h 1976038"/>
              <a:gd name="connsiteX207" fmla="*/ 6084254 w 10267013"/>
              <a:gd name="connsiteY207" fmla="*/ 242773 h 1976038"/>
              <a:gd name="connsiteX208" fmla="*/ 6043311 w 10267013"/>
              <a:gd name="connsiteY208" fmla="*/ 256421 h 1976038"/>
              <a:gd name="connsiteX209" fmla="*/ 6016015 w 10267013"/>
              <a:gd name="connsiteY209" fmla="*/ 215477 h 1976038"/>
              <a:gd name="connsiteX210" fmla="*/ 6097902 w 10267013"/>
              <a:gd name="connsiteY210" fmla="*/ 174534 h 1976038"/>
              <a:gd name="connsiteX211" fmla="*/ 6056958 w 10267013"/>
              <a:gd name="connsiteY211" fmla="*/ 147238 h 1976038"/>
              <a:gd name="connsiteX212" fmla="*/ 5934128 w 10267013"/>
              <a:gd name="connsiteY212" fmla="*/ 174534 h 1976038"/>
              <a:gd name="connsiteX213" fmla="*/ 5838594 w 10267013"/>
              <a:gd name="connsiteY213" fmla="*/ 188182 h 1976038"/>
              <a:gd name="connsiteX214" fmla="*/ 5893185 w 10267013"/>
              <a:gd name="connsiteY214" fmla="*/ 174534 h 1976038"/>
              <a:gd name="connsiteX215" fmla="*/ 5947776 w 10267013"/>
              <a:gd name="connsiteY215" fmla="*/ 147238 h 1976038"/>
              <a:gd name="connsiteX216" fmla="*/ 6029663 w 10267013"/>
              <a:gd name="connsiteY216" fmla="*/ 106295 h 1976038"/>
              <a:gd name="connsiteX217" fmla="*/ 6548278 w 10267013"/>
              <a:gd name="connsiteY217" fmla="*/ 79000 h 1976038"/>
              <a:gd name="connsiteX218" fmla="*/ 6589221 w 10267013"/>
              <a:gd name="connsiteY218" fmla="*/ 51704 h 1976038"/>
              <a:gd name="connsiteX219" fmla="*/ 6602869 w 10267013"/>
              <a:gd name="connsiteY219" fmla="*/ 79000 h 1976038"/>
              <a:gd name="connsiteX220" fmla="*/ 6630164 w 10267013"/>
              <a:gd name="connsiteY220" fmla="*/ 92647 h 1976038"/>
              <a:gd name="connsiteX221" fmla="*/ 6657460 w 10267013"/>
              <a:gd name="connsiteY221" fmla="*/ 133591 h 1976038"/>
              <a:gd name="connsiteX222" fmla="*/ 6616516 w 10267013"/>
              <a:gd name="connsiteY222" fmla="*/ 160886 h 1976038"/>
              <a:gd name="connsiteX223" fmla="*/ 6643812 w 10267013"/>
              <a:gd name="connsiteY223" fmla="*/ 119943 h 1976038"/>
              <a:gd name="connsiteX224" fmla="*/ 6684755 w 10267013"/>
              <a:gd name="connsiteY224" fmla="*/ 106295 h 1976038"/>
              <a:gd name="connsiteX225" fmla="*/ 6821233 w 10267013"/>
              <a:gd name="connsiteY225" fmla="*/ 119943 h 1976038"/>
              <a:gd name="connsiteX226" fmla="*/ 6780290 w 10267013"/>
              <a:gd name="connsiteY226" fmla="*/ 147238 h 1976038"/>
              <a:gd name="connsiteX227" fmla="*/ 6630164 w 10267013"/>
              <a:gd name="connsiteY227" fmla="*/ 160886 h 1976038"/>
              <a:gd name="connsiteX228" fmla="*/ 6712051 w 10267013"/>
              <a:gd name="connsiteY228" fmla="*/ 147238 h 1976038"/>
              <a:gd name="connsiteX229" fmla="*/ 6766642 w 10267013"/>
              <a:gd name="connsiteY229" fmla="*/ 133591 h 1976038"/>
              <a:gd name="connsiteX230" fmla="*/ 6862176 w 10267013"/>
              <a:gd name="connsiteY230" fmla="*/ 92647 h 1976038"/>
              <a:gd name="connsiteX231" fmla="*/ 6957711 w 10267013"/>
              <a:gd name="connsiteY231" fmla="*/ 106295 h 1976038"/>
              <a:gd name="connsiteX232" fmla="*/ 6903119 w 10267013"/>
              <a:gd name="connsiteY232" fmla="*/ 174534 h 1976038"/>
              <a:gd name="connsiteX233" fmla="*/ 6807585 w 10267013"/>
              <a:gd name="connsiteY233" fmla="*/ 242773 h 1976038"/>
              <a:gd name="connsiteX234" fmla="*/ 6848528 w 10267013"/>
              <a:gd name="connsiteY234" fmla="*/ 229125 h 1976038"/>
              <a:gd name="connsiteX235" fmla="*/ 6916767 w 10267013"/>
              <a:gd name="connsiteY235" fmla="*/ 188182 h 1976038"/>
              <a:gd name="connsiteX236" fmla="*/ 6957711 w 10267013"/>
              <a:gd name="connsiteY236" fmla="*/ 160886 h 1976038"/>
              <a:gd name="connsiteX237" fmla="*/ 6998654 w 10267013"/>
              <a:gd name="connsiteY237" fmla="*/ 147238 h 1976038"/>
              <a:gd name="connsiteX238" fmla="*/ 6957711 w 10267013"/>
              <a:gd name="connsiteY238" fmla="*/ 174534 h 1976038"/>
              <a:gd name="connsiteX239" fmla="*/ 6916767 w 10267013"/>
              <a:gd name="connsiteY239" fmla="*/ 188182 h 1976038"/>
              <a:gd name="connsiteX240" fmla="*/ 7012302 w 10267013"/>
              <a:gd name="connsiteY240" fmla="*/ 160886 h 1976038"/>
              <a:gd name="connsiteX241" fmla="*/ 7053245 w 10267013"/>
              <a:gd name="connsiteY241" fmla="*/ 133591 h 1976038"/>
              <a:gd name="connsiteX242" fmla="*/ 7107836 w 10267013"/>
              <a:gd name="connsiteY242" fmla="*/ 119943 h 1976038"/>
              <a:gd name="connsiteX243" fmla="*/ 7162427 w 10267013"/>
              <a:gd name="connsiteY243" fmla="*/ 133591 h 1976038"/>
              <a:gd name="connsiteX244" fmla="*/ 7094188 w 10267013"/>
              <a:gd name="connsiteY244" fmla="*/ 160886 h 1976038"/>
              <a:gd name="connsiteX245" fmla="*/ 7039597 w 10267013"/>
              <a:gd name="connsiteY245" fmla="*/ 174534 h 1976038"/>
              <a:gd name="connsiteX246" fmla="*/ 7162427 w 10267013"/>
              <a:gd name="connsiteY246" fmla="*/ 133591 h 1976038"/>
              <a:gd name="connsiteX247" fmla="*/ 7203370 w 10267013"/>
              <a:gd name="connsiteY247" fmla="*/ 119943 h 1976038"/>
              <a:gd name="connsiteX248" fmla="*/ 7271609 w 10267013"/>
              <a:gd name="connsiteY248" fmla="*/ 133591 h 1976038"/>
              <a:gd name="connsiteX249" fmla="*/ 7230666 w 10267013"/>
              <a:gd name="connsiteY249" fmla="*/ 174534 h 1976038"/>
              <a:gd name="connsiteX250" fmla="*/ 7189722 w 10267013"/>
              <a:gd name="connsiteY250" fmla="*/ 201830 h 1976038"/>
              <a:gd name="connsiteX251" fmla="*/ 7257961 w 10267013"/>
              <a:gd name="connsiteY251" fmla="*/ 201830 h 1976038"/>
              <a:gd name="connsiteX252" fmla="*/ 7217018 w 10267013"/>
              <a:gd name="connsiteY252" fmla="*/ 147238 h 1976038"/>
              <a:gd name="connsiteX253" fmla="*/ 7326200 w 10267013"/>
              <a:gd name="connsiteY253" fmla="*/ 92647 h 1976038"/>
              <a:gd name="connsiteX254" fmla="*/ 7312552 w 10267013"/>
              <a:gd name="connsiteY254" fmla="*/ 92647 h 1976038"/>
              <a:gd name="connsiteX255" fmla="*/ 7503621 w 10267013"/>
              <a:gd name="connsiteY255" fmla="*/ 106295 h 1976038"/>
              <a:gd name="connsiteX256" fmla="*/ 7462678 w 10267013"/>
              <a:gd name="connsiteY256" fmla="*/ 147238 h 1976038"/>
              <a:gd name="connsiteX257" fmla="*/ 7421734 w 10267013"/>
              <a:gd name="connsiteY257" fmla="*/ 160886 h 1976038"/>
              <a:gd name="connsiteX258" fmla="*/ 7367143 w 10267013"/>
              <a:gd name="connsiteY258" fmla="*/ 188182 h 1976038"/>
              <a:gd name="connsiteX259" fmla="*/ 7585508 w 10267013"/>
              <a:gd name="connsiteY259" fmla="*/ 119943 h 1976038"/>
              <a:gd name="connsiteX260" fmla="*/ 7544564 w 10267013"/>
              <a:gd name="connsiteY260" fmla="*/ 133591 h 1976038"/>
              <a:gd name="connsiteX261" fmla="*/ 7694690 w 10267013"/>
              <a:gd name="connsiteY261" fmla="*/ 119943 h 1976038"/>
              <a:gd name="connsiteX262" fmla="*/ 7913054 w 10267013"/>
              <a:gd name="connsiteY262" fmla="*/ 133591 h 1976038"/>
              <a:gd name="connsiteX263" fmla="*/ 7994940 w 10267013"/>
              <a:gd name="connsiteY263" fmla="*/ 147238 h 1976038"/>
              <a:gd name="connsiteX264" fmla="*/ 7790224 w 10267013"/>
              <a:gd name="connsiteY264" fmla="*/ 119943 h 1976038"/>
              <a:gd name="connsiteX265" fmla="*/ 7940349 w 10267013"/>
              <a:gd name="connsiteY265" fmla="*/ 79000 h 1976038"/>
              <a:gd name="connsiteX266" fmla="*/ 7913054 w 10267013"/>
              <a:gd name="connsiteY266" fmla="*/ 119943 h 1976038"/>
              <a:gd name="connsiteX267" fmla="*/ 7858463 w 10267013"/>
              <a:gd name="connsiteY267" fmla="*/ 133591 h 1976038"/>
              <a:gd name="connsiteX268" fmla="*/ 7776576 w 10267013"/>
              <a:gd name="connsiteY268" fmla="*/ 160886 h 1976038"/>
              <a:gd name="connsiteX269" fmla="*/ 7831167 w 10267013"/>
              <a:gd name="connsiteY269" fmla="*/ 160886 h 1976038"/>
              <a:gd name="connsiteX270" fmla="*/ 7749281 w 10267013"/>
              <a:gd name="connsiteY270" fmla="*/ 133591 h 1976038"/>
              <a:gd name="connsiteX271" fmla="*/ 7844815 w 10267013"/>
              <a:gd name="connsiteY271" fmla="*/ 106295 h 1976038"/>
              <a:gd name="connsiteX272" fmla="*/ 7967645 w 10267013"/>
              <a:gd name="connsiteY272" fmla="*/ 79000 h 1976038"/>
              <a:gd name="connsiteX273" fmla="*/ 8049531 w 10267013"/>
              <a:gd name="connsiteY273" fmla="*/ 38056 h 1976038"/>
              <a:gd name="connsiteX274" fmla="*/ 8104122 w 10267013"/>
              <a:gd name="connsiteY274" fmla="*/ 65352 h 1976038"/>
              <a:gd name="connsiteX275" fmla="*/ 8063179 w 10267013"/>
              <a:gd name="connsiteY275" fmla="*/ 106295 h 1976038"/>
              <a:gd name="connsiteX276" fmla="*/ 8104122 w 10267013"/>
              <a:gd name="connsiteY276" fmla="*/ 119943 h 1976038"/>
              <a:gd name="connsiteX277" fmla="*/ 8145066 w 10267013"/>
              <a:gd name="connsiteY277" fmla="*/ 106295 h 1976038"/>
              <a:gd name="connsiteX278" fmla="*/ 8186009 w 10267013"/>
              <a:gd name="connsiteY278" fmla="*/ 119943 h 1976038"/>
              <a:gd name="connsiteX279" fmla="*/ 8145066 w 10267013"/>
              <a:gd name="connsiteY279" fmla="*/ 160886 h 1976038"/>
              <a:gd name="connsiteX280" fmla="*/ 8063179 w 10267013"/>
              <a:gd name="connsiteY280" fmla="*/ 188182 h 1976038"/>
              <a:gd name="connsiteX281" fmla="*/ 8158714 w 10267013"/>
              <a:gd name="connsiteY281" fmla="*/ 79000 h 1976038"/>
              <a:gd name="connsiteX282" fmla="*/ 8267896 w 10267013"/>
              <a:gd name="connsiteY282" fmla="*/ 38056 h 1976038"/>
              <a:gd name="connsiteX283" fmla="*/ 8240600 w 10267013"/>
              <a:gd name="connsiteY283" fmla="*/ 79000 h 1976038"/>
              <a:gd name="connsiteX284" fmla="*/ 8199657 w 10267013"/>
              <a:gd name="connsiteY284" fmla="*/ 119943 h 1976038"/>
              <a:gd name="connsiteX285" fmla="*/ 8240600 w 10267013"/>
              <a:gd name="connsiteY285" fmla="*/ 133591 h 1976038"/>
              <a:gd name="connsiteX286" fmla="*/ 8363430 w 10267013"/>
              <a:gd name="connsiteY286" fmla="*/ 147238 h 1976038"/>
              <a:gd name="connsiteX287" fmla="*/ 8213305 w 10267013"/>
              <a:gd name="connsiteY287" fmla="*/ 147238 h 1976038"/>
              <a:gd name="connsiteX288" fmla="*/ 8254248 w 10267013"/>
              <a:gd name="connsiteY288" fmla="*/ 119943 h 1976038"/>
              <a:gd name="connsiteX289" fmla="*/ 8145066 w 10267013"/>
              <a:gd name="connsiteY289" fmla="*/ 106295 h 1976038"/>
              <a:gd name="connsiteX290" fmla="*/ 8104122 w 10267013"/>
              <a:gd name="connsiteY290" fmla="*/ 119943 h 1976038"/>
              <a:gd name="connsiteX291" fmla="*/ 8186009 w 10267013"/>
              <a:gd name="connsiteY291" fmla="*/ 65352 h 1976038"/>
              <a:gd name="connsiteX292" fmla="*/ 8226952 w 10267013"/>
              <a:gd name="connsiteY292" fmla="*/ 38056 h 1976038"/>
              <a:gd name="connsiteX293" fmla="*/ 8404373 w 10267013"/>
              <a:gd name="connsiteY293" fmla="*/ 51704 h 1976038"/>
              <a:gd name="connsiteX294" fmla="*/ 8322487 w 10267013"/>
              <a:gd name="connsiteY294" fmla="*/ 79000 h 1976038"/>
              <a:gd name="connsiteX295" fmla="*/ 8281543 w 10267013"/>
              <a:gd name="connsiteY295" fmla="*/ 92647 h 1976038"/>
              <a:gd name="connsiteX296" fmla="*/ 8445316 w 10267013"/>
              <a:gd name="connsiteY296" fmla="*/ 92647 h 1976038"/>
              <a:gd name="connsiteX297" fmla="*/ 8431669 w 10267013"/>
              <a:gd name="connsiteY297" fmla="*/ 133591 h 1976038"/>
              <a:gd name="connsiteX298" fmla="*/ 8349782 w 10267013"/>
              <a:gd name="connsiteY298" fmla="*/ 160886 h 1976038"/>
              <a:gd name="connsiteX299" fmla="*/ 8308839 w 10267013"/>
              <a:gd name="connsiteY299" fmla="*/ 188182 h 1976038"/>
              <a:gd name="connsiteX300" fmla="*/ 8418021 w 10267013"/>
              <a:gd name="connsiteY300" fmla="*/ 119943 h 1976038"/>
              <a:gd name="connsiteX301" fmla="*/ 8499908 w 10267013"/>
              <a:gd name="connsiteY301" fmla="*/ 65352 h 1976038"/>
              <a:gd name="connsiteX302" fmla="*/ 8486260 w 10267013"/>
              <a:gd name="connsiteY302" fmla="*/ 106295 h 1976038"/>
              <a:gd name="connsiteX303" fmla="*/ 8581794 w 10267013"/>
              <a:gd name="connsiteY303" fmla="*/ 133591 h 1976038"/>
              <a:gd name="connsiteX304" fmla="*/ 8622737 w 10267013"/>
              <a:gd name="connsiteY304" fmla="*/ 106295 h 1976038"/>
              <a:gd name="connsiteX305" fmla="*/ 8663681 w 10267013"/>
              <a:gd name="connsiteY305" fmla="*/ 92647 h 1976038"/>
              <a:gd name="connsiteX306" fmla="*/ 8609090 w 10267013"/>
              <a:gd name="connsiteY306" fmla="*/ 106295 h 1976038"/>
              <a:gd name="connsiteX307" fmla="*/ 8568146 w 10267013"/>
              <a:gd name="connsiteY307" fmla="*/ 119943 h 1976038"/>
              <a:gd name="connsiteX308" fmla="*/ 8650033 w 10267013"/>
              <a:gd name="connsiteY308" fmla="*/ 106295 h 1976038"/>
              <a:gd name="connsiteX309" fmla="*/ 8745567 w 10267013"/>
              <a:gd name="connsiteY309" fmla="*/ 79000 h 1976038"/>
              <a:gd name="connsiteX310" fmla="*/ 8786511 w 10267013"/>
              <a:gd name="connsiteY310" fmla="*/ 65352 h 1976038"/>
              <a:gd name="connsiteX311" fmla="*/ 8690976 w 10267013"/>
              <a:gd name="connsiteY311" fmla="*/ 106295 h 1976038"/>
              <a:gd name="connsiteX312" fmla="*/ 8813806 w 10267013"/>
              <a:gd name="connsiteY312" fmla="*/ 119943 h 1976038"/>
              <a:gd name="connsiteX313" fmla="*/ 8759215 w 10267013"/>
              <a:gd name="connsiteY313" fmla="*/ 133591 h 1976038"/>
              <a:gd name="connsiteX314" fmla="*/ 8663681 w 10267013"/>
              <a:gd name="connsiteY314" fmla="*/ 174534 h 1976038"/>
              <a:gd name="connsiteX315" fmla="*/ 8704624 w 10267013"/>
              <a:gd name="connsiteY315" fmla="*/ 160886 h 1976038"/>
              <a:gd name="connsiteX316" fmla="*/ 8786511 w 10267013"/>
              <a:gd name="connsiteY316" fmla="*/ 106295 h 1976038"/>
              <a:gd name="connsiteX317" fmla="*/ 8827454 w 10267013"/>
              <a:gd name="connsiteY317" fmla="*/ 92647 h 1976038"/>
              <a:gd name="connsiteX318" fmla="*/ 8991227 w 10267013"/>
              <a:gd name="connsiteY318" fmla="*/ 65352 h 1976038"/>
              <a:gd name="connsiteX319" fmla="*/ 8868397 w 10267013"/>
              <a:gd name="connsiteY319" fmla="*/ 133591 h 1976038"/>
              <a:gd name="connsiteX320" fmla="*/ 8827454 w 10267013"/>
              <a:gd name="connsiteY320" fmla="*/ 160886 h 1976038"/>
              <a:gd name="connsiteX321" fmla="*/ 8882045 w 10267013"/>
              <a:gd name="connsiteY321" fmla="*/ 133591 h 1976038"/>
              <a:gd name="connsiteX322" fmla="*/ 8936636 w 10267013"/>
              <a:gd name="connsiteY322" fmla="*/ 119943 h 1976038"/>
              <a:gd name="connsiteX323" fmla="*/ 8991227 w 10267013"/>
              <a:gd name="connsiteY323" fmla="*/ 79000 h 1976038"/>
              <a:gd name="connsiteX324" fmla="*/ 9032170 w 10267013"/>
              <a:gd name="connsiteY324" fmla="*/ 65352 h 1976038"/>
              <a:gd name="connsiteX325" fmla="*/ 8991227 w 10267013"/>
              <a:gd name="connsiteY325" fmla="*/ 106295 h 1976038"/>
              <a:gd name="connsiteX326" fmla="*/ 9032170 w 10267013"/>
              <a:gd name="connsiteY326" fmla="*/ 119943 h 1976038"/>
              <a:gd name="connsiteX327" fmla="*/ 9127705 w 10267013"/>
              <a:gd name="connsiteY327" fmla="*/ 106295 h 1976038"/>
              <a:gd name="connsiteX328" fmla="*/ 9236887 w 10267013"/>
              <a:gd name="connsiteY328" fmla="*/ 92647 h 1976038"/>
              <a:gd name="connsiteX329" fmla="*/ 9209591 w 10267013"/>
              <a:gd name="connsiteY329" fmla="*/ 133591 h 1976038"/>
              <a:gd name="connsiteX330" fmla="*/ 9127705 w 10267013"/>
              <a:gd name="connsiteY330" fmla="*/ 201830 h 1976038"/>
              <a:gd name="connsiteX331" fmla="*/ 9100409 w 10267013"/>
              <a:gd name="connsiteY331" fmla="*/ 242773 h 1976038"/>
              <a:gd name="connsiteX332" fmla="*/ 9155000 w 10267013"/>
              <a:gd name="connsiteY332" fmla="*/ 229125 h 1976038"/>
              <a:gd name="connsiteX333" fmla="*/ 9346069 w 10267013"/>
              <a:gd name="connsiteY333" fmla="*/ 201830 h 1976038"/>
              <a:gd name="connsiteX334" fmla="*/ 9387012 w 10267013"/>
              <a:gd name="connsiteY334" fmla="*/ 188182 h 1976038"/>
              <a:gd name="connsiteX335" fmla="*/ 9250534 w 10267013"/>
              <a:gd name="connsiteY335" fmla="*/ 215477 h 1976038"/>
              <a:gd name="connsiteX336" fmla="*/ 9209591 w 10267013"/>
              <a:gd name="connsiteY336" fmla="*/ 201830 h 1976038"/>
              <a:gd name="connsiteX337" fmla="*/ 9373364 w 10267013"/>
              <a:gd name="connsiteY337" fmla="*/ 160886 h 1976038"/>
              <a:gd name="connsiteX338" fmla="*/ 9264182 w 10267013"/>
              <a:gd name="connsiteY338" fmla="*/ 147238 h 1976038"/>
              <a:gd name="connsiteX339" fmla="*/ 9318773 w 10267013"/>
              <a:gd name="connsiteY339" fmla="*/ 133591 h 1976038"/>
              <a:gd name="connsiteX340" fmla="*/ 9400660 w 10267013"/>
              <a:gd name="connsiteY340" fmla="*/ 106295 h 1976038"/>
              <a:gd name="connsiteX341" fmla="*/ 9441603 w 10267013"/>
              <a:gd name="connsiteY341" fmla="*/ 92647 h 1976038"/>
              <a:gd name="connsiteX342" fmla="*/ 9359716 w 10267013"/>
              <a:gd name="connsiteY342" fmla="*/ 147238 h 1976038"/>
              <a:gd name="connsiteX343" fmla="*/ 9305125 w 10267013"/>
              <a:gd name="connsiteY343" fmla="*/ 188182 h 1976038"/>
              <a:gd name="connsiteX344" fmla="*/ 9250534 w 10267013"/>
              <a:gd name="connsiteY344" fmla="*/ 215477 h 1976038"/>
              <a:gd name="connsiteX345" fmla="*/ 9359716 w 10267013"/>
              <a:gd name="connsiteY345" fmla="*/ 160886 h 1976038"/>
              <a:gd name="connsiteX346" fmla="*/ 9441603 w 10267013"/>
              <a:gd name="connsiteY346" fmla="*/ 133591 h 1976038"/>
              <a:gd name="connsiteX347" fmla="*/ 9400660 w 10267013"/>
              <a:gd name="connsiteY347" fmla="*/ 147238 h 1976038"/>
              <a:gd name="connsiteX348" fmla="*/ 9332421 w 10267013"/>
              <a:gd name="connsiteY348" fmla="*/ 188182 h 1976038"/>
              <a:gd name="connsiteX349" fmla="*/ 9414308 w 10267013"/>
              <a:gd name="connsiteY349" fmla="*/ 174534 h 1976038"/>
              <a:gd name="connsiteX350" fmla="*/ 9550785 w 10267013"/>
              <a:gd name="connsiteY350" fmla="*/ 147238 h 1976038"/>
              <a:gd name="connsiteX351" fmla="*/ 9496194 w 10267013"/>
              <a:gd name="connsiteY351" fmla="*/ 201830 h 1976038"/>
              <a:gd name="connsiteX352" fmla="*/ 9455251 w 10267013"/>
              <a:gd name="connsiteY352" fmla="*/ 215477 h 1976038"/>
              <a:gd name="connsiteX353" fmla="*/ 9455251 w 10267013"/>
              <a:gd name="connsiteY353" fmla="*/ 229125 h 1976038"/>
              <a:gd name="connsiteX354" fmla="*/ 9482546 w 10267013"/>
              <a:gd name="connsiteY354" fmla="*/ 188182 h 1976038"/>
              <a:gd name="connsiteX355" fmla="*/ 9523490 w 10267013"/>
              <a:gd name="connsiteY355" fmla="*/ 174534 h 1976038"/>
              <a:gd name="connsiteX356" fmla="*/ 9564433 w 10267013"/>
              <a:gd name="connsiteY356" fmla="*/ 147238 h 1976038"/>
              <a:gd name="connsiteX357" fmla="*/ 9755502 w 10267013"/>
              <a:gd name="connsiteY357" fmla="*/ 133591 h 1976038"/>
              <a:gd name="connsiteX358" fmla="*/ 9700911 w 10267013"/>
              <a:gd name="connsiteY358" fmla="*/ 160886 h 1976038"/>
              <a:gd name="connsiteX359" fmla="*/ 9632672 w 10267013"/>
              <a:gd name="connsiteY359" fmla="*/ 174534 h 1976038"/>
              <a:gd name="connsiteX360" fmla="*/ 9578081 w 10267013"/>
              <a:gd name="connsiteY360" fmla="*/ 201830 h 1976038"/>
              <a:gd name="connsiteX361" fmla="*/ 9441603 w 10267013"/>
              <a:gd name="connsiteY361" fmla="*/ 229125 h 1976038"/>
              <a:gd name="connsiteX362" fmla="*/ 9496194 w 10267013"/>
              <a:gd name="connsiteY362" fmla="*/ 215477 h 1976038"/>
              <a:gd name="connsiteX363" fmla="*/ 9537137 w 10267013"/>
              <a:gd name="connsiteY363" fmla="*/ 201830 h 1976038"/>
              <a:gd name="connsiteX364" fmla="*/ 9605376 w 10267013"/>
              <a:gd name="connsiteY364" fmla="*/ 174534 h 1976038"/>
              <a:gd name="connsiteX365" fmla="*/ 9700911 w 10267013"/>
              <a:gd name="connsiteY365" fmla="*/ 147238 h 1976038"/>
              <a:gd name="connsiteX366" fmla="*/ 9796445 w 10267013"/>
              <a:gd name="connsiteY366" fmla="*/ 119943 h 1976038"/>
              <a:gd name="connsiteX367" fmla="*/ 9851036 w 10267013"/>
              <a:gd name="connsiteY367" fmla="*/ 133591 h 1976038"/>
              <a:gd name="connsiteX368" fmla="*/ 9919275 w 10267013"/>
              <a:gd name="connsiteY368" fmla="*/ 283716 h 1976038"/>
              <a:gd name="connsiteX369" fmla="*/ 9946570 w 10267013"/>
              <a:gd name="connsiteY369" fmla="*/ 338307 h 1976038"/>
              <a:gd name="connsiteX370" fmla="*/ 9973866 w 10267013"/>
              <a:gd name="connsiteY370" fmla="*/ 420194 h 1976038"/>
              <a:gd name="connsiteX371" fmla="*/ 10028457 w 10267013"/>
              <a:gd name="connsiteY371" fmla="*/ 543024 h 1976038"/>
              <a:gd name="connsiteX372" fmla="*/ 10042105 w 10267013"/>
              <a:gd name="connsiteY372" fmla="*/ 597615 h 1976038"/>
              <a:gd name="connsiteX373" fmla="*/ 10055752 w 10267013"/>
              <a:gd name="connsiteY373" fmla="*/ 638558 h 1976038"/>
              <a:gd name="connsiteX374" fmla="*/ 10083048 w 10267013"/>
              <a:gd name="connsiteY374" fmla="*/ 747740 h 1976038"/>
              <a:gd name="connsiteX375" fmla="*/ 10110343 w 10267013"/>
              <a:gd name="connsiteY375" fmla="*/ 802331 h 1976038"/>
              <a:gd name="connsiteX376" fmla="*/ 10164934 w 10267013"/>
              <a:gd name="connsiteY376" fmla="*/ 952456 h 1976038"/>
              <a:gd name="connsiteX377" fmla="*/ 10178582 w 10267013"/>
              <a:gd name="connsiteY377" fmla="*/ 1047991 h 1976038"/>
              <a:gd name="connsiteX378" fmla="*/ 10205878 w 10267013"/>
              <a:gd name="connsiteY378" fmla="*/ 1102582 h 1976038"/>
              <a:gd name="connsiteX379" fmla="*/ 10233173 w 10267013"/>
              <a:gd name="connsiteY379" fmla="*/ 1225412 h 1976038"/>
              <a:gd name="connsiteX380" fmla="*/ 10219525 w 10267013"/>
              <a:gd name="connsiteY380" fmla="*/ 1361889 h 1976038"/>
              <a:gd name="connsiteX381" fmla="*/ 10178582 w 10267013"/>
              <a:gd name="connsiteY381" fmla="*/ 1375537 h 1976038"/>
              <a:gd name="connsiteX382" fmla="*/ 10055752 w 10267013"/>
              <a:gd name="connsiteY382" fmla="*/ 1430128 h 1976038"/>
              <a:gd name="connsiteX383" fmla="*/ 10014809 w 10267013"/>
              <a:gd name="connsiteY383" fmla="*/ 1443776 h 1976038"/>
              <a:gd name="connsiteX384" fmla="*/ 9960218 w 10267013"/>
              <a:gd name="connsiteY384" fmla="*/ 1484719 h 1976038"/>
              <a:gd name="connsiteX385" fmla="*/ 9878331 w 10267013"/>
              <a:gd name="connsiteY385" fmla="*/ 1512015 h 1976038"/>
              <a:gd name="connsiteX386" fmla="*/ 9741854 w 10267013"/>
              <a:gd name="connsiteY386" fmla="*/ 1552958 h 1976038"/>
              <a:gd name="connsiteX387" fmla="*/ 9632672 w 10267013"/>
              <a:gd name="connsiteY387" fmla="*/ 1580253 h 1976038"/>
              <a:gd name="connsiteX388" fmla="*/ 9537137 w 10267013"/>
              <a:gd name="connsiteY388" fmla="*/ 1607549 h 1976038"/>
              <a:gd name="connsiteX389" fmla="*/ 9496194 w 10267013"/>
              <a:gd name="connsiteY389" fmla="*/ 1634844 h 1976038"/>
              <a:gd name="connsiteX390" fmla="*/ 9359716 w 10267013"/>
              <a:gd name="connsiteY390" fmla="*/ 1648492 h 1976038"/>
              <a:gd name="connsiteX391" fmla="*/ 9059466 w 10267013"/>
              <a:gd name="connsiteY391" fmla="*/ 1662140 h 1976038"/>
              <a:gd name="connsiteX392" fmla="*/ 6561925 w 10267013"/>
              <a:gd name="connsiteY392" fmla="*/ 1689435 h 1976038"/>
              <a:gd name="connsiteX393" fmla="*/ 5224445 w 10267013"/>
              <a:gd name="connsiteY393" fmla="*/ 1675788 h 1976038"/>
              <a:gd name="connsiteX394" fmla="*/ 4924194 w 10267013"/>
              <a:gd name="connsiteY394" fmla="*/ 1634844 h 1976038"/>
              <a:gd name="connsiteX395" fmla="*/ 4528409 w 10267013"/>
              <a:gd name="connsiteY395" fmla="*/ 1593901 h 1976038"/>
              <a:gd name="connsiteX396" fmla="*/ 4432875 w 10267013"/>
              <a:gd name="connsiteY396" fmla="*/ 1566606 h 1976038"/>
              <a:gd name="connsiteX397" fmla="*/ 3805078 w 10267013"/>
              <a:gd name="connsiteY397" fmla="*/ 1580253 h 1976038"/>
              <a:gd name="connsiteX398" fmla="*/ 3614009 w 10267013"/>
              <a:gd name="connsiteY398" fmla="*/ 1621197 h 1976038"/>
              <a:gd name="connsiteX399" fmla="*/ 3532122 w 10267013"/>
              <a:gd name="connsiteY399" fmla="*/ 1662140 h 1976038"/>
              <a:gd name="connsiteX400" fmla="*/ 3491179 w 10267013"/>
              <a:gd name="connsiteY400" fmla="*/ 1689435 h 1976038"/>
              <a:gd name="connsiteX401" fmla="*/ 3436588 w 10267013"/>
              <a:gd name="connsiteY401" fmla="*/ 1703083 h 1976038"/>
              <a:gd name="connsiteX402" fmla="*/ 3313758 w 10267013"/>
              <a:gd name="connsiteY402" fmla="*/ 1771322 h 1976038"/>
              <a:gd name="connsiteX403" fmla="*/ 3272815 w 10267013"/>
              <a:gd name="connsiteY403" fmla="*/ 1784970 h 1976038"/>
              <a:gd name="connsiteX404" fmla="*/ 3122690 w 10267013"/>
              <a:gd name="connsiteY404" fmla="*/ 1894152 h 1976038"/>
              <a:gd name="connsiteX405" fmla="*/ 3054451 w 10267013"/>
              <a:gd name="connsiteY405" fmla="*/ 1921447 h 1976038"/>
              <a:gd name="connsiteX406" fmla="*/ 2972564 w 10267013"/>
              <a:gd name="connsiteY406" fmla="*/ 1948743 h 1976038"/>
              <a:gd name="connsiteX407" fmla="*/ 2931621 w 10267013"/>
              <a:gd name="connsiteY407" fmla="*/ 1962391 h 1976038"/>
              <a:gd name="connsiteX408" fmla="*/ 2890678 w 10267013"/>
              <a:gd name="connsiteY408" fmla="*/ 1976038 h 1976038"/>
              <a:gd name="connsiteX409" fmla="*/ 2467597 w 10267013"/>
              <a:gd name="connsiteY409" fmla="*/ 1962391 h 1976038"/>
              <a:gd name="connsiteX410" fmla="*/ 2317472 w 10267013"/>
              <a:gd name="connsiteY410" fmla="*/ 1948743 h 1976038"/>
              <a:gd name="connsiteX411" fmla="*/ 2262881 w 10267013"/>
              <a:gd name="connsiteY411" fmla="*/ 1921447 h 1976038"/>
              <a:gd name="connsiteX412" fmla="*/ 2112755 w 10267013"/>
              <a:gd name="connsiteY412" fmla="*/ 1907800 h 1976038"/>
              <a:gd name="connsiteX413" fmla="*/ 1948982 w 10267013"/>
              <a:gd name="connsiteY413" fmla="*/ 1880504 h 1976038"/>
              <a:gd name="connsiteX414" fmla="*/ 1676027 w 10267013"/>
              <a:gd name="connsiteY414" fmla="*/ 1853209 h 1976038"/>
              <a:gd name="connsiteX415" fmla="*/ 1566845 w 10267013"/>
              <a:gd name="connsiteY415" fmla="*/ 1825913 h 1976038"/>
              <a:gd name="connsiteX416" fmla="*/ 1416719 w 10267013"/>
              <a:gd name="connsiteY416" fmla="*/ 1812265 h 1976038"/>
              <a:gd name="connsiteX417" fmla="*/ 1334833 w 10267013"/>
              <a:gd name="connsiteY417" fmla="*/ 1771322 h 1976038"/>
              <a:gd name="connsiteX418" fmla="*/ 1252946 w 10267013"/>
              <a:gd name="connsiteY418" fmla="*/ 1757674 h 1976038"/>
              <a:gd name="connsiteX419" fmla="*/ 1212003 w 10267013"/>
              <a:gd name="connsiteY419" fmla="*/ 1744027 h 1976038"/>
              <a:gd name="connsiteX420" fmla="*/ 1075525 w 10267013"/>
              <a:gd name="connsiteY420" fmla="*/ 1703083 h 1976038"/>
              <a:gd name="connsiteX421" fmla="*/ 1034582 w 10267013"/>
              <a:gd name="connsiteY421" fmla="*/ 1689435 h 1976038"/>
              <a:gd name="connsiteX422" fmla="*/ 993639 w 10267013"/>
              <a:gd name="connsiteY422" fmla="*/ 1675788 h 1976038"/>
              <a:gd name="connsiteX423" fmla="*/ 911752 w 10267013"/>
              <a:gd name="connsiteY423" fmla="*/ 1621197 h 1976038"/>
              <a:gd name="connsiteX424" fmla="*/ 843514 w 10267013"/>
              <a:gd name="connsiteY424" fmla="*/ 1607549 h 1976038"/>
              <a:gd name="connsiteX425" fmla="*/ 761627 w 10267013"/>
              <a:gd name="connsiteY425" fmla="*/ 1566606 h 1976038"/>
              <a:gd name="connsiteX426" fmla="*/ 734331 w 10267013"/>
              <a:gd name="connsiteY426" fmla="*/ 1525662 h 1976038"/>
              <a:gd name="connsiteX427" fmla="*/ 693388 w 10267013"/>
              <a:gd name="connsiteY427" fmla="*/ 1512015 h 1976038"/>
              <a:gd name="connsiteX428" fmla="*/ 502319 w 10267013"/>
              <a:gd name="connsiteY428" fmla="*/ 1471071 h 1976038"/>
              <a:gd name="connsiteX429" fmla="*/ 461376 w 10267013"/>
              <a:gd name="connsiteY429" fmla="*/ 1443776 h 1976038"/>
              <a:gd name="connsiteX430" fmla="*/ 365842 w 10267013"/>
              <a:gd name="connsiteY430" fmla="*/ 1416480 h 1976038"/>
              <a:gd name="connsiteX431" fmla="*/ 270308 w 10267013"/>
              <a:gd name="connsiteY431" fmla="*/ 1361889 h 1976038"/>
              <a:gd name="connsiteX432" fmla="*/ 229364 w 10267013"/>
              <a:gd name="connsiteY432" fmla="*/ 1320946 h 1976038"/>
              <a:gd name="connsiteX433" fmla="*/ 215716 w 10267013"/>
              <a:gd name="connsiteY433" fmla="*/ 1280003 h 1976038"/>
              <a:gd name="connsiteX434" fmla="*/ 147478 w 10267013"/>
              <a:gd name="connsiteY434" fmla="*/ 1198116 h 1976038"/>
              <a:gd name="connsiteX435" fmla="*/ 120182 w 10267013"/>
              <a:gd name="connsiteY435" fmla="*/ 1116230 h 1976038"/>
              <a:gd name="connsiteX436" fmla="*/ 65591 w 10267013"/>
              <a:gd name="connsiteY436" fmla="*/ 1007047 h 1976038"/>
              <a:gd name="connsiteX437" fmla="*/ 38296 w 10267013"/>
              <a:gd name="connsiteY437" fmla="*/ 925161 h 1976038"/>
              <a:gd name="connsiteX438" fmla="*/ 106534 w 10267013"/>
              <a:gd name="connsiteY438" fmla="*/ 693149 h 1976038"/>
              <a:gd name="connsiteX439" fmla="*/ 147478 w 10267013"/>
              <a:gd name="connsiteY439" fmla="*/ 652206 h 1976038"/>
              <a:gd name="connsiteX440" fmla="*/ 270308 w 10267013"/>
              <a:gd name="connsiteY440" fmla="*/ 597615 h 1976038"/>
              <a:gd name="connsiteX441" fmla="*/ 311251 w 10267013"/>
              <a:gd name="connsiteY441" fmla="*/ 583967 h 1976038"/>
              <a:gd name="connsiteX442" fmla="*/ 352194 w 10267013"/>
              <a:gd name="connsiteY442" fmla="*/ 570319 h 1976038"/>
              <a:gd name="connsiteX443" fmla="*/ 393137 w 10267013"/>
              <a:gd name="connsiteY443" fmla="*/ 529376 h 1976038"/>
              <a:gd name="connsiteX444" fmla="*/ 338546 w 10267013"/>
              <a:gd name="connsiteY444" fmla="*/ 379250 h 1976038"/>
              <a:gd name="connsiteX445" fmla="*/ 352194 w 10267013"/>
              <a:gd name="connsiteY445" fmla="*/ 338307 h 1976038"/>
              <a:gd name="connsiteX446" fmla="*/ 734331 w 10267013"/>
              <a:gd name="connsiteY446" fmla="*/ 338307 h 1976038"/>
              <a:gd name="connsiteX447" fmla="*/ 693388 w 10267013"/>
              <a:gd name="connsiteY447" fmla="*/ 311012 h 1976038"/>
              <a:gd name="connsiteX448" fmla="*/ 1020934 w 10267013"/>
              <a:gd name="connsiteY448" fmla="*/ 311012 h 1976038"/>
              <a:gd name="connsiteX449" fmla="*/ 979991 w 10267013"/>
              <a:gd name="connsiteY449" fmla="*/ 324659 h 1976038"/>
              <a:gd name="connsiteX450" fmla="*/ 925400 w 10267013"/>
              <a:gd name="connsiteY450" fmla="*/ 351955 h 1976038"/>
              <a:gd name="connsiteX451" fmla="*/ 979991 w 10267013"/>
              <a:gd name="connsiteY451" fmla="*/ 311012 h 1976038"/>
              <a:gd name="connsiteX452" fmla="*/ 1048230 w 10267013"/>
              <a:gd name="connsiteY452" fmla="*/ 270068 h 1976038"/>
              <a:gd name="connsiteX453" fmla="*/ 1089173 w 10267013"/>
              <a:gd name="connsiteY453" fmla="*/ 242773 h 1976038"/>
              <a:gd name="connsiteX454" fmla="*/ 1143764 w 10267013"/>
              <a:gd name="connsiteY454" fmla="*/ 270068 h 1976038"/>
              <a:gd name="connsiteX455" fmla="*/ 1116469 w 10267013"/>
              <a:gd name="connsiteY455" fmla="*/ 311012 h 1976038"/>
              <a:gd name="connsiteX456" fmla="*/ 1198355 w 10267013"/>
              <a:gd name="connsiteY456" fmla="*/ 338307 h 1976038"/>
              <a:gd name="connsiteX457" fmla="*/ 1266594 w 10267013"/>
              <a:gd name="connsiteY457" fmla="*/ 311012 h 1976038"/>
              <a:gd name="connsiteX458" fmla="*/ 1321185 w 10267013"/>
              <a:gd name="connsiteY458" fmla="*/ 297364 h 1976038"/>
              <a:gd name="connsiteX459" fmla="*/ 1375776 w 10267013"/>
              <a:gd name="connsiteY459" fmla="*/ 270068 h 1976038"/>
              <a:gd name="connsiteX460" fmla="*/ 1484958 w 10267013"/>
              <a:gd name="connsiteY460" fmla="*/ 242773 h 1976038"/>
              <a:gd name="connsiteX461" fmla="*/ 1444015 w 10267013"/>
              <a:gd name="connsiteY461" fmla="*/ 283716 h 1976038"/>
              <a:gd name="connsiteX462" fmla="*/ 1375776 w 10267013"/>
              <a:gd name="connsiteY462" fmla="*/ 311012 h 1976038"/>
              <a:gd name="connsiteX463" fmla="*/ 1266594 w 10267013"/>
              <a:gd name="connsiteY463" fmla="*/ 338307 h 1976038"/>
              <a:gd name="connsiteX464" fmla="*/ 1198355 w 10267013"/>
              <a:gd name="connsiteY464" fmla="*/ 324659 h 1976038"/>
              <a:gd name="connsiteX465" fmla="*/ 1239299 w 10267013"/>
              <a:gd name="connsiteY465" fmla="*/ 297364 h 1976038"/>
              <a:gd name="connsiteX466" fmla="*/ 1334833 w 10267013"/>
              <a:gd name="connsiteY466" fmla="*/ 229125 h 1976038"/>
              <a:gd name="connsiteX467" fmla="*/ 1389424 w 10267013"/>
              <a:gd name="connsiteY467" fmla="*/ 201830 h 1976038"/>
              <a:gd name="connsiteX468" fmla="*/ 1321185 w 10267013"/>
              <a:gd name="connsiteY468" fmla="*/ 215477 h 1976038"/>
              <a:gd name="connsiteX469" fmla="*/ 1239299 w 10267013"/>
              <a:gd name="connsiteY469" fmla="*/ 242773 h 1976038"/>
              <a:gd name="connsiteX470" fmla="*/ 1198355 w 10267013"/>
              <a:gd name="connsiteY470" fmla="*/ 256421 h 1976038"/>
              <a:gd name="connsiteX471" fmla="*/ 1239299 w 10267013"/>
              <a:gd name="connsiteY471" fmla="*/ 229125 h 1976038"/>
              <a:gd name="connsiteX472" fmla="*/ 1171060 w 10267013"/>
              <a:gd name="connsiteY472" fmla="*/ 256421 h 1976038"/>
              <a:gd name="connsiteX473" fmla="*/ 1075525 w 10267013"/>
              <a:gd name="connsiteY473" fmla="*/ 311012 h 1976038"/>
              <a:gd name="connsiteX474" fmla="*/ 1034582 w 10267013"/>
              <a:gd name="connsiteY474" fmla="*/ 283716 h 1976038"/>
              <a:gd name="connsiteX475" fmla="*/ 993639 w 10267013"/>
              <a:gd name="connsiteY475" fmla="*/ 270068 h 1976038"/>
              <a:gd name="connsiteX476" fmla="*/ 979991 w 10267013"/>
              <a:gd name="connsiteY476" fmla="*/ 201830 h 1976038"/>
              <a:gd name="connsiteX477" fmla="*/ 952696 w 10267013"/>
              <a:gd name="connsiteY477" fmla="*/ 256421 h 1976038"/>
              <a:gd name="connsiteX478" fmla="*/ 870809 w 10267013"/>
              <a:gd name="connsiteY478" fmla="*/ 324659 h 1976038"/>
              <a:gd name="connsiteX479" fmla="*/ 829866 w 10267013"/>
              <a:gd name="connsiteY479" fmla="*/ 311012 h 1976038"/>
              <a:gd name="connsiteX480" fmla="*/ 802570 w 10267013"/>
              <a:gd name="connsiteY480" fmla="*/ 270068 h 1976038"/>
              <a:gd name="connsiteX481" fmla="*/ 884457 w 10267013"/>
              <a:gd name="connsiteY481" fmla="*/ 229125 h 1976038"/>
              <a:gd name="connsiteX482" fmla="*/ 802570 w 10267013"/>
              <a:gd name="connsiteY482" fmla="*/ 297364 h 1976038"/>
              <a:gd name="connsiteX483" fmla="*/ 720684 w 10267013"/>
              <a:gd name="connsiteY483" fmla="*/ 338307 h 1976038"/>
              <a:gd name="connsiteX484" fmla="*/ 679740 w 10267013"/>
              <a:gd name="connsiteY484" fmla="*/ 311012 h 1976038"/>
              <a:gd name="connsiteX485" fmla="*/ 638797 w 10267013"/>
              <a:gd name="connsiteY485" fmla="*/ 270068 h 1976038"/>
              <a:gd name="connsiteX486" fmla="*/ 597854 w 10267013"/>
              <a:gd name="connsiteY486" fmla="*/ 270068 h 1976038"/>
              <a:gd name="connsiteX487" fmla="*/ 734331 w 10267013"/>
              <a:gd name="connsiteY487" fmla="*/ 242773 h 1976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</a:cxnLst>
            <a:rect l="l" t="t" r="r" b="b"/>
            <a:pathLst>
              <a:path w="10267013" h="1976038">
                <a:moveTo>
                  <a:pt x="379490" y="365603"/>
                </a:moveTo>
                <a:lnTo>
                  <a:pt x="379490" y="365603"/>
                </a:lnTo>
                <a:cubicBezTo>
                  <a:pt x="621729" y="274762"/>
                  <a:pt x="372285" y="355294"/>
                  <a:pt x="829866" y="311012"/>
                </a:cubicBezTo>
                <a:cubicBezTo>
                  <a:pt x="858504" y="308241"/>
                  <a:pt x="884457" y="292815"/>
                  <a:pt x="911752" y="283716"/>
                </a:cubicBezTo>
                <a:lnTo>
                  <a:pt x="952696" y="270068"/>
                </a:lnTo>
                <a:cubicBezTo>
                  <a:pt x="943597" y="283716"/>
                  <a:pt x="939048" y="301913"/>
                  <a:pt x="925400" y="311012"/>
                </a:cubicBezTo>
                <a:cubicBezTo>
                  <a:pt x="916919" y="316666"/>
                  <a:pt x="804347" y="337822"/>
                  <a:pt x="802570" y="338307"/>
                </a:cubicBezTo>
                <a:cubicBezTo>
                  <a:pt x="774812" y="345878"/>
                  <a:pt x="720684" y="365603"/>
                  <a:pt x="720684" y="365603"/>
                </a:cubicBezTo>
                <a:cubicBezTo>
                  <a:pt x="738881" y="379251"/>
                  <a:pt x="754622" y="397014"/>
                  <a:pt x="775275" y="406546"/>
                </a:cubicBezTo>
                <a:cubicBezTo>
                  <a:pt x="814461" y="424632"/>
                  <a:pt x="898105" y="447489"/>
                  <a:pt x="898105" y="447489"/>
                </a:cubicBezTo>
                <a:cubicBezTo>
                  <a:pt x="957245" y="442940"/>
                  <a:pt x="1016668" y="441198"/>
                  <a:pt x="1075525" y="433841"/>
                </a:cubicBezTo>
                <a:cubicBezTo>
                  <a:pt x="1089800" y="432057"/>
                  <a:pt x="1130855" y="420194"/>
                  <a:pt x="1116469" y="420194"/>
                </a:cubicBezTo>
                <a:cubicBezTo>
                  <a:pt x="1088797" y="420194"/>
                  <a:pt x="1062254" y="433841"/>
                  <a:pt x="1034582" y="433841"/>
                </a:cubicBezTo>
                <a:cubicBezTo>
                  <a:pt x="1015825" y="433841"/>
                  <a:pt x="1071379" y="426125"/>
                  <a:pt x="1089173" y="420194"/>
                </a:cubicBezTo>
                <a:cubicBezTo>
                  <a:pt x="1112414" y="412447"/>
                  <a:pt x="1135905" y="404629"/>
                  <a:pt x="1157412" y="392898"/>
                </a:cubicBezTo>
                <a:cubicBezTo>
                  <a:pt x="1186212" y="377189"/>
                  <a:pt x="1213055" y="357990"/>
                  <a:pt x="1239299" y="338307"/>
                </a:cubicBezTo>
                <a:cubicBezTo>
                  <a:pt x="1257496" y="324659"/>
                  <a:pt x="1274141" y="308649"/>
                  <a:pt x="1293890" y="297364"/>
                </a:cubicBezTo>
                <a:cubicBezTo>
                  <a:pt x="1306380" y="290227"/>
                  <a:pt x="1320877" y="287205"/>
                  <a:pt x="1334833" y="283716"/>
                </a:cubicBezTo>
                <a:cubicBezTo>
                  <a:pt x="1357337" y="278090"/>
                  <a:pt x="1423820" y="259694"/>
                  <a:pt x="1403072" y="270068"/>
                </a:cubicBezTo>
                <a:cubicBezTo>
                  <a:pt x="1386848" y="278180"/>
                  <a:pt x="1284535" y="303114"/>
                  <a:pt x="1252946" y="311012"/>
                </a:cubicBezTo>
                <a:cubicBezTo>
                  <a:pt x="1241892" y="318381"/>
                  <a:pt x="1158521" y="381467"/>
                  <a:pt x="1143764" y="351955"/>
                </a:cubicBezTo>
                <a:cubicBezTo>
                  <a:pt x="1133591" y="331610"/>
                  <a:pt x="1178606" y="322297"/>
                  <a:pt x="1198355" y="311012"/>
                </a:cubicBezTo>
                <a:cubicBezTo>
                  <a:pt x="1210846" y="303874"/>
                  <a:pt x="1226076" y="303031"/>
                  <a:pt x="1239299" y="297364"/>
                </a:cubicBezTo>
                <a:cubicBezTo>
                  <a:pt x="1338181" y="254986"/>
                  <a:pt x="1247097" y="279426"/>
                  <a:pt x="1362128" y="256421"/>
                </a:cubicBezTo>
                <a:cubicBezTo>
                  <a:pt x="1375776" y="247322"/>
                  <a:pt x="1387995" y="235586"/>
                  <a:pt x="1403072" y="229125"/>
                </a:cubicBezTo>
                <a:cubicBezTo>
                  <a:pt x="1420312" y="221736"/>
                  <a:pt x="1439628" y="220630"/>
                  <a:pt x="1457663" y="215477"/>
                </a:cubicBezTo>
                <a:cubicBezTo>
                  <a:pt x="1471495" y="211525"/>
                  <a:pt x="1484958" y="206379"/>
                  <a:pt x="1498606" y="201830"/>
                </a:cubicBezTo>
                <a:cubicBezTo>
                  <a:pt x="1638043" y="248307"/>
                  <a:pt x="1475519" y="200272"/>
                  <a:pt x="1826152" y="188182"/>
                </a:cubicBezTo>
                <a:cubicBezTo>
                  <a:pt x="1862807" y="186918"/>
                  <a:pt x="1898940" y="197281"/>
                  <a:pt x="1935334" y="201830"/>
                </a:cubicBezTo>
                <a:cubicBezTo>
                  <a:pt x="1841735" y="233028"/>
                  <a:pt x="1957919" y="196183"/>
                  <a:pt x="1826152" y="229125"/>
                </a:cubicBezTo>
                <a:cubicBezTo>
                  <a:pt x="1699110" y="260886"/>
                  <a:pt x="1923735" y="222983"/>
                  <a:pt x="1689675" y="256421"/>
                </a:cubicBezTo>
                <a:cubicBezTo>
                  <a:pt x="1666929" y="251872"/>
                  <a:pt x="1628771" y="264779"/>
                  <a:pt x="1621436" y="242773"/>
                </a:cubicBezTo>
                <a:cubicBezTo>
                  <a:pt x="1615002" y="223472"/>
                  <a:pt x="1656540" y="221323"/>
                  <a:pt x="1676027" y="215477"/>
                </a:cubicBezTo>
                <a:cubicBezTo>
                  <a:pt x="1702532" y="207526"/>
                  <a:pt x="1730779" y="207257"/>
                  <a:pt x="1757914" y="201830"/>
                </a:cubicBezTo>
                <a:cubicBezTo>
                  <a:pt x="1776307" y="198152"/>
                  <a:pt x="1794069" y="191639"/>
                  <a:pt x="1812505" y="188182"/>
                </a:cubicBezTo>
                <a:cubicBezTo>
                  <a:pt x="2003870" y="152300"/>
                  <a:pt x="2080765" y="153920"/>
                  <a:pt x="1771561" y="174534"/>
                </a:cubicBezTo>
                <a:cubicBezTo>
                  <a:pt x="1939883" y="179083"/>
                  <a:pt x="2108435" y="178294"/>
                  <a:pt x="2276528" y="188182"/>
                </a:cubicBezTo>
                <a:cubicBezTo>
                  <a:pt x="2290889" y="189027"/>
                  <a:pt x="2229151" y="188963"/>
                  <a:pt x="2235585" y="201830"/>
                </a:cubicBezTo>
                <a:cubicBezTo>
                  <a:pt x="2243974" y="218607"/>
                  <a:pt x="2271979" y="210928"/>
                  <a:pt x="2290176" y="215477"/>
                </a:cubicBezTo>
                <a:cubicBezTo>
                  <a:pt x="2267430" y="220026"/>
                  <a:pt x="2244441" y="223499"/>
                  <a:pt x="2221937" y="229125"/>
                </a:cubicBezTo>
                <a:cubicBezTo>
                  <a:pt x="2207981" y="232614"/>
                  <a:pt x="2166608" y="242773"/>
                  <a:pt x="2180994" y="242773"/>
                </a:cubicBezTo>
                <a:cubicBezTo>
                  <a:pt x="2199751" y="242773"/>
                  <a:pt x="2217790" y="235056"/>
                  <a:pt x="2235585" y="229125"/>
                </a:cubicBezTo>
                <a:cubicBezTo>
                  <a:pt x="2302362" y="206866"/>
                  <a:pt x="2294616" y="207969"/>
                  <a:pt x="2344767" y="174534"/>
                </a:cubicBezTo>
                <a:cubicBezTo>
                  <a:pt x="2385710" y="179083"/>
                  <a:pt x="2435429" y="162448"/>
                  <a:pt x="2467597" y="188182"/>
                </a:cubicBezTo>
                <a:cubicBezTo>
                  <a:pt x="2485359" y="202391"/>
                  <a:pt x="2431515" y="215904"/>
                  <a:pt x="2413006" y="229125"/>
                </a:cubicBezTo>
                <a:cubicBezTo>
                  <a:pt x="2399659" y="238659"/>
                  <a:pt x="2386734" y="249086"/>
                  <a:pt x="2372063" y="256421"/>
                </a:cubicBezTo>
                <a:cubicBezTo>
                  <a:pt x="2322581" y="281162"/>
                  <a:pt x="2180111" y="288119"/>
                  <a:pt x="2481245" y="256421"/>
                </a:cubicBezTo>
                <a:cubicBezTo>
                  <a:pt x="2517721" y="252582"/>
                  <a:pt x="2554033" y="247322"/>
                  <a:pt x="2590427" y="242773"/>
                </a:cubicBezTo>
                <a:cubicBezTo>
                  <a:pt x="2604075" y="238224"/>
                  <a:pt x="2645756" y="229125"/>
                  <a:pt x="2631370" y="229125"/>
                </a:cubicBezTo>
                <a:cubicBezTo>
                  <a:pt x="2566069" y="229125"/>
                  <a:pt x="2587837" y="247782"/>
                  <a:pt x="2535836" y="270068"/>
                </a:cubicBezTo>
                <a:cubicBezTo>
                  <a:pt x="2518596" y="277457"/>
                  <a:pt x="2481245" y="283716"/>
                  <a:pt x="2481245" y="283716"/>
                </a:cubicBezTo>
                <a:cubicBezTo>
                  <a:pt x="2671352" y="131631"/>
                  <a:pt x="2452183" y="291423"/>
                  <a:pt x="2604075" y="215477"/>
                </a:cubicBezTo>
                <a:cubicBezTo>
                  <a:pt x="2624420" y="205305"/>
                  <a:pt x="2638321" y="184706"/>
                  <a:pt x="2658666" y="174534"/>
                </a:cubicBezTo>
                <a:cubicBezTo>
                  <a:pt x="2684400" y="161667"/>
                  <a:pt x="2713257" y="156336"/>
                  <a:pt x="2740552" y="147238"/>
                </a:cubicBezTo>
                <a:lnTo>
                  <a:pt x="2781496" y="133591"/>
                </a:lnTo>
                <a:cubicBezTo>
                  <a:pt x="2795144" y="124492"/>
                  <a:pt x="2838000" y="101108"/>
                  <a:pt x="2822439" y="106295"/>
                </a:cubicBezTo>
                <a:cubicBezTo>
                  <a:pt x="2793487" y="115945"/>
                  <a:pt x="2766720" y="131537"/>
                  <a:pt x="2740552" y="147238"/>
                </a:cubicBezTo>
                <a:cubicBezTo>
                  <a:pt x="2721047" y="158941"/>
                  <a:pt x="2705250" y="176126"/>
                  <a:pt x="2685961" y="188182"/>
                </a:cubicBezTo>
                <a:cubicBezTo>
                  <a:pt x="2668709" y="198965"/>
                  <a:pt x="2649155" y="205597"/>
                  <a:pt x="2631370" y="215477"/>
                </a:cubicBezTo>
                <a:cubicBezTo>
                  <a:pt x="2608182" y="228359"/>
                  <a:pt x="2539405" y="268284"/>
                  <a:pt x="2563131" y="256421"/>
                </a:cubicBezTo>
                <a:cubicBezTo>
                  <a:pt x="2581328" y="247322"/>
                  <a:pt x="2598733" y="236428"/>
                  <a:pt x="2617722" y="229125"/>
                </a:cubicBezTo>
                <a:cubicBezTo>
                  <a:pt x="2658003" y="213632"/>
                  <a:pt x="2740552" y="188182"/>
                  <a:pt x="2740552" y="188182"/>
                </a:cubicBezTo>
                <a:cubicBezTo>
                  <a:pt x="2781673" y="160768"/>
                  <a:pt x="2787601" y="154371"/>
                  <a:pt x="2836087" y="133591"/>
                </a:cubicBezTo>
                <a:cubicBezTo>
                  <a:pt x="2849310" y="127924"/>
                  <a:pt x="2863807" y="125610"/>
                  <a:pt x="2877030" y="119943"/>
                </a:cubicBezTo>
                <a:cubicBezTo>
                  <a:pt x="2895730" y="111929"/>
                  <a:pt x="2946007" y="78261"/>
                  <a:pt x="2931621" y="92647"/>
                </a:cubicBezTo>
                <a:cubicBezTo>
                  <a:pt x="2908424" y="115843"/>
                  <a:pt x="2877030" y="129041"/>
                  <a:pt x="2849734" y="147238"/>
                </a:cubicBezTo>
                <a:cubicBezTo>
                  <a:pt x="2836086" y="156337"/>
                  <a:pt x="2820389" y="162936"/>
                  <a:pt x="2808791" y="174534"/>
                </a:cubicBezTo>
                <a:cubicBezTo>
                  <a:pt x="2781496" y="201830"/>
                  <a:pt x="2694787" y="277834"/>
                  <a:pt x="2726905" y="256421"/>
                </a:cubicBezTo>
                <a:cubicBezTo>
                  <a:pt x="2783455" y="218720"/>
                  <a:pt x="2751935" y="233103"/>
                  <a:pt x="2822439" y="215477"/>
                </a:cubicBezTo>
                <a:cubicBezTo>
                  <a:pt x="2836087" y="206379"/>
                  <a:pt x="2848306" y="194643"/>
                  <a:pt x="2863382" y="188182"/>
                </a:cubicBezTo>
                <a:cubicBezTo>
                  <a:pt x="2880622" y="180793"/>
                  <a:pt x="2899938" y="179687"/>
                  <a:pt x="2917973" y="174534"/>
                </a:cubicBezTo>
                <a:cubicBezTo>
                  <a:pt x="2931805" y="170582"/>
                  <a:pt x="2945693" y="166553"/>
                  <a:pt x="2958916" y="160886"/>
                </a:cubicBezTo>
                <a:cubicBezTo>
                  <a:pt x="3058829" y="118067"/>
                  <a:pt x="2967454" y="145105"/>
                  <a:pt x="3068099" y="119943"/>
                </a:cubicBezTo>
                <a:cubicBezTo>
                  <a:pt x="3095394" y="124492"/>
                  <a:pt x="3134636" y="110567"/>
                  <a:pt x="3149985" y="133591"/>
                </a:cubicBezTo>
                <a:cubicBezTo>
                  <a:pt x="3161270" y="150519"/>
                  <a:pt x="3113058" y="150792"/>
                  <a:pt x="3095394" y="160886"/>
                </a:cubicBezTo>
                <a:cubicBezTo>
                  <a:pt x="3001423" y="214584"/>
                  <a:pt x="3118232" y="165825"/>
                  <a:pt x="2986212" y="201830"/>
                </a:cubicBezTo>
                <a:cubicBezTo>
                  <a:pt x="2958454" y="209400"/>
                  <a:pt x="2876112" y="234768"/>
                  <a:pt x="2904325" y="229125"/>
                </a:cubicBezTo>
                <a:lnTo>
                  <a:pt x="2972564" y="215477"/>
                </a:lnTo>
                <a:cubicBezTo>
                  <a:pt x="3040803" y="220026"/>
                  <a:pt x="3109821" y="217881"/>
                  <a:pt x="3177281" y="229125"/>
                </a:cubicBezTo>
                <a:cubicBezTo>
                  <a:pt x="3191472" y="231490"/>
                  <a:pt x="3150723" y="242773"/>
                  <a:pt x="3136337" y="242773"/>
                </a:cubicBezTo>
                <a:cubicBezTo>
                  <a:pt x="3113141" y="242773"/>
                  <a:pt x="3090845" y="233674"/>
                  <a:pt x="3068099" y="229125"/>
                </a:cubicBezTo>
                <a:cubicBezTo>
                  <a:pt x="3072648" y="215477"/>
                  <a:pt x="3071574" y="198354"/>
                  <a:pt x="3081746" y="188182"/>
                </a:cubicBezTo>
                <a:cubicBezTo>
                  <a:pt x="3091919" y="178009"/>
                  <a:pt x="3108733" y="178023"/>
                  <a:pt x="3122690" y="174534"/>
                </a:cubicBezTo>
                <a:lnTo>
                  <a:pt x="3231872" y="147238"/>
                </a:lnTo>
                <a:cubicBezTo>
                  <a:pt x="3257827" y="152429"/>
                  <a:pt x="3313076" y="160545"/>
                  <a:pt x="3341054" y="174534"/>
                </a:cubicBezTo>
                <a:cubicBezTo>
                  <a:pt x="3355725" y="181870"/>
                  <a:pt x="3368349" y="192731"/>
                  <a:pt x="3381997" y="201830"/>
                </a:cubicBezTo>
                <a:cubicBezTo>
                  <a:pt x="3368349" y="206379"/>
                  <a:pt x="3353921" y="209043"/>
                  <a:pt x="3341054" y="215477"/>
                </a:cubicBezTo>
                <a:cubicBezTo>
                  <a:pt x="3326383" y="222812"/>
                  <a:pt x="3316387" y="240738"/>
                  <a:pt x="3300111" y="242773"/>
                </a:cubicBezTo>
                <a:cubicBezTo>
                  <a:pt x="3277093" y="245650"/>
                  <a:pt x="3254618" y="233674"/>
                  <a:pt x="3231872" y="229125"/>
                </a:cubicBezTo>
                <a:cubicBezTo>
                  <a:pt x="3245520" y="224576"/>
                  <a:pt x="3259948" y="221911"/>
                  <a:pt x="3272815" y="215477"/>
                </a:cubicBezTo>
                <a:cubicBezTo>
                  <a:pt x="3287486" y="208142"/>
                  <a:pt x="3297404" y="189440"/>
                  <a:pt x="3313758" y="188182"/>
                </a:cubicBezTo>
                <a:cubicBezTo>
                  <a:pt x="3359343" y="184676"/>
                  <a:pt x="3404743" y="197281"/>
                  <a:pt x="3450236" y="201830"/>
                </a:cubicBezTo>
                <a:cubicBezTo>
                  <a:pt x="3552198" y="133853"/>
                  <a:pt x="3532838" y="136702"/>
                  <a:pt x="3750487" y="160886"/>
                </a:cubicBezTo>
                <a:cubicBezTo>
                  <a:pt x="3796597" y="166009"/>
                  <a:pt x="3569996" y="202853"/>
                  <a:pt x="3614009" y="188182"/>
                </a:cubicBezTo>
                <a:cubicBezTo>
                  <a:pt x="3677637" y="166972"/>
                  <a:pt x="3647624" y="174612"/>
                  <a:pt x="3736839" y="160886"/>
                </a:cubicBezTo>
                <a:cubicBezTo>
                  <a:pt x="3856751" y="142438"/>
                  <a:pt x="3904030" y="140724"/>
                  <a:pt x="3682248" y="160886"/>
                </a:cubicBezTo>
                <a:cubicBezTo>
                  <a:pt x="3668600" y="174534"/>
                  <a:pt x="3658063" y="192254"/>
                  <a:pt x="3641305" y="201830"/>
                </a:cubicBezTo>
                <a:cubicBezTo>
                  <a:pt x="3625019" y="211136"/>
                  <a:pt x="3568919" y="221408"/>
                  <a:pt x="3586714" y="215477"/>
                </a:cubicBezTo>
                <a:cubicBezTo>
                  <a:pt x="3600362" y="210928"/>
                  <a:pt x="3613551" y="204651"/>
                  <a:pt x="3627657" y="201830"/>
                </a:cubicBezTo>
                <a:lnTo>
                  <a:pt x="3764134" y="174534"/>
                </a:lnTo>
                <a:cubicBezTo>
                  <a:pt x="3887733" y="195134"/>
                  <a:pt x="3857371" y="180124"/>
                  <a:pt x="3777782" y="201830"/>
                </a:cubicBezTo>
                <a:cubicBezTo>
                  <a:pt x="3613233" y="246707"/>
                  <a:pt x="3728367" y="225066"/>
                  <a:pt x="3805078" y="215477"/>
                </a:cubicBezTo>
                <a:cubicBezTo>
                  <a:pt x="3818726" y="210928"/>
                  <a:pt x="3831756" y="203691"/>
                  <a:pt x="3846021" y="201830"/>
                </a:cubicBezTo>
                <a:cubicBezTo>
                  <a:pt x="3936692" y="190003"/>
                  <a:pt x="4118976" y="174534"/>
                  <a:pt x="4118976" y="174534"/>
                </a:cubicBezTo>
                <a:cubicBezTo>
                  <a:pt x="4091681" y="192731"/>
                  <a:pt x="4068212" y="218751"/>
                  <a:pt x="4037090" y="229125"/>
                </a:cubicBezTo>
                <a:cubicBezTo>
                  <a:pt x="4023442" y="233674"/>
                  <a:pt x="3996146" y="257159"/>
                  <a:pt x="3996146" y="242773"/>
                </a:cubicBezTo>
                <a:cubicBezTo>
                  <a:pt x="3996146" y="225134"/>
                  <a:pt x="4067936" y="205196"/>
                  <a:pt x="4078033" y="201830"/>
                </a:cubicBezTo>
                <a:cubicBezTo>
                  <a:pt x="4096230" y="188182"/>
                  <a:pt x="4116540" y="176970"/>
                  <a:pt x="4132624" y="160886"/>
                </a:cubicBezTo>
                <a:cubicBezTo>
                  <a:pt x="4144222" y="149288"/>
                  <a:pt x="4075597" y="184965"/>
                  <a:pt x="4091681" y="188182"/>
                </a:cubicBezTo>
                <a:cubicBezTo>
                  <a:pt x="4127646" y="195375"/>
                  <a:pt x="4164469" y="179083"/>
                  <a:pt x="4200863" y="174534"/>
                </a:cubicBezTo>
                <a:cubicBezTo>
                  <a:pt x="4280108" y="148118"/>
                  <a:pt x="4327239" y="120002"/>
                  <a:pt x="4419227" y="160886"/>
                </a:cubicBezTo>
                <a:cubicBezTo>
                  <a:pt x="4432373" y="166729"/>
                  <a:pt x="4414566" y="190596"/>
                  <a:pt x="4405579" y="201830"/>
                </a:cubicBezTo>
                <a:cubicBezTo>
                  <a:pt x="4386339" y="225880"/>
                  <a:pt x="4350664" y="233783"/>
                  <a:pt x="4323693" y="242773"/>
                </a:cubicBezTo>
                <a:cubicBezTo>
                  <a:pt x="4305496" y="238224"/>
                  <a:pt x="4269102" y="247882"/>
                  <a:pt x="4269102" y="229125"/>
                </a:cubicBezTo>
                <a:cubicBezTo>
                  <a:pt x="4269102" y="210368"/>
                  <a:pt x="4305727" y="220867"/>
                  <a:pt x="4323693" y="215477"/>
                </a:cubicBezTo>
                <a:cubicBezTo>
                  <a:pt x="4351251" y="207210"/>
                  <a:pt x="4378284" y="197280"/>
                  <a:pt x="4405579" y="188182"/>
                </a:cubicBezTo>
                <a:lnTo>
                  <a:pt x="4364636" y="201830"/>
                </a:lnTo>
                <a:lnTo>
                  <a:pt x="4323693" y="215477"/>
                </a:lnTo>
                <a:cubicBezTo>
                  <a:pt x="4337341" y="206379"/>
                  <a:pt x="4349278" y="193941"/>
                  <a:pt x="4364636" y="188182"/>
                </a:cubicBezTo>
                <a:cubicBezTo>
                  <a:pt x="4386356" y="180037"/>
                  <a:pt x="4432875" y="174534"/>
                  <a:pt x="4432875" y="174534"/>
                </a:cubicBezTo>
                <a:cubicBezTo>
                  <a:pt x="4514761" y="179083"/>
                  <a:pt x="4597346" y="176583"/>
                  <a:pt x="4678534" y="188182"/>
                </a:cubicBezTo>
                <a:cubicBezTo>
                  <a:pt x="4697103" y="190835"/>
                  <a:pt x="4642398" y="198475"/>
                  <a:pt x="4623943" y="201830"/>
                </a:cubicBezTo>
                <a:cubicBezTo>
                  <a:pt x="4592294" y="207584"/>
                  <a:pt x="4560254" y="210928"/>
                  <a:pt x="4528409" y="215477"/>
                </a:cubicBezTo>
                <a:cubicBezTo>
                  <a:pt x="4617283" y="156228"/>
                  <a:pt x="4590401" y="164330"/>
                  <a:pt x="4774069" y="174534"/>
                </a:cubicBezTo>
                <a:cubicBezTo>
                  <a:pt x="4790446" y="175444"/>
                  <a:pt x="4801364" y="192731"/>
                  <a:pt x="4815012" y="201830"/>
                </a:cubicBezTo>
                <a:cubicBezTo>
                  <a:pt x="4801364" y="210928"/>
                  <a:pt x="4788740" y="221790"/>
                  <a:pt x="4774069" y="229125"/>
                </a:cubicBezTo>
                <a:cubicBezTo>
                  <a:pt x="4730395" y="250962"/>
                  <a:pt x="4708559" y="234584"/>
                  <a:pt x="4774069" y="256421"/>
                </a:cubicBezTo>
                <a:cubicBezTo>
                  <a:pt x="4828692" y="220005"/>
                  <a:pt x="4809796" y="228541"/>
                  <a:pt x="4883251" y="201830"/>
                </a:cubicBezTo>
                <a:cubicBezTo>
                  <a:pt x="4980230" y="166565"/>
                  <a:pt x="5010865" y="168001"/>
                  <a:pt x="4869603" y="188182"/>
                </a:cubicBezTo>
                <a:cubicBezTo>
                  <a:pt x="4765710" y="222812"/>
                  <a:pt x="4759503" y="221119"/>
                  <a:pt x="4855955" y="201830"/>
                </a:cubicBezTo>
                <a:cubicBezTo>
                  <a:pt x="4869603" y="188182"/>
                  <a:pt x="4880840" y="171592"/>
                  <a:pt x="4896899" y="160886"/>
                </a:cubicBezTo>
                <a:cubicBezTo>
                  <a:pt x="4908869" y="152906"/>
                  <a:pt x="4924696" y="153081"/>
                  <a:pt x="4937842" y="147238"/>
                </a:cubicBezTo>
                <a:cubicBezTo>
                  <a:pt x="4965729" y="134844"/>
                  <a:pt x="4991048" y="116724"/>
                  <a:pt x="5019728" y="106295"/>
                </a:cubicBezTo>
                <a:cubicBezTo>
                  <a:pt x="5041528" y="98368"/>
                  <a:pt x="5065323" y="97679"/>
                  <a:pt x="5087967" y="92647"/>
                </a:cubicBezTo>
                <a:cubicBezTo>
                  <a:pt x="5106277" y="88578"/>
                  <a:pt x="5124361" y="83549"/>
                  <a:pt x="5142558" y="79000"/>
                </a:cubicBezTo>
                <a:cubicBezTo>
                  <a:pt x="5165304" y="92648"/>
                  <a:pt x="5202408" y="94778"/>
                  <a:pt x="5210797" y="119943"/>
                </a:cubicBezTo>
                <a:cubicBezTo>
                  <a:pt x="5216901" y="138253"/>
                  <a:pt x="5185295" y="149306"/>
                  <a:pt x="5169854" y="160886"/>
                </a:cubicBezTo>
                <a:cubicBezTo>
                  <a:pt x="5148633" y="176802"/>
                  <a:pt x="5124361" y="188182"/>
                  <a:pt x="5101615" y="201830"/>
                </a:cubicBezTo>
                <a:cubicBezTo>
                  <a:pt x="5115263" y="206379"/>
                  <a:pt x="5128317" y="217512"/>
                  <a:pt x="5142558" y="215477"/>
                </a:cubicBezTo>
                <a:cubicBezTo>
                  <a:pt x="5162698" y="212600"/>
                  <a:pt x="5178100" y="195325"/>
                  <a:pt x="5197149" y="188182"/>
                </a:cubicBezTo>
                <a:cubicBezTo>
                  <a:pt x="5214712" y="181596"/>
                  <a:pt x="5234177" y="181120"/>
                  <a:pt x="5251740" y="174534"/>
                </a:cubicBezTo>
                <a:cubicBezTo>
                  <a:pt x="5270790" y="167390"/>
                  <a:pt x="5287740" y="155501"/>
                  <a:pt x="5306331" y="147238"/>
                </a:cubicBezTo>
                <a:cubicBezTo>
                  <a:pt x="5328718" y="137288"/>
                  <a:pt x="5350072" y="119943"/>
                  <a:pt x="5374570" y="119943"/>
                </a:cubicBezTo>
                <a:cubicBezTo>
                  <a:pt x="5390972" y="119943"/>
                  <a:pt x="5348298" y="139903"/>
                  <a:pt x="5333627" y="147238"/>
                </a:cubicBezTo>
                <a:cubicBezTo>
                  <a:pt x="5320760" y="153672"/>
                  <a:pt x="5305830" y="155043"/>
                  <a:pt x="5292684" y="160886"/>
                </a:cubicBezTo>
                <a:cubicBezTo>
                  <a:pt x="5264797" y="173281"/>
                  <a:pt x="5239132" y="190496"/>
                  <a:pt x="5210797" y="201830"/>
                </a:cubicBezTo>
                <a:cubicBezTo>
                  <a:pt x="5193382" y="208796"/>
                  <a:pt x="5174241" y="210324"/>
                  <a:pt x="5156206" y="215477"/>
                </a:cubicBezTo>
                <a:cubicBezTo>
                  <a:pt x="5142374" y="219429"/>
                  <a:pt x="5128911" y="224576"/>
                  <a:pt x="5115263" y="229125"/>
                </a:cubicBezTo>
                <a:cubicBezTo>
                  <a:pt x="5124361" y="215477"/>
                  <a:pt x="5146536" y="204095"/>
                  <a:pt x="5142558" y="188182"/>
                </a:cubicBezTo>
                <a:cubicBezTo>
                  <a:pt x="5139069" y="174226"/>
                  <a:pt x="5115447" y="178486"/>
                  <a:pt x="5101615" y="174534"/>
                </a:cubicBezTo>
                <a:cubicBezTo>
                  <a:pt x="5044609" y="158246"/>
                  <a:pt x="5029483" y="157962"/>
                  <a:pt x="4965137" y="147238"/>
                </a:cubicBezTo>
                <a:cubicBezTo>
                  <a:pt x="4983334" y="129041"/>
                  <a:pt x="4997661" y="105887"/>
                  <a:pt x="5019728" y="92647"/>
                </a:cubicBezTo>
                <a:cubicBezTo>
                  <a:pt x="5044400" y="77844"/>
                  <a:pt x="5101615" y="65352"/>
                  <a:pt x="5101615" y="65352"/>
                </a:cubicBezTo>
                <a:cubicBezTo>
                  <a:pt x="5151657" y="69901"/>
                  <a:pt x="5208653" y="53148"/>
                  <a:pt x="5251740" y="79000"/>
                </a:cubicBezTo>
                <a:cubicBezTo>
                  <a:pt x="5276412" y="93803"/>
                  <a:pt x="5197149" y="97197"/>
                  <a:pt x="5169854" y="106295"/>
                </a:cubicBezTo>
                <a:cubicBezTo>
                  <a:pt x="5113351" y="125129"/>
                  <a:pt x="5140879" y="111964"/>
                  <a:pt x="5087967" y="147238"/>
                </a:cubicBezTo>
                <a:cubicBezTo>
                  <a:pt x="5110713" y="151787"/>
                  <a:pt x="5133188" y="163763"/>
                  <a:pt x="5156206" y="160886"/>
                </a:cubicBezTo>
                <a:cubicBezTo>
                  <a:pt x="5172482" y="158852"/>
                  <a:pt x="5182073" y="140052"/>
                  <a:pt x="5197149" y="133591"/>
                </a:cubicBezTo>
                <a:cubicBezTo>
                  <a:pt x="5214389" y="126202"/>
                  <a:pt x="5233705" y="125096"/>
                  <a:pt x="5251740" y="119943"/>
                </a:cubicBezTo>
                <a:cubicBezTo>
                  <a:pt x="5265573" y="115991"/>
                  <a:pt x="5278727" y="109784"/>
                  <a:pt x="5292684" y="106295"/>
                </a:cubicBezTo>
                <a:cubicBezTo>
                  <a:pt x="5315188" y="100669"/>
                  <a:pt x="5338418" y="98273"/>
                  <a:pt x="5360922" y="92647"/>
                </a:cubicBezTo>
                <a:cubicBezTo>
                  <a:pt x="5374879" y="89158"/>
                  <a:pt x="5416252" y="79000"/>
                  <a:pt x="5401866" y="79000"/>
                </a:cubicBezTo>
                <a:cubicBezTo>
                  <a:pt x="5383109" y="79000"/>
                  <a:pt x="5365668" y="88969"/>
                  <a:pt x="5347275" y="92647"/>
                </a:cubicBezTo>
                <a:cubicBezTo>
                  <a:pt x="5320140" y="98074"/>
                  <a:pt x="5292684" y="101746"/>
                  <a:pt x="5265388" y="106295"/>
                </a:cubicBezTo>
                <a:cubicBezTo>
                  <a:pt x="5324528" y="110844"/>
                  <a:pt x="5386538" y="101186"/>
                  <a:pt x="5442809" y="119943"/>
                </a:cubicBezTo>
                <a:cubicBezTo>
                  <a:pt x="5456457" y="124492"/>
                  <a:pt x="5439333" y="150714"/>
                  <a:pt x="5429161" y="160886"/>
                </a:cubicBezTo>
                <a:cubicBezTo>
                  <a:pt x="5412296" y="177751"/>
                  <a:pt x="5358096" y="193673"/>
                  <a:pt x="5333627" y="201830"/>
                </a:cubicBezTo>
                <a:cubicBezTo>
                  <a:pt x="5394992" y="222284"/>
                  <a:pt x="5357187" y="217824"/>
                  <a:pt x="5429161" y="201830"/>
                </a:cubicBezTo>
                <a:cubicBezTo>
                  <a:pt x="5451805" y="196798"/>
                  <a:pt x="5520597" y="188182"/>
                  <a:pt x="5497400" y="188182"/>
                </a:cubicBezTo>
                <a:cubicBezTo>
                  <a:pt x="5469728" y="188182"/>
                  <a:pt x="5387890" y="203455"/>
                  <a:pt x="5415514" y="201830"/>
                </a:cubicBezTo>
                <a:lnTo>
                  <a:pt x="5647525" y="188182"/>
                </a:lnTo>
                <a:cubicBezTo>
                  <a:pt x="5611131" y="183633"/>
                  <a:pt x="5572397" y="188156"/>
                  <a:pt x="5538343" y="174534"/>
                </a:cubicBezTo>
                <a:cubicBezTo>
                  <a:pt x="5532976" y="172387"/>
                  <a:pt x="5778894" y="103450"/>
                  <a:pt x="5688469" y="133591"/>
                </a:cubicBezTo>
                <a:cubicBezTo>
                  <a:pt x="5661173" y="142689"/>
                  <a:pt x="5630522" y="144926"/>
                  <a:pt x="5606582" y="160886"/>
                </a:cubicBezTo>
                <a:cubicBezTo>
                  <a:pt x="5592934" y="169985"/>
                  <a:pt x="5580715" y="181721"/>
                  <a:pt x="5565639" y="188182"/>
                </a:cubicBezTo>
                <a:cubicBezTo>
                  <a:pt x="5548399" y="195571"/>
                  <a:pt x="5492291" y="201830"/>
                  <a:pt x="5511048" y="201830"/>
                </a:cubicBezTo>
                <a:cubicBezTo>
                  <a:pt x="5579438" y="201830"/>
                  <a:pt x="5647525" y="192731"/>
                  <a:pt x="5715764" y="188182"/>
                </a:cubicBezTo>
                <a:cubicBezTo>
                  <a:pt x="5747609" y="183633"/>
                  <a:pt x="5779755" y="180843"/>
                  <a:pt x="5811299" y="174534"/>
                </a:cubicBezTo>
                <a:cubicBezTo>
                  <a:pt x="5825406" y="171713"/>
                  <a:pt x="5866628" y="160886"/>
                  <a:pt x="5852242" y="160886"/>
                </a:cubicBezTo>
                <a:cubicBezTo>
                  <a:pt x="5824570" y="160886"/>
                  <a:pt x="5797651" y="169985"/>
                  <a:pt x="5770355" y="174534"/>
                </a:cubicBezTo>
                <a:cubicBezTo>
                  <a:pt x="5784003" y="179083"/>
                  <a:pt x="5797011" y="186501"/>
                  <a:pt x="5811299" y="188182"/>
                </a:cubicBezTo>
                <a:cubicBezTo>
                  <a:pt x="5874713" y="195643"/>
                  <a:pt x="5944239" y="175408"/>
                  <a:pt x="6002367" y="201830"/>
                </a:cubicBezTo>
                <a:cubicBezTo>
                  <a:pt x="6032207" y="215394"/>
                  <a:pt x="5922211" y="282851"/>
                  <a:pt x="5920481" y="283716"/>
                </a:cubicBezTo>
                <a:cubicBezTo>
                  <a:pt x="5907614" y="290150"/>
                  <a:pt x="5865151" y="297364"/>
                  <a:pt x="5879537" y="297364"/>
                </a:cubicBezTo>
                <a:cubicBezTo>
                  <a:pt x="5892525" y="297364"/>
                  <a:pt x="5984821" y="275332"/>
                  <a:pt x="6002367" y="270068"/>
                </a:cubicBezTo>
                <a:cubicBezTo>
                  <a:pt x="6029926" y="261800"/>
                  <a:pt x="6084254" y="242773"/>
                  <a:pt x="6084254" y="242773"/>
                </a:cubicBezTo>
                <a:cubicBezTo>
                  <a:pt x="6102451" y="229125"/>
                  <a:pt x="6120211" y="214874"/>
                  <a:pt x="6138845" y="201830"/>
                </a:cubicBezTo>
                <a:cubicBezTo>
                  <a:pt x="6215466" y="148195"/>
                  <a:pt x="6264491" y="132785"/>
                  <a:pt x="6166140" y="160886"/>
                </a:cubicBezTo>
                <a:cubicBezTo>
                  <a:pt x="6152308" y="164838"/>
                  <a:pt x="6138845" y="169985"/>
                  <a:pt x="6125197" y="174534"/>
                </a:cubicBezTo>
                <a:cubicBezTo>
                  <a:pt x="6134296" y="160886"/>
                  <a:pt x="6139685" y="143838"/>
                  <a:pt x="6152493" y="133591"/>
                </a:cubicBezTo>
                <a:cubicBezTo>
                  <a:pt x="6163727" y="124604"/>
                  <a:pt x="6180340" y="125896"/>
                  <a:pt x="6193436" y="119943"/>
                </a:cubicBezTo>
                <a:cubicBezTo>
                  <a:pt x="6230479" y="103105"/>
                  <a:pt x="6266224" y="83549"/>
                  <a:pt x="6302618" y="65352"/>
                </a:cubicBezTo>
                <a:lnTo>
                  <a:pt x="6357209" y="38056"/>
                </a:lnTo>
                <a:cubicBezTo>
                  <a:pt x="6375406" y="42605"/>
                  <a:pt x="6408121" y="33311"/>
                  <a:pt x="6411800" y="51704"/>
                </a:cubicBezTo>
                <a:cubicBezTo>
                  <a:pt x="6416261" y="74008"/>
                  <a:pt x="6389054" y="92647"/>
                  <a:pt x="6370857" y="106295"/>
                </a:cubicBezTo>
                <a:cubicBezTo>
                  <a:pt x="6351258" y="120994"/>
                  <a:pt x="6324530" y="122635"/>
                  <a:pt x="6302618" y="133591"/>
                </a:cubicBezTo>
                <a:cubicBezTo>
                  <a:pt x="6287947" y="140926"/>
                  <a:pt x="6276346" y="153551"/>
                  <a:pt x="6261675" y="160886"/>
                </a:cubicBezTo>
                <a:cubicBezTo>
                  <a:pt x="6223562" y="179942"/>
                  <a:pt x="6131921" y="187221"/>
                  <a:pt x="6316266" y="160886"/>
                </a:cubicBezTo>
                <a:cubicBezTo>
                  <a:pt x="6334463" y="151788"/>
                  <a:pt x="6352157" y="141605"/>
                  <a:pt x="6370857" y="133591"/>
                </a:cubicBezTo>
                <a:cubicBezTo>
                  <a:pt x="6403697" y="119517"/>
                  <a:pt x="6463694" y="106295"/>
                  <a:pt x="6493687" y="106295"/>
                </a:cubicBezTo>
                <a:cubicBezTo>
                  <a:pt x="6508073" y="106295"/>
                  <a:pt x="6466934" y="117578"/>
                  <a:pt x="6452743" y="119943"/>
                </a:cubicBezTo>
                <a:cubicBezTo>
                  <a:pt x="6412109" y="126716"/>
                  <a:pt x="6370857" y="129042"/>
                  <a:pt x="6329914" y="133591"/>
                </a:cubicBezTo>
                <a:cubicBezTo>
                  <a:pt x="6348111" y="138140"/>
                  <a:pt x="6366051" y="143883"/>
                  <a:pt x="6384505" y="147238"/>
                </a:cubicBezTo>
                <a:cubicBezTo>
                  <a:pt x="6416154" y="152992"/>
                  <a:pt x="6457293" y="138139"/>
                  <a:pt x="6480039" y="160886"/>
                </a:cubicBezTo>
                <a:cubicBezTo>
                  <a:pt x="6496441" y="177289"/>
                  <a:pt x="6434644" y="170503"/>
                  <a:pt x="6411800" y="174534"/>
                </a:cubicBezTo>
                <a:lnTo>
                  <a:pt x="6248027" y="201830"/>
                </a:lnTo>
                <a:lnTo>
                  <a:pt x="6166140" y="215477"/>
                </a:lnTo>
                <a:lnTo>
                  <a:pt x="6084254" y="242773"/>
                </a:lnTo>
                <a:lnTo>
                  <a:pt x="6043311" y="256421"/>
                </a:lnTo>
                <a:cubicBezTo>
                  <a:pt x="6034212" y="242773"/>
                  <a:pt x="6012798" y="231561"/>
                  <a:pt x="6016015" y="215477"/>
                </a:cubicBezTo>
                <a:cubicBezTo>
                  <a:pt x="6019794" y="196580"/>
                  <a:pt x="6084492" y="179004"/>
                  <a:pt x="6097902" y="174534"/>
                </a:cubicBezTo>
                <a:cubicBezTo>
                  <a:pt x="6084254" y="165435"/>
                  <a:pt x="6073261" y="149049"/>
                  <a:pt x="6056958" y="147238"/>
                </a:cubicBezTo>
                <a:cubicBezTo>
                  <a:pt x="5991274" y="139940"/>
                  <a:pt x="5985523" y="164255"/>
                  <a:pt x="5934128" y="174534"/>
                </a:cubicBezTo>
                <a:cubicBezTo>
                  <a:pt x="5902585" y="180843"/>
                  <a:pt x="5870762" y="188182"/>
                  <a:pt x="5838594" y="188182"/>
                </a:cubicBezTo>
                <a:cubicBezTo>
                  <a:pt x="5819837" y="188182"/>
                  <a:pt x="5875622" y="181120"/>
                  <a:pt x="5893185" y="174534"/>
                </a:cubicBezTo>
                <a:cubicBezTo>
                  <a:pt x="5912235" y="167390"/>
                  <a:pt x="5930112" y="157332"/>
                  <a:pt x="5947776" y="147238"/>
                </a:cubicBezTo>
                <a:cubicBezTo>
                  <a:pt x="5977164" y="130445"/>
                  <a:pt x="5993792" y="108920"/>
                  <a:pt x="6029663" y="106295"/>
                </a:cubicBezTo>
                <a:cubicBezTo>
                  <a:pt x="6202312" y="93662"/>
                  <a:pt x="6375406" y="88098"/>
                  <a:pt x="6548278" y="79000"/>
                </a:cubicBezTo>
                <a:cubicBezTo>
                  <a:pt x="6561926" y="69901"/>
                  <a:pt x="6574550" y="59040"/>
                  <a:pt x="6589221" y="51704"/>
                </a:cubicBezTo>
                <a:cubicBezTo>
                  <a:pt x="6612098" y="40265"/>
                  <a:pt x="6676485" y="17653"/>
                  <a:pt x="6602869" y="79000"/>
                </a:cubicBezTo>
                <a:cubicBezTo>
                  <a:pt x="6563200" y="112058"/>
                  <a:pt x="6474250" y="118633"/>
                  <a:pt x="6630164" y="92647"/>
                </a:cubicBezTo>
                <a:cubicBezTo>
                  <a:pt x="6639263" y="106295"/>
                  <a:pt x="6660677" y="117507"/>
                  <a:pt x="6657460" y="133591"/>
                </a:cubicBezTo>
                <a:cubicBezTo>
                  <a:pt x="6654243" y="149675"/>
                  <a:pt x="6628114" y="172484"/>
                  <a:pt x="6616516" y="160886"/>
                </a:cubicBezTo>
                <a:cubicBezTo>
                  <a:pt x="6604918" y="149288"/>
                  <a:pt x="6631004" y="130190"/>
                  <a:pt x="6643812" y="119943"/>
                </a:cubicBezTo>
                <a:cubicBezTo>
                  <a:pt x="6655046" y="110956"/>
                  <a:pt x="6671107" y="110844"/>
                  <a:pt x="6684755" y="106295"/>
                </a:cubicBezTo>
                <a:cubicBezTo>
                  <a:pt x="6730248" y="110844"/>
                  <a:pt x="6779210" y="101933"/>
                  <a:pt x="6821233" y="119943"/>
                </a:cubicBezTo>
                <a:cubicBezTo>
                  <a:pt x="6836309" y="126404"/>
                  <a:pt x="6796328" y="143801"/>
                  <a:pt x="6780290" y="147238"/>
                </a:cubicBezTo>
                <a:cubicBezTo>
                  <a:pt x="6731157" y="157766"/>
                  <a:pt x="6680412" y="160886"/>
                  <a:pt x="6630164" y="160886"/>
                </a:cubicBezTo>
                <a:cubicBezTo>
                  <a:pt x="6602492" y="160886"/>
                  <a:pt x="6684916" y="152665"/>
                  <a:pt x="6712051" y="147238"/>
                </a:cubicBezTo>
                <a:cubicBezTo>
                  <a:pt x="6730444" y="143560"/>
                  <a:pt x="6748445" y="138140"/>
                  <a:pt x="6766642" y="133591"/>
                </a:cubicBezTo>
                <a:cubicBezTo>
                  <a:pt x="6777301" y="128261"/>
                  <a:pt x="6842095" y="92647"/>
                  <a:pt x="6862176" y="92647"/>
                </a:cubicBezTo>
                <a:cubicBezTo>
                  <a:pt x="6894344" y="92647"/>
                  <a:pt x="6925866" y="101746"/>
                  <a:pt x="6957711" y="106295"/>
                </a:cubicBezTo>
                <a:cubicBezTo>
                  <a:pt x="6939514" y="129041"/>
                  <a:pt x="6923717" y="153936"/>
                  <a:pt x="6903119" y="174534"/>
                </a:cubicBezTo>
                <a:cubicBezTo>
                  <a:pt x="6884330" y="193323"/>
                  <a:pt x="6818330" y="221284"/>
                  <a:pt x="6807585" y="242773"/>
                </a:cubicBezTo>
                <a:cubicBezTo>
                  <a:pt x="6801151" y="255640"/>
                  <a:pt x="6835661" y="235559"/>
                  <a:pt x="6848528" y="229125"/>
                </a:cubicBezTo>
                <a:cubicBezTo>
                  <a:pt x="6872254" y="217262"/>
                  <a:pt x="6894273" y="202241"/>
                  <a:pt x="6916767" y="188182"/>
                </a:cubicBezTo>
                <a:cubicBezTo>
                  <a:pt x="6930677" y="179489"/>
                  <a:pt x="6943040" y="168222"/>
                  <a:pt x="6957711" y="160886"/>
                </a:cubicBezTo>
                <a:cubicBezTo>
                  <a:pt x="6970578" y="154452"/>
                  <a:pt x="6998654" y="132852"/>
                  <a:pt x="6998654" y="147238"/>
                </a:cubicBezTo>
                <a:cubicBezTo>
                  <a:pt x="6998654" y="163641"/>
                  <a:pt x="6972382" y="167198"/>
                  <a:pt x="6957711" y="174534"/>
                </a:cubicBezTo>
                <a:cubicBezTo>
                  <a:pt x="6944844" y="180968"/>
                  <a:pt x="6902381" y="188182"/>
                  <a:pt x="6916767" y="188182"/>
                </a:cubicBezTo>
                <a:cubicBezTo>
                  <a:pt x="6925512" y="188182"/>
                  <a:pt x="6999431" y="167322"/>
                  <a:pt x="7012302" y="160886"/>
                </a:cubicBezTo>
                <a:cubicBezTo>
                  <a:pt x="7026973" y="153551"/>
                  <a:pt x="7038169" y="140052"/>
                  <a:pt x="7053245" y="133591"/>
                </a:cubicBezTo>
                <a:cubicBezTo>
                  <a:pt x="7070485" y="126202"/>
                  <a:pt x="7089639" y="124492"/>
                  <a:pt x="7107836" y="119943"/>
                </a:cubicBezTo>
                <a:cubicBezTo>
                  <a:pt x="7126033" y="124492"/>
                  <a:pt x="7168359" y="115797"/>
                  <a:pt x="7162427" y="133591"/>
                </a:cubicBezTo>
                <a:cubicBezTo>
                  <a:pt x="7154680" y="156832"/>
                  <a:pt x="7117429" y="153139"/>
                  <a:pt x="7094188" y="160886"/>
                </a:cubicBezTo>
                <a:cubicBezTo>
                  <a:pt x="7076393" y="166817"/>
                  <a:pt x="7022820" y="182922"/>
                  <a:pt x="7039597" y="174534"/>
                </a:cubicBezTo>
                <a:cubicBezTo>
                  <a:pt x="7039612" y="174527"/>
                  <a:pt x="7141947" y="140417"/>
                  <a:pt x="7162427" y="133591"/>
                </a:cubicBezTo>
                <a:lnTo>
                  <a:pt x="7203370" y="119943"/>
                </a:lnTo>
                <a:cubicBezTo>
                  <a:pt x="7226116" y="124492"/>
                  <a:pt x="7261235" y="112843"/>
                  <a:pt x="7271609" y="133591"/>
                </a:cubicBezTo>
                <a:cubicBezTo>
                  <a:pt x="7280241" y="150854"/>
                  <a:pt x="7245493" y="162178"/>
                  <a:pt x="7230666" y="174534"/>
                </a:cubicBezTo>
                <a:cubicBezTo>
                  <a:pt x="7218065" y="185035"/>
                  <a:pt x="7204393" y="194494"/>
                  <a:pt x="7189722" y="201830"/>
                </a:cubicBezTo>
                <a:cubicBezTo>
                  <a:pt x="7147647" y="222867"/>
                  <a:pt x="7048678" y="227989"/>
                  <a:pt x="7257961" y="201830"/>
                </a:cubicBezTo>
                <a:cubicBezTo>
                  <a:pt x="7416486" y="162198"/>
                  <a:pt x="7404052" y="181245"/>
                  <a:pt x="7217018" y="147238"/>
                </a:cubicBezTo>
                <a:cubicBezTo>
                  <a:pt x="7279118" y="109978"/>
                  <a:pt x="7270111" y="108672"/>
                  <a:pt x="7326200" y="92647"/>
                </a:cubicBezTo>
                <a:cubicBezTo>
                  <a:pt x="7371167" y="79800"/>
                  <a:pt x="7438917" y="67375"/>
                  <a:pt x="7312552" y="92647"/>
                </a:cubicBezTo>
                <a:lnTo>
                  <a:pt x="7503621" y="106295"/>
                </a:lnTo>
                <a:cubicBezTo>
                  <a:pt x="7521760" y="112891"/>
                  <a:pt x="7478737" y="136532"/>
                  <a:pt x="7462678" y="147238"/>
                </a:cubicBezTo>
                <a:cubicBezTo>
                  <a:pt x="7450708" y="155218"/>
                  <a:pt x="7434957" y="155219"/>
                  <a:pt x="7421734" y="160886"/>
                </a:cubicBezTo>
                <a:cubicBezTo>
                  <a:pt x="7403034" y="168900"/>
                  <a:pt x="7347842" y="194616"/>
                  <a:pt x="7367143" y="188182"/>
                </a:cubicBezTo>
                <a:cubicBezTo>
                  <a:pt x="7439579" y="164036"/>
                  <a:pt x="7511336" y="138485"/>
                  <a:pt x="7585508" y="119943"/>
                </a:cubicBezTo>
                <a:cubicBezTo>
                  <a:pt x="7599465" y="116454"/>
                  <a:pt x="7530237" y="134893"/>
                  <a:pt x="7544564" y="133591"/>
                </a:cubicBezTo>
                <a:lnTo>
                  <a:pt x="7694690" y="119943"/>
                </a:lnTo>
                <a:cubicBezTo>
                  <a:pt x="7767478" y="124492"/>
                  <a:pt x="7840423" y="126988"/>
                  <a:pt x="7913054" y="133591"/>
                </a:cubicBezTo>
                <a:cubicBezTo>
                  <a:pt x="7940612" y="136096"/>
                  <a:pt x="8022443" y="150294"/>
                  <a:pt x="7994940" y="147238"/>
                </a:cubicBezTo>
                <a:cubicBezTo>
                  <a:pt x="7926519" y="139635"/>
                  <a:pt x="7858463" y="129041"/>
                  <a:pt x="7790224" y="119943"/>
                </a:cubicBezTo>
                <a:cubicBezTo>
                  <a:pt x="7894117" y="85312"/>
                  <a:pt x="7843897" y="98289"/>
                  <a:pt x="7940349" y="79000"/>
                </a:cubicBezTo>
                <a:cubicBezTo>
                  <a:pt x="7931251" y="92648"/>
                  <a:pt x="7926702" y="110845"/>
                  <a:pt x="7913054" y="119943"/>
                </a:cubicBezTo>
                <a:cubicBezTo>
                  <a:pt x="7897447" y="130348"/>
                  <a:pt x="7876429" y="128201"/>
                  <a:pt x="7858463" y="133591"/>
                </a:cubicBezTo>
                <a:cubicBezTo>
                  <a:pt x="7830904" y="141859"/>
                  <a:pt x="7803872" y="151788"/>
                  <a:pt x="7776576" y="160886"/>
                </a:cubicBezTo>
                <a:cubicBezTo>
                  <a:pt x="7705112" y="184707"/>
                  <a:pt x="7721401" y="176567"/>
                  <a:pt x="7831167" y="160886"/>
                </a:cubicBezTo>
                <a:cubicBezTo>
                  <a:pt x="7803872" y="151788"/>
                  <a:pt x="7721986" y="142690"/>
                  <a:pt x="7749281" y="133591"/>
                </a:cubicBezTo>
                <a:cubicBezTo>
                  <a:pt x="7788304" y="120583"/>
                  <a:pt x="7801973" y="114864"/>
                  <a:pt x="7844815" y="106295"/>
                </a:cubicBezTo>
                <a:cubicBezTo>
                  <a:pt x="7964915" y="82275"/>
                  <a:pt x="7887961" y="105560"/>
                  <a:pt x="7967645" y="79000"/>
                </a:cubicBezTo>
                <a:cubicBezTo>
                  <a:pt x="7982661" y="68989"/>
                  <a:pt x="8026265" y="34732"/>
                  <a:pt x="8049531" y="38056"/>
                </a:cubicBezTo>
                <a:cubicBezTo>
                  <a:pt x="8069671" y="40933"/>
                  <a:pt x="8085925" y="56253"/>
                  <a:pt x="8104122" y="65352"/>
                </a:cubicBezTo>
                <a:cubicBezTo>
                  <a:pt x="8090474" y="79000"/>
                  <a:pt x="8063179" y="86994"/>
                  <a:pt x="8063179" y="106295"/>
                </a:cubicBezTo>
                <a:cubicBezTo>
                  <a:pt x="8063179" y="120681"/>
                  <a:pt x="8089736" y="119943"/>
                  <a:pt x="8104122" y="119943"/>
                </a:cubicBezTo>
                <a:cubicBezTo>
                  <a:pt x="8118508" y="119943"/>
                  <a:pt x="8131418" y="110844"/>
                  <a:pt x="8145066" y="106295"/>
                </a:cubicBezTo>
                <a:cubicBezTo>
                  <a:pt x="8158714" y="110844"/>
                  <a:pt x="8186009" y="105557"/>
                  <a:pt x="8186009" y="119943"/>
                </a:cubicBezTo>
                <a:cubicBezTo>
                  <a:pt x="8186009" y="139244"/>
                  <a:pt x="8161938" y="151513"/>
                  <a:pt x="8145066" y="160886"/>
                </a:cubicBezTo>
                <a:cubicBezTo>
                  <a:pt x="8119915" y="174859"/>
                  <a:pt x="8063179" y="188182"/>
                  <a:pt x="8063179" y="188182"/>
                </a:cubicBezTo>
                <a:cubicBezTo>
                  <a:pt x="8074103" y="174527"/>
                  <a:pt x="8134094" y="94387"/>
                  <a:pt x="8158714" y="79000"/>
                </a:cubicBezTo>
                <a:cubicBezTo>
                  <a:pt x="8177367" y="67342"/>
                  <a:pt x="8240672" y="47131"/>
                  <a:pt x="8267896" y="38056"/>
                </a:cubicBezTo>
                <a:cubicBezTo>
                  <a:pt x="8258797" y="51704"/>
                  <a:pt x="8251101" y="66399"/>
                  <a:pt x="8240600" y="79000"/>
                </a:cubicBezTo>
                <a:cubicBezTo>
                  <a:pt x="8228244" y="93827"/>
                  <a:pt x="8199657" y="100642"/>
                  <a:pt x="8199657" y="119943"/>
                </a:cubicBezTo>
                <a:cubicBezTo>
                  <a:pt x="8199657" y="134329"/>
                  <a:pt x="8226410" y="131226"/>
                  <a:pt x="8240600" y="133591"/>
                </a:cubicBezTo>
                <a:cubicBezTo>
                  <a:pt x="8281235" y="140363"/>
                  <a:pt x="8322487" y="142689"/>
                  <a:pt x="8363430" y="147238"/>
                </a:cubicBezTo>
                <a:cubicBezTo>
                  <a:pt x="8318026" y="158589"/>
                  <a:pt x="8258132" y="180858"/>
                  <a:pt x="8213305" y="147238"/>
                </a:cubicBezTo>
                <a:cubicBezTo>
                  <a:pt x="8200183" y="137397"/>
                  <a:pt x="8240600" y="129041"/>
                  <a:pt x="8254248" y="119943"/>
                </a:cubicBezTo>
                <a:cubicBezTo>
                  <a:pt x="8197256" y="81948"/>
                  <a:pt x="8224790" y="86364"/>
                  <a:pt x="8145066" y="106295"/>
                </a:cubicBezTo>
                <a:cubicBezTo>
                  <a:pt x="8131109" y="109784"/>
                  <a:pt x="8093949" y="130116"/>
                  <a:pt x="8104122" y="119943"/>
                </a:cubicBezTo>
                <a:cubicBezTo>
                  <a:pt x="8127319" y="96746"/>
                  <a:pt x="8158713" y="83549"/>
                  <a:pt x="8186009" y="65352"/>
                </a:cubicBezTo>
                <a:lnTo>
                  <a:pt x="8226952" y="38056"/>
                </a:lnTo>
                <a:lnTo>
                  <a:pt x="8404373" y="51704"/>
                </a:lnTo>
                <a:cubicBezTo>
                  <a:pt x="8430818" y="63038"/>
                  <a:pt x="8349782" y="69902"/>
                  <a:pt x="8322487" y="79000"/>
                </a:cubicBezTo>
                <a:lnTo>
                  <a:pt x="8281543" y="92647"/>
                </a:lnTo>
                <a:cubicBezTo>
                  <a:pt x="8175713" y="127923"/>
                  <a:pt x="8226277" y="107250"/>
                  <a:pt x="8445316" y="92647"/>
                </a:cubicBezTo>
                <a:cubicBezTo>
                  <a:pt x="8440767" y="106295"/>
                  <a:pt x="8443375" y="125229"/>
                  <a:pt x="8431669" y="133591"/>
                </a:cubicBezTo>
                <a:cubicBezTo>
                  <a:pt x="8408256" y="150315"/>
                  <a:pt x="8373722" y="144926"/>
                  <a:pt x="8349782" y="160886"/>
                </a:cubicBezTo>
                <a:lnTo>
                  <a:pt x="8308839" y="188182"/>
                </a:lnTo>
                <a:cubicBezTo>
                  <a:pt x="8374314" y="89966"/>
                  <a:pt x="8281596" y="210892"/>
                  <a:pt x="8418021" y="119943"/>
                </a:cubicBezTo>
                <a:lnTo>
                  <a:pt x="8499908" y="65352"/>
                </a:lnTo>
                <a:cubicBezTo>
                  <a:pt x="8495359" y="79000"/>
                  <a:pt x="8492694" y="93428"/>
                  <a:pt x="8486260" y="106295"/>
                </a:cubicBezTo>
                <a:cubicBezTo>
                  <a:pt x="8449387" y="180039"/>
                  <a:pt x="8409323" y="152753"/>
                  <a:pt x="8581794" y="133591"/>
                </a:cubicBezTo>
                <a:lnTo>
                  <a:pt x="8622737" y="106295"/>
                </a:lnTo>
                <a:cubicBezTo>
                  <a:pt x="8622737" y="106295"/>
                  <a:pt x="8678067" y="92647"/>
                  <a:pt x="8663681" y="92647"/>
                </a:cubicBezTo>
                <a:cubicBezTo>
                  <a:pt x="8644924" y="92647"/>
                  <a:pt x="8627125" y="101142"/>
                  <a:pt x="8609090" y="106295"/>
                </a:cubicBezTo>
                <a:cubicBezTo>
                  <a:pt x="8595257" y="110247"/>
                  <a:pt x="8553760" y="119943"/>
                  <a:pt x="8568146" y="119943"/>
                </a:cubicBezTo>
                <a:cubicBezTo>
                  <a:pt x="8595818" y="119943"/>
                  <a:pt x="8622737" y="110844"/>
                  <a:pt x="8650033" y="106295"/>
                </a:cubicBezTo>
                <a:cubicBezTo>
                  <a:pt x="8748194" y="73574"/>
                  <a:pt x="8625617" y="113271"/>
                  <a:pt x="8745567" y="79000"/>
                </a:cubicBezTo>
                <a:cubicBezTo>
                  <a:pt x="8759400" y="75048"/>
                  <a:pt x="8796684" y="55180"/>
                  <a:pt x="8786511" y="65352"/>
                </a:cubicBezTo>
                <a:cubicBezTo>
                  <a:pt x="8769647" y="82215"/>
                  <a:pt x="8715444" y="98139"/>
                  <a:pt x="8690976" y="106295"/>
                </a:cubicBezTo>
                <a:cubicBezTo>
                  <a:pt x="8731919" y="110844"/>
                  <a:pt x="8775557" y="104643"/>
                  <a:pt x="8813806" y="119943"/>
                </a:cubicBezTo>
                <a:cubicBezTo>
                  <a:pt x="8831221" y="126909"/>
                  <a:pt x="8777250" y="128438"/>
                  <a:pt x="8759215" y="133591"/>
                </a:cubicBezTo>
                <a:cubicBezTo>
                  <a:pt x="8736375" y="140117"/>
                  <a:pt x="8678241" y="159974"/>
                  <a:pt x="8663681" y="174534"/>
                </a:cubicBezTo>
                <a:cubicBezTo>
                  <a:pt x="8653509" y="184706"/>
                  <a:pt x="8692048" y="167872"/>
                  <a:pt x="8704624" y="160886"/>
                </a:cubicBezTo>
                <a:cubicBezTo>
                  <a:pt x="8733301" y="144954"/>
                  <a:pt x="8755389" y="116669"/>
                  <a:pt x="8786511" y="106295"/>
                </a:cubicBezTo>
                <a:cubicBezTo>
                  <a:pt x="8800159" y="101746"/>
                  <a:pt x="8813498" y="96136"/>
                  <a:pt x="8827454" y="92647"/>
                </a:cubicBezTo>
                <a:cubicBezTo>
                  <a:pt x="8880661" y="79345"/>
                  <a:pt x="8937317" y="73054"/>
                  <a:pt x="8991227" y="65352"/>
                </a:cubicBezTo>
                <a:cubicBezTo>
                  <a:pt x="8862730" y="193849"/>
                  <a:pt x="9068785" y="0"/>
                  <a:pt x="8868397" y="133591"/>
                </a:cubicBezTo>
                <a:cubicBezTo>
                  <a:pt x="8854749" y="142689"/>
                  <a:pt x="8811052" y="160886"/>
                  <a:pt x="8827454" y="160886"/>
                </a:cubicBezTo>
                <a:cubicBezTo>
                  <a:pt x="8847799" y="160886"/>
                  <a:pt x="8862996" y="140734"/>
                  <a:pt x="8882045" y="133591"/>
                </a:cubicBezTo>
                <a:cubicBezTo>
                  <a:pt x="8899608" y="127005"/>
                  <a:pt x="8918439" y="124492"/>
                  <a:pt x="8936636" y="119943"/>
                </a:cubicBezTo>
                <a:cubicBezTo>
                  <a:pt x="8954833" y="106295"/>
                  <a:pt x="8971478" y="90285"/>
                  <a:pt x="8991227" y="79000"/>
                </a:cubicBezTo>
                <a:cubicBezTo>
                  <a:pt x="9003717" y="71863"/>
                  <a:pt x="9032170" y="50966"/>
                  <a:pt x="9032170" y="65352"/>
                </a:cubicBezTo>
                <a:lnTo>
                  <a:pt x="8991227" y="106295"/>
                </a:lnTo>
                <a:cubicBezTo>
                  <a:pt x="9004875" y="110844"/>
                  <a:pt x="9017784" y="119943"/>
                  <a:pt x="9032170" y="119943"/>
                </a:cubicBezTo>
                <a:cubicBezTo>
                  <a:pt x="9064338" y="119943"/>
                  <a:pt x="9095819" y="110547"/>
                  <a:pt x="9127705" y="106295"/>
                </a:cubicBezTo>
                <a:lnTo>
                  <a:pt x="9236887" y="92647"/>
                </a:lnTo>
                <a:cubicBezTo>
                  <a:pt x="9227788" y="106295"/>
                  <a:pt x="9220092" y="120990"/>
                  <a:pt x="9209591" y="133591"/>
                </a:cubicBezTo>
                <a:cubicBezTo>
                  <a:pt x="9176753" y="172996"/>
                  <a:pt x="9167962" y="174991"/>
                  <a:pt x="9127705" y="201830"/>
                </a:cubicBezTo>
                <a:cubicBezTo>
                  <a:pt x="9118606" y="215478"/>
                  <a:pt x="9088811" y="231175"/>
                  <a:pt x="9100409" y="242773"/>
                </a:cubicBezTo>
                <a:cubicBezTo>
                  <a:pt x="9113672" y="256036"/>
                  <a:pt x="9136690" y="233194"/>
                  <a:pt x="9155000" y="229125"/>
                </a:cubicBezTo>
                <a:cubicBezTo>
                  <a:pt x="9241909" y="209812"/>
                  <a:pt x="9238767" y="213752"/>
                  <a:pt x="9346069" y="201830"/>
                </a:cubicBezTo>
                <a:cubicBezTo>
                  <a:pt x="9359717" y="197281"/>
                  <a:pt x="9401253" y="186148"/>
                  <a:pt x="9387012" y="188182"/>
                </a:cubicBezTo>
                <a:cubicBezTo>
                  <a:pt x="9341085" y="194743"/>
                  <a:pt x="9250534" y="215477"/>
                  <a:pt x="9250534" y="215477"/>
                </a:cubicBezTo>
                <a:cubicBezTo>
                  <a:pt x="9236886" y="210928"/>
                  <a:pt x="9199419" y="212002"/>
                  <a:pt x="9209591" y="201830"/>
                </a:cubicBezTo>
                <a:cubicBezTo>
                  <a:pt x="9231219" y="180202"/>
                  <a:pt x="9346299" y="165397"/>
                  <a:pt x="9373364" y="160886"/>
                </a:cubicBezTo>
                <a:cubicBezTo>
                  <a:pt x="9336970" y="156337"/>
                  <a:pt x="9296987" y="163640"/>
                  <a:pt x="9264182" y="147238"/>
                </a:cubicBezTo>
                <a:cubicBezTo>
                  <a:pt x="9247405" y="138850"/>
                  <a:pt x="9300807" y="138981"/>
                  <a:pt x="9318773" y="133591"/>
                </a:cubicBezTo>
                <a:cubicBezTo>
                  <a:pt x="9346332" y="125323"/>
                  <a:pt x="9373364" y="115394"/>
                  <a:pt x="9400660" y="106295"/>
                </a:cubicBezTo>
                <a:lnTo>
                  <a:pt x="9441603" y="92647"/>
                </a:lnTo>
                <a:cubicBezTo>
                  <a:pt x="9346321" y="187931"/>
                  <a:pt x="9451890" y="94567"/>
                  <a:pt x="9359716" y="147238"/>
                </a:cubicBezTo>
                <a:cubicBezTo>
                  <a:pt x="9339967" y="158523"/>
                  <a:pt x="9324414" y="176126"/>
                  <a:pt x="9305125" y="188182"/>
                </a:cubicBezTo>
                <a:cubicBezTo>
                  <a:pt x="9287873" y="198965"/>
                  <a:pt x="9230189" y="215477"/>
                  <a:pt x="9250534" y="215477"/>
                </a:cubicBezTo>
                <a:cubicBezTo>
                  <a:pt x="9304684" y="215477"/>
                  <a:pt x="9318019" y="179418"/>
                  <a:pt x="9359716" y="160886"/>
                </a:cubicBezTo>
                <a:cubicBezTo>
                  <a:pt x="9386008" y="149201"/>
                  <a:pt x="9414307" y="142690"/>
                  <a:pt x="9441603" y="133591"/>
                </a:cubicBezTo>
                <a:cubicBezTo>
                  <a:pt x="9455251" y="129042"/>
                  <a:pt x="9412996" y="139836"/>
                  <a:pt x="9400660" y="147238"/>
                </a:cubicBezTo>
                <a:cubicBezTo>
                  <a:pt x="9377914" y="160886"/>
                  <a:pt x="9320558" y="164456"/>
                  <a:pt x="9332421" y="188182"/>
                </a:cubicBezTo>
                <a:cubicBezTo>
                  <a:pt x="9344796" y="212933"/>
                  <a:pt x="9387110" y="179634"/>
                  <a:pt x="9414308" y="174534"/>
                </a:cubicBezTo>
                <a:cubicBezTo>
                  <a:pt x="9459907" y="165984"/>
                  <a:pt x="9550785" y="147238"/>
                  <a:pt x="9550785" y="147238"/>
                </a:cubicBezTo>
                <a:cubicBezTo>
                  <a:pt x="9532588" y="165435"/>
                  <a:pt x="9517135" y="186872"/>
                  <a:pt x="9496194" y="201830"/>
                </a:cubicBezTo>
                <a:cubicBezTo>
                  <a:pt x="9484488" y="210192"/>
                  <a:pt x="9468118" y="209043"/>
                  <a:pt x="9455251" y="215477"/>
                </a:cubicBezTo>
                <a:cubicBezTo>
                  <a:pt x="9349418" y="268394"/>
                  <a:pt x="9445161" y="232488"/>
                  <a:pt x="9455251" y="229125"/>
                </a:cubicBezTo>
                <a:cubicBezTo>
                  <a:pt x="9464349" y="215477"/>
                  <a:pt x="9469738" y="198428"/>
                  <a:pt x="9482546" y="188182"/>
                </a:cubicBezTo>
                <a:cubicBezTo>
                  <a:pt x="9493780" y="179195"/>
                  <a:pt x="9510623" y="180968"/>
                  <a:pt x="9523490" y="174534"/>
                </a:cubicBezTo>
                <a:cubicBezTo>
                  <a:pt x="9538161" y="167198"/>
                  <a:pt x="9550785" y="156337"/>
                  <a:pt x="9564433" y="147238"/>
                </a:cubicBezTo>
                <a:cubicBezTo>
                  <a:pt x="9593116" y="61191"/>
                  <a:pt x="9580031" y="55604"/>
                  <a:pt x="9755502" y="133591"/>
                </a:cubicBezTo>
                <a:cubicBezTo>
                  <a:pt x="9774093" y="141854"/>
                  <a:pt x="9720212" y="154452"/>
                  <a:pt x="9700911" y="160886"/>
                </a:cubicBezTo>
                <a:cubicBezTo>
                  <a:pt x="9678905" y="168221"/>
                  <a:pt x="9655418" y="169985"/>
                  <a:pt x="9632672" y="174534"/>
                </a:cubicBezTo>
                <a:cubicBezTo>
                  <a:pt x="9614475" y="183633"/>
                  <a:pt x="9596781" y="193816"/>
                  <a:pt x="9578081" y="201830"/>
                </a:cubicBezTo>
                <a:cubicBezTo>
                  <a:pt x="9538868" y="218635"/>
                  <a:pt x="9479269" y="229125"/>
                  <a:pt x="9441603" y="229125"/>
                </a:cubicBezTo>
                <a:cubicBezTo>
                  <a:pt x="9422846" y="229125"/>
                  <a:pt x="9478159" y="220630"/>
                  <a:pt x="9496194" y="215477"/>
                </a:cubicBezTo>
                <a:cubicBezTo>
                  <a:pt x="9510026" y="211525"/>
                  <a:pt x="9523667" y="206881"/>
                  <a:pt x="9537137" y="201830"/>
                </a:cubicBezTo>
                <a:cubicBezTo>
                  <a:pt x="9560076" y="193228"/>
                  <a:pt x="9582437" y="183136"/>
                  <a:pt x="9605376" y="174534"/>
                </a:cubicBezTo>
                <a:cubicBezTo>
                  <a:pt x="9657730" y="154901"/>
                  <a:pt x="9640687" y="164444"/>
                  <a:pt x="9700911" y="147238"/>
                </a:cubicBezTo>
                <a:cubicBezTo>
                  <a:pt x="9837977" y="108077"/>
                  <a:pt x="9625768" y="162613"/>
                  <a:pt x="9796445" y="119943"/>
                </a:cubicBezTo>
                <a:cubicBezTo>
                  <a:pt x="9814642" y="124492"/>
                  <a:pt x="9838575" y="119572"/>
                  <a:pt x="9851036" y="133591"/>
                </a:cubicBezTo>
                <a:cubicBezTo>
                  <a:pt x="9909243" y="199074"/>
                  <a:pt x="9893756" y="224170"/>
                  <a:pt x="9919275" y="283716"/>
                </a:cubicBezTo>
                <a:cubicBezTo>
                  <a:pt x="9927289" y="302416"/>
                  <a:pt x="9939014" y="319417"/>
                  <a:pt x="9946570" y="338307"/>
                </a:cubicBezTo>
                <a:cubicBezTo>
                  <a:pt x="9957256" y="365021"/>
                  <a:pt x="9957906" y="396254"/>
                  <a:pt x="9973866" y="420194"/>
                </a:cubicBezTo>
                <a:cubicBezTo>
                  <a:pt x="10009714" y="473966"/>
                  <a:pt x="10008967" y="465066"/>
                  <a:pt x="10028457" y="543024"/>
                </a:cubicBezTo>
                <a:cubicBezTo>
                  <a:pt x="10033006" y="561221"/>
                  <a:pt x="10036952" y="579580"/>
                  <a:pt x="10042105" y="597615"/>
                </a:cubicBezTo>
                <a:cubicBezTo>
                  <a:pt x="10046057" y="611447"/>
                  <a:pt x="10051967" y="624679"/>
                  <a:pt x="10055752" y="638558"/>
                </a:cubicBezTo>
                <a:cubicBezTo>
                  <a:pt x="10065623" y="674750"/>
                  <a:pt x="10066271" y="714186"/>
                  <a:pt x="10083048" y="747740"/>
                </a:cubicBezTo>
                <a:cubicBezTo>
                  <a:pt x="10092146" y="765937"/>
                  <a:pt x="10102080" y="783740"/>
                  <a:pt x="10110343" y="802331"/>
                </a:cubicBezTo>
                <a:cubicBezTo>
                  <a:pt x="10135667" y="859310"/>
                  <a:pt x="10144758" y="891927"/>
                  <a:pt x="10164934" y="952456"/>
                </a:cubicBezTo>
                <a:cubicBezTo>
                  <a:pt x="10169483" y="984301"/>
                  <a:pt x="10170118" y="1016956"/>
                  <a:pt x="10178582" y="1047991"/>
                </a:cubicBezTo>
                <a:cubicBezTo>
                  <a:pt x="10183935" y="1067619"/>
                  <a:pt x="10198734" y="1083532"/>
                  <a:pt x="10205878" y="1102582"/>
                </a:cubicBezTo>
                <a:cubicBezTo>
                  <a:pt x="10214136" y="1124603"/>
                  <a:pt x="10229469" y="1206891"/>
                  <a:pt x="10233173" y="1225412"/>
                </a:cubicBezTo>
                <a:cubicBezTo>
                  <a:pt x="10228624" y="1270904"/>
                  <a:pt x="10235149" y="1318922"/>
                  <a:pt x="10219525" y="1361889"/>
                </a:cubicBezTo>
                <a:cubicBezTo>
                  <a:pt x="10214609" y="1375409"/>
                  <a:pt x="10191449" y="1369103"/>
                  <a:pt x="10178582" y="1375537"/>
                </a:cubicBezTo>
                <a:cubicBezTo>
                  <a:pt x="10048817" y="1440420"/>
                  <a:pt x="10267013" y="1359707"/>
                  <a:pt x="10055752" y="1430128"/>
                </a:cubicBezTo>
                <a:lnTo>
                  <a:pt x="10014809" y="1443776"/>
                </a:lnTo>
                <a:cubicBezTo>
                  <a:pt x="9996612" y="1457424"/>
                  <a:pt x="9980563" y="1474547"/>
                  <a:pt x="9960218" y="1484719"/>
                </a:cubicBezTo>
                <a:cubicBezTo>
                  <a:pt x="9934483" y="1497586"/>
                  <a:pt x="9905045" y="1501329"/>
                  <a:pt x="9878331" y="1512015"/>
                </a:cubicBezTo>
                <a:cubicBezTo>
                  <a:pt x="9770842" y="1555010"/>
                  <a:pt x="9850888" y="1527797"/>
                  <a:pt x="9741854" y="1552958"/>
                </a:cubicBezTo>
                <a:cubicBezTo>
                  <a:pt x="9705301" y="1561393"/>
                  <a:pt x="9668261" y="1568390"/>
                  <a:pt x="9632672" y="1580253"/>
                </a:cubicBezTo>
                <a:cubicBezTo>
                  <a:pt x="9573933" y="1599833"/>
                  <a:pt x="9605685" y="1590412"/>
                  <a:pt x="9537137" y="1607549"/>
                </a:cubicBezTo>
                <a:cubicBezTo>
                  <a:pt x="9523489" y="1616647"/>
                  <a:pt x="9512176" y="1631156"/>
                  <a:pt x="9496194" y="1634844"/>
                </a:cubicBezTo>
                <a:cubicBezTo>
                  <a:pt x="9451645" y="1645124"/>
                  <a:pt x="9405347" y="1645640"/>
                  <a:pt x="9359716" y="1648492"/>
                </a:cubicBezTo>
                <a:cubicBezTo>
                  <a:pt x="9259724" y="1654742"/>
                  <a:pt x="9159642" y="1660674"/>
                  <a:pt x="9059466" y="1662140"/>
                </a:cubicBezTo>
                <a:lnTo>
                  <a:pt x="6561925" y="1689435"/>
                </a:lnTo>
                <a:lnTo>
                  <a:pt x="5224445" y="1675788"/>
                </a:lnTo>
                <a:cubicBezTo>
                  <a:pt x="4992249" y="1671566"/>
                  <a:pt x="5133181" y="1661637"/>
                  <a:pt x="4924194" y="1634844"/>
                </a:cubicBezTo>
                <a:cubicBezTo>
                  <a:pt x="4792638" y="1617978"/>
                  <a:pt x="4528409" y="1593901"/>
                  <a:pt x="4528409" y="1593901"/>
                </a:cubicBezTo>
                <a:cubicBezTo>
                  <a:pt x="4496564" y="1584803"/>
                  <a:pt x="4465543" y="1572051"/>
                  <a:pt x="4432875" y="1566606"/>
                </a:cubicBezTo>
                <a:cubicBezTo>
                  <a:pt x="4228497" y="1532543"/>
                  <a:pt x="4001002" y="1569058"/>
                  <a:pt x="3805078" y="1580253"/>
                </a:cubicBezTo>
                <a:cubicBezTo>
                  <a:pt x="3733450" y="1589207"/>
                  <a:pt x="3678834" y="1588785"/>
                  <a:pt x="3614009" y="1621197"/>
                </a:cubicBezTo>
                <a:cubicBezTo>
                  <a:pt x="3586713" y="1634845"/>
                  <a:pt x="3558799" y="1647320"/>
                  <a:pt x="3532122" y="1662140"/>
                </a:cubicBezTo>
                <a:cubicBezTo>
                  <a:pt x="3517784" y="1670106"/>
                  <a:pt x="3506255" y="1682974"/>
                  <a:pt x="3491179" y="1689435"/>
                </a:cubicBezTo>
                <a:cubicBezTo>
                  <a:pt x="3473939" y="1696824"/>
                  <a:pt x="3454785" y="1698534"/>
                  <a:pt x="3436588" y="1703083"/>
                </a:cubicBezTo>
                <a:cubicBezTo>
                  <a:pt x="3393444" y="1728970"/>
                  <a:pt x="3359449" y="1751740"/>
                  <a:pt x="3313758" y="1771322"/>
                </a:cubicBezTo>
                <a:cubicBezTo>
                  <a:pt x="3300535" y="1776989"/>
                  <a:pt x="3286463" y="1780421"/>
                  <a:pt x="3272815" y="1784970"/>
                </a:cubicBezTo>
                <a:cubicBezTo>
                  <a:pt x="3223835" y="1824154"/>
                  <a:pt x="3178276" y="1863833"/>
                  <a:pt x="3122690" y="1894152"/>
                </a:cubicBezTo>
                <a:cubicBezTo>
                  <a:pt x="3101183" y="1905883"/>
                  <a:pt x="3077475" y="1913075"/>
                  <a:pt x="3054451" y="1921447"/>
                </a:cubicBezTo>
                <a:cubicBezTo>
                  <a:pt x="3027411" y="1931280"/>
                  <a:pt x="2999860" y="1939644"/>
                  <a:pt x="2972564" y="1948743"/>
                </a:cubicBezTo>
                <a:lnTo>
                  <a:pt x="2931621" y="1962391"/>
                </a:lnTo>
                <a:lnTo>
                  <a:pt x="2890678" y="1976038"/>
                </a:lnTo>
                <a:lnTo>
                  <a:pt x="2467597" y="1962391"/>
                </a:lnTo>
                <a:cubicBezTo>
                  <a:pt x="2417406" y="1960001"/>
                  <a:pt x="2366744" y="1958598"/>
                  <a:pt x="2317472" y="1948743"/>
                </a:cubicBezTo>
                <a:cubicBezTo>
                  <a:pt x="2297522" y="1944753"/>
                  <a:pt x="2282831" y="1925437"/>
                  <a:pt x="2262881" y="1921447"/>
                </a:cubicBezTo>
                <a:cubicBezTo>
                  <a:pt x="2213608" y="1911593"/>
                  <a:pt x="2162581" y="1914299"/>
                  <a:pt x="2112755" y="1907800"/>
                </a:cubicBezTo>
                <a:cubicBezTo>
                  <a:pt x="2057876" y="1900642"/>
                  <a:pt x="2003714" y="1888714"/>
                  <a:pt x="1948982" y="1880504"/>
                </a:cubicBezTo>
                <a:cubicBezTo>
                  <a:pt x="1846764" y="1865171"/>
                  <a:pt x="1784762" y="1862270"/>
                  <a:pt x="1676027" y="1853209"/>
                </a:cubicBezTo>
                <a:cubicBezTo>
                  <a:pt x="1639633" y="1844110"/>
                  <a:pt x="1603900" y="1831764"/>
                  <a:pt x="1566845" y="1825913"/>
                </a:cubicBezTo>
                <a:cubicBezTo>
                  <a:pt x="1517212" y="1818076"/>
                  <a:pt x="1465632" y="1823774"/>
                  <a:pt x="1416719" y="1812265"/>
                </a:cubicBezTo>
                <a:cubicBezTo>
                  <a:pt x="1387013" y="1805275"/>
                  <a:pt x="1363784" y="1780972"/>
                  <a:pt x="1334833" y="1771322"/>
                </a:cubicBezTo>
                <a:cubicBezTo>
                  <a:pt x="1308581" y="1762571"/>
                  <a:pt x="1279959" y="1763677"/>
                  <a:pt x="1252946" y="1757674"/>
                </a:cubicBezTo>
                <a:cubicBezTo>
                  <a:pt x="1238903" y="1754553"/>
                  <a:pt x="1225835" y="1747979"/>
                  <a:pt x="1212003" y="1744027"/>
                </a:cubicBezTo>
                <a:cubicBezTo>
                  <a:pt x="1067651" y="1702784"/>
                  <a:pt x="1270077" y="1767935"/>
                  <a:pt x="1075525" y="1703083"/>
                </a:cubicBezTo>
                <a:lnTo>
                  <a:pt x="1034582" y="1689435"/>
                </a:lnTo>
                <a:lnTo>
                  <a:pt x="993639" y="1675788"/>
                </a:lnTo>
                <a:cubicBezTo>
                  <a:pt x="966343" y="1657591"/>
                  <a:pt x="941617" y="1634772"/>
                  <a:pt x="911752" y="1621197"/>
                </a:cubicBezTo>
                <a:cubicBezTo>
                  <a:pt x="890635" y="1611598"/>
                  <a:pt x="866018" y="1613175"/>
                  <a:pt x="843514" y="1607549"/>
                </a:cubicBezTo>
                <a:cubicBezTo>
                  <a:pt x="798310" y="1596248"/>
                  <a:pt x="801656" y="1593292"/>
                  <a:pt x="761627" y="1566606"/>
                </a:cubicBezTo>
                <a:cubicBezTo>
                  <a:pt x="752528" y="1552958"/>
                  <a:pt x="747139" y="1535909"/>
                  <a:pt x="734331" y="1525662"/>
                </a:cubicBezTo>
                <a:cubicBezTo>
                  <a:pt x="723098" y="1516675"/>
                  <a:pt x="707267" y="1515800"/>
                  <a:pt x="693388" y="1512015"/>
                </a:cubicBezTo>
                <a:cubicBezTo>
                  <a:pt x="586502" y="1482865"/>
                  <a:pt x="599713" y="1487304"/>
                  <a:pt x="502319" y="1471071"/>
                </a:cubicBezTo>
                <a:cubicBezTo>
                  <a:pt x="488671" y="1461973"/>
                  <a:pt x="476047" y="1451111"/>
                  <a:pt x="461376" y="1443776"/>
                </a:cubicBezTo>
                <a:cubicBezTo>
                  <a:pt x="428381" y="1427278"/>
                  <a:pt x="400826" y="1429599"/>
                  <a:pt x="365842" y="1416480"/>
                </a:cubicBezTo>
                <a:cubicBezTo>
                  <a:pt x="341567" y="1407377"/>
                  <a:pt x="291909" y="1379889"/>
                  <a:pt x="270308" y="1361889"/>
                </a:cubicBezTo>
                <a:cubicBezTo>
                  <a:pt x="255481" y="1349533"/>
                  <a:pt x="243012" y="1334594"/>
                  <a:pt x="229364" y="1320946"/>
                </a:cubicBezTo>
                <a:cubicBezTo>
                  <a:pt x="224815" y="1307298"/>
                  <a:pt x="222150" y="1292870"/>
                  <a:pt x="215716" y="1280003"/>
                </a:cubicBezTo>
                <a:cubicBezTo>
                  <a:pt x="196714" y="1241998"/>
                  <a:pt x="177664" y="1228302"/>
                  <a:pt x="147478" y="1198116"/>
                </a:cubicBezTo>
                <a:cubicBezTo>
                  <a:pt x="138379" y="1170821"/>
                  <a:pt x="136141" y="1140170"/>
                  <a:pt x="120182" y="1116230"/>
                </a:cubicBezTo>
                <a:cubicBezTo>
                  <a:pt x="83770" y="1061609"/>
                  <a:pt x="92300" y="1080497"/>
                  <a:pt x="65591" y="1007047"/>
                </a:cubicBezTo>
                <a:cubicBezTo>
                  <a:pt x="55758" y="980007"/>
                  <a:pt x="38296" y="925161"/>
                  <a:pt x="38296" y="925161"/>
                </a:cubicBezTo>
                <a:cubicBezTo>
                  <a:pt x="55981" y="677551"/>
                  <a:pt x="0" y="784463"/>
                  <a:pt x="106534" y="693149"/>
                </a:cubicBezTo>
                <a:cubicBezTo>
                  <a:pt x="121188" y="680588"/>
                  <a:pt x="132651" y="664562"/>
                  <a:pt x="147478" y="652206"/>
                </a:cubicBezTo>
                <a:cubicBezTo>
                  <a:pt x="190736" y="616158"/>
                  <a:pt x="210792" y="617453"/>
                  <a:pt x="270308" y="597615"/>
                </a:cubicBezTo>
                <a:lnTo>
                  <a:pt x="311251" y="583967"/>
                </a:lnTo>
                <a:lnTo>
                  <a:pt x="352194" y="570319"/>
                </a:lnTo>
                <a:cubicBezTo>
                  <a:pt x="365842" y="556671"/>
                  <a:pt x="389964" y="548414"/>
                  <a:pt x="393137" y="529376"/>
                </a:cubicBezTo>
                <a:cubicBezTo>
                  <a:pt x="412461" y="413432"/>
                  <a:pt x="399917" y="420164"/>
                  <a:pt x="338546" y="379250"/>
                </a:cubicBezTo>
                <a:cubicBezTo>
                  <a:pt x="343095" y="365602"/>
                  <a:pt x="337829" y="339083"/>
                  <a:pt x="352194" y="338307"/>
                </a:cubicBezTo>
                <a:cubicBezTo>
                  <a:pt x="638879" y="322811"/>
                  <a:pt x="1060104" y="379029"/>
                  <a:pt x="734331" y="338307"/>
                </a:cubicBezTo>
                <a:cubicBezTo>
                  <a:pt x="720683" y="329209"/>
                  <a:pt x="677827" y="316199"/>
                  <a:pt x="693388" y="311012"/>
                </a:cubicBezTo>
                <a:cubicBezTo>
                  <a:pt x="780735" y="281896"/>
                  <a:pt x="933587" y="303733"/>
                  <a:pt x="1020934" y="311012"/>
                </a:cubicBezTo>
                <a:cubicBezTo>
                  <a:pt x="1007286" y="315561"/>
                  <a:pt x="993214" y="318992"/>
                  <a:pt x="979991" y="324659"/>
                </a:cubicBezTo>
                <a:cubicBezTo>
                  <a:pt x="961291" y="332673"/>
                  <a:pt x="925400" y="372300"/>
                  <a:pt x="925400" y="351955"/>
                </a:cubicBezTo>
                <a:cubicBezTo>
                  <a:pt x="925400" y="329209"/>
                  <a:pt x="961065" y="323629"/>
                  <a:pt x="979991" y="311012"/>
                </a:cubicBezTo>
                <a:cubicBezTo>
                  <a:pt x="1002062" y="296298"/>
                  <a:pt x="1025735" y="284127"/>
                  <a:pt x="1048230" y="270068"/>
                </a:cubicBezTo>
                <a:cubicBezTo>
                  <a:pt x="1062139" y="261375"/>
                  <a:pt x="1075525" y="251871"/>
                  <a:pt x="1089173" y="242773"/>
                </a:cubicBezTo>
                <a:cubicBezTo>
                  <a:pt x="1107370" y="251871"/>
                  <a:pt x="1136208" y="251178"/>
                  <a:pt x="1143764" y="270068"/>
                </a:cubicBezTo>
                <a:cubicBezTo>
                  <a:pt x="1149856" y="285297"/>
                  <a:pt x="1106222" y="298204"/>
                  <a:pt x="1116469" y="311012"/>
                </a:cubicBezTo>
                <a:cubicBezTo>
                  <a:pt x="1134443" y="333479"/>
                  <a:pt x="1171060" y="329209"/>
                  <a:pt x="1198355" y="338307"/>
                </a:cubicBezTo>
                <a:cubicBezTo>
                  <a:pt x="1221101" y="329209"/>
                  <a:pt x="1243353" y="318759"/>
                  <a:pt x="1266594" y="311012"/>
                </a:cubicBezTo>
                <a:cubicBezTo>
                  <a:pt x="1284389" y="305081"/>
                  <a:pt x="1303622" y="303950"/>
                  <a:pt x="1321185" y="297364"/>
                </a:cubicBezTo>
                <a:cubicBezTo>
                  <a:pt x="1340235" y="290220"/>
                  <a:pt x="1356475" y="276502"/>
                  <a:pt x="1375776" y="270068"/>
                </a:cubicBezTo>
                <a:cubicBezTo>
                  <a:pt x="1411365" y="258205"/>
                  <a:pt x="1484958" y="242773"/>
                  <a:pt x="1484958" y="242773"/>
                </a:cubicBezTo>
                <a:cubicBezTo>
                  <a:pt x="1471310" y="256421"/>
                  <a:pt x="1460382" y="273487"/>
                  <a:pt x="1444015" y="283716"/>
                </a:cubicBezTo>
                <a:cubicBezTo>
                  <a:pt x="1423240" y="296700"/>
                  <a:pt x="1398715" y="302410"/>
                  <a:pt x="1375776" y="311012"/>
                </a:cubicBezTo>
                <a:cubicBezTo>
                  <a:pt x="1327820" y="328995"/>
                  <a:pt x="1324763" y="326673"/>
                  <a:pt x="1266594" y="338307"/>
                </a:cubicBezTo>
                <a:cubicBezTo>
                  <a:pt x="1243848" y="333758"/>
                  <a:pt x="1211222" y="343960"/>
                  <a:pt x="1198355" y="324659"/>
                </a:cubicBezTo>
                <a:cubicBezTo>
                  <a:pt x="1189257" y="311011"/>
                  <a:pt x="1225952" y="306898"/>
                  <a:pt x="1239299" y="297364"/>
                </a:cubicBezTo>
                <a:cubicBezTo>
                  <a:pt x="1268583" y="276447"/>
                  <a:pt x="1302676" y="247501"/>
                  <a:pt x="1334833" y="229125"/>
                </a:cubicBezTo>
                <a:cubicBezTo>
                  <a:pt x="1352497" y="219031"/>
                  <a:pt x="1403810" y="216216"/>
                  <a:pt x="1389424" y="201830"/>
                </a:cubicBezTo>
                <a:cubicBezTo>
                  <a:pt x="1373021" y="185427"/>
                  <a:pt x="1343564" y="209374"/>
                  <a:pt x="1321185" y="215477"/>
                </a:cubicBezTo>
                <a:cubicBezTo>
                  <a:pt x="1293427" y="223047"/>
                  <a:pt x="1266594" y="233674"/>
                  <a:pt x="1239299" y="242773"/>
                </a:cubicBezTo>
                <a:cubicBezTo>
                  <a:pt x="1225651" y="247322"/>
                  <a:pt x="1186385" y="264401"/>
                  <a:pt x="1198355" y="256421"/>
                </a:cubicBezTo>
                <a:cubicBezTo>
                  <a:pt x="1212003" y="247322"/>
                  <a:pt x="1255702" y="229125"/>
                  <a:pt x="1239299" y="229125"/>
                </a:cubicBezTo>
                <a:cubicBezTo>
                  <a:pt x="1214800" y="229125"/>
                  <a:pt x="1193447" y="246471"/>
                  <a:pt x="1171060" y="256421"/>
                </a:cubicBezTo>
                <a:cubicBezTo>
                  <a:pt x="1119111" y="279510"/>
                  <a:pt x="1119438" y="281736"/>
                  <a:pt x="1075525" y="311012"/>
                </a:cubicBezTo>
                <a:cubicBezTo>
                  <a:pt x="1061877" y="301913"/>
                  <a:pt x="1049253" y="291052"/>
                  <a:pt x="1034582" y="283716"/>
                </a:cubicBezTo>
                <a:cubicBezTo>
                  <a:pt x="1021715" y="277282"/>
                  <a:pt x="1001619" y="282038"/>
                  <a:pt x="993639" y="270068"/>
                </a:cubicBezTo>
                <a:cubicBezTo>
                  <a:pt x="980772" y="250767"/>
                  <a:pt x="984540" y="224576"/>
                  <a:pt x="979991" y="201830"/>
                </a:cubicBezTo>
                <a:cubicBezTo>
                  <a:pt x="970893" y="220027"/>
                  <a:pt x="964521" y="239866"/>
                  <a:pt x="952696" y="256421"/>
                </a:cubicBezTo>
                <a:cubicBezTo>
                  <a:pt x="928814" y="289855"/>
                  <a:pt x="903455" y="302895"/>
                  <a:pt x="870809" y="324659"/>
                </a:cubicBezTo>
                <a:cubicBezTo>
                  <a:pt x="857161" y="320110"/>
                  <a:pt x="841099" y="319999"/>
                  <a:pt x="829866" y="311012"/>
                </a:cubicBezTo>
                <a:cubicBezTo>
                  <a:pt x="817058" y="300765"/>
                  <a:pt x="799353" y="286152"/>
                  <a:pt x="802570" y="270068"/>
                </a:cubicBezTo>
                <a:cubicBezTo>
                  <a:pt x="806349" y="251172"/>
                  <a:pt x="871047" y="233595"/>
                  <a:pt x="884457" y="229125"/>
                </a:cubicBezTo>
                <a:cubicBezTo>
                  <a:pt x="854273" y="259309"/>
                  <a:pt x="840573" y="278362"/>
                  <a:pt x="802570" y="297364"/>
                </a:cubicBezTo>
                <a:cubicBezTo>
                  <a:pt x="689559" y="353870"/>
                  <a:pt x="838025" y="260080"/>
                  <a:pt x="720684" y="338307"/>
                </a:cubicBezTo>
                <a:cubicBezTo>
                  <a:pt x="707036" y="329209"/>
                  <a:pt x="692341" y="321513"/>
                  <a:pt x="679740" y="311012"/>
                </a:cubicBezTo>
                <a:cubicBezTo>
                  <a:pt x="664913" y="298656"/>
                  <a:pt x="656060" y="278700"/>
                  <a:pt x="638797" y="270068"/>
                </a:cubicBezTo>
                <a:cubicBezTo>
                  <a:pt x="626590" y="263964"/>
                  <a:pt x="611502" y="270068"/>
                  <a:pt x="597854" y="270068"/>
                </a:cubicBezTo>
                <a:lnTo>
                  <a:pt x="734331" y="242773"/>
                </a:lnTo>
              </a:path>
            </a:pathLst>
          </a:custGeom>
          <a:solidFill>
            <a:srgbClr val="000702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1" name="Elipse 60"/>
          <p:cNvSpPr/>
          <p:nvPr/>
        </p:nvSpPr>
        <p:spPr>
          <a:xfrm rot="20937730">
            <a:off x="281590" y="6254648"/>
            <a:ext cx="972729" cy="40810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foto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544" y="4077072"/>
            <a:ext cx="1629565" cy="2514187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19" name="Estrela de 4 pontas 18"/>
          <p:cNvSpPr/>
          <p:nvPr/>
        </p:nvSpPr>
        <p:spPr>
          <a:xfrm>
            <a:off x="2555776" y="620688"/>
            <a:ext cx="144016" cy="144016"/>
          </a:xfrm>
          <a:prstGeom prst="star4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0" name="Estrela de 4 pontas 19"/>
          <p:cNvSpPr/>
          <p:nvPr/>
        </p:nvSpPr>
        <p:spPr>
          <a:xfrm>
            <a:off x="5652120" y="1412776"/>
            <a:ext cx="216024" cy="216024"/>
          </a:xfrm>
          <a:prstGeom prst="star4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1" name="Estrela de 4 pontas 20"/>
          <p:cNvSpPr/>
          <p:nvPr/>
        </p:nvSpPr>
        <p:spPr>
          <a:xfrm>
            <a:off x="1547664" y="1484784"/>
            <a:ext cx="144016" cy="144016"/>
          </a:xfrm>
          <a:prstGeom prst="star4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2" name="Estrela de 4 pontas 21"/>
          <p:cNvSpPr/>
          <p:nvPr/>
        </p:nvSpPr>
        <p:spPr>
          <a:xfrm>
            <a:off x="7596336" y="908720"/>
            <a:ext cx="216024" cy="216024"/>
          </a:xfrm>
          <a:prstGeom prst="star4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3" name="Estrela de 4 pontas 22"/>
          <p:cNvSpPr/>
          <p:nvPr/>
        </p:nvSpPr>
        <p:spPr>
          <a:xfrm>
            <a:off x="5868144" y="3789040"/>
            <a:ext cx="144016" cy="144016"/>
          </a:xfrm>
          <a:prstGeom prst="star4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4" name="Estrela de 4 pontas 23"/>
          <p:cNvSpPr/>
          <p:nvPr/>
        </p:nvSpPr>
        <p:spPr>
          <a:xfrm>
            <a:off x="7380312" y="4221088"/>
            <a:ext cx="72008" cy="72008"/>
          </a:xfrm>
          <a:prstGeom prst="star4">
            <a:avLst/>
          </a:prstGeom>
          <a:solidFill>
            <a:schemeClr val="bg1"/>
          </a:solidFill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5" name="Estrela de 4 pontas 24"/>
          <p:cNvSpPr/>
          <p:nvPr/>
        </p:nvSpPr>
        <p:spPr>
          <a:xfrm>
            <a:off x="3131840" y="2132856"/>
            <a:ext cx="216024" cy="216024"/>
          </a:xfrm>
          <a:prstGeom prst="star4">
            <a:avLst/>
          </a:prstGeom>
          <a:solidFill>
            <a:schemeClr val="accent6">
              <a:lumMod val="40000"/>
              <a:lumOff val="60000"/>
            </a:schemeClr>
          </a:solidFill>
          <a:ln w="9525" cap="sq" cmpd="sng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5" name="Estrela de 4 pontas 34"/>
          <p:cNvSpPr/>
          <p:nvPr/>
        </p:nvSpPr>
        <p:spPr>
          <a:xfrm>
            <a:off x="1475656" y="2780928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trela de 4 pontas 35"/>
          <p:cNvSpPr/>
          <p:nvPr/>
        </p:nvSpPr>
        <p:spPr>
          <a:xfrm>
            <a:off x="4283968" y="908720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Estrela de 4 pontas 36"/>
          <p:cNvSpPr/>
          <p:nvPr/>
        </p:nvSpPr>
        <p:spPr>
          <a:xfrm>
            <a:off x="5004048" y="3356992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Estrela de 4 pontas 37"/>
          <p:cNvSpPr/>
          <p:nvPr/>
        </p:nvSpPr>
        <p:spPr>
          <a:xfrm>
            <a:off x="2483768" y="4797152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strela de 4 pontas 38"/>
          <p:cNvSpPr/>
          <p:nvPr/>
        </p:nvSpPr>
        <p:spPr>
          <a:xfrm>
            <a:off x="6588224" y="692696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Estrela de 4 pontas 39"/>
          <p:cNvSpPr/>
          <p:nvPr/>
        </p:nvSpPr>
        <p:spPr>
          <a:xfrm>
            <a:off x="7812360" y="3429000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Estrela de 4 pontas 40"/>
          <p:cNvSpPr/>
          <p:nvPr/>
        </p:nvSpPr>
        <p:spPr>
          <a:xfrm>
            <a:off x="5724128" y="2780928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2" name="Estrela de 4 pontas 41"/>
          <p:cNvSpPr/>
          <p:nvPr/>
        </p:nvSpPr>
        <p:spPr>
          <a:xfrm>
            <a:off x="5220072" y="5373216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Estrela de 4 pontas 42"/>
          <p:cNvSpPr/>
          <p:nvPr/>
        </p:nvSpPr>
        <p:spPr>
          <a:xfrm>
            <a:off x="539552" y="3356992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strela de 4 pontas 43"/>
          <p:cNvSpPr/>
          <p:nvPr/>
        </p:nvSpPr>
        <p:spPr>
          <a:xfrm>
            <a:off x="2339752" y="1556792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strela de 4 pontas 44"/>
          <p:cNvSpPr/>
          <p:nvPr/>
        </p:nvSpPr>
        <p:spPr>
          <a:xfrm>
            <a:off x="7020272" y="4725144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Estrela de 4 pontas 45"/>
          <p:cNvSpPr/>
          <p:nvPr/>
        </p:nvSpPr>
        <p:spPr>
          <a:xfrm>
            <a:off x="5076056" y="4725144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strela de 4 pontas 46"/>
          <p:cNvSpPr/>
          <p:nvPr/>
        </p:nvSpPr>
        <p:spPr>
          <a:xfrm>
            <a:off x="755576" y="764704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Estrela de 4 pontas 47"/>
          <p:cNvSpPr/>
          <p:nvPr/>
        </p:nvSpPr>
        <p:spPr>
          <a:xfrm>
            <a:off x="755576" y="1916832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strela de 4 pontas 48"/>
          <p:cNvSpPr/>
          <p:nvPr/>
        </p:nvSpPr>
        <p:spPr>
          <a:xfrm>
            <a:off x="3419872" y="5085184"/>
            <a:ext cx="72008" cy="144016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0" name="Estrela de 4 pontas 49"/>
          <p:cNvSpPr/>
          <p:nvPr/>
        </p:nvSpPr>
        <p:spPr>
          <a:xfrm>
            <a:off x="1907704" y="4869160"/>
            <a:ext cx="144016" cy="144016"/>
          </a:xfrm>
          <a:prstGeom prst="star4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1" name="Estrela de 4 pontas 50"/>
          <p:cNvSpPr/>
          <p:nvPr/>
        </p:nvSpPr>
        <p:spPr>
          <a:xfrm>
            <a:off x="3635896" y="3933056"/>
            <a:ext cx="144016" cy="144016"/>
          </a:xfrm>
          <a:prstGeom prst="star4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2" name="Estrela de 4 pontas 51"/>
          <p:cNvSpPr/>
          <p:nvPr/>
        </p:nvSpPr>
        <p:spPr>
          <a:xfrm>
            <a:off x="8028384" y="2132856"/>
            <a:ext cx="135632" cy="135632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Estrela de 4 pontas 52"/>
          <p:cNvSpPr/>
          <p:nvPr/>
        </p:nvSpPr>
        <p:spPr>
          <a:xfrm>
            <a:off x="4211960" y="2204864"/>
            <a:ext cx="135632" cy="135632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Estrela de 4 pontas 53"/>
          <p:cNvSpPr/>
          <p:nvPr/>
        </p:nvSpPr>
        <p:spPr>
          <a:xfrm>
            <a:off x="1547664" y="3717032"/>
            <a:ext cx="135632" cy="135632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Estrela de 4 pontas 54"/>
          <p:cNvSpPr/>
          <p:nvPr/>
        </p:nvSpPr>
        <p:spPr>
          <a:xfrm>
            <a:off x="3491880" y="3212976"/>
            <a:ext cx="135632" cy="135632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Estrela de 4 pontas 55"/>
          <p:cNvSpPr/>
          <p:nvPr/>
        </p:nvSpPr>
        <p:spPr>
          <a:xfrm>
            <a:off x="6588224" y="3212976"/>
            <a:ext cx="135632" cy="135632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7" name="Estrela de 4 pontas 56"/>
          <p:cNvSpPr/>
          <p:nvPr/>
        </p:nvSpPr>
        <p:spPr>
          <a:xfrm>
            <a:off x="2195736" y="2492896"/>
            <a:ext cx="135632" cy="135632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Estrela de 4 pontas 57"/>
          <p:cNvSpPr/>
          <p:nvPr/>
        </p:nvSpPr>
        <p:spPr>
          <a:xfrm>
            <a:off x="2932584" y="3589784"/>
            <a:ext cx="135632" cy="135632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9" name="Estrela de 4 pontas 58"/>
          <p:cNvSpPr/>
          <p:nvPr/>
        </p:nvSpPr>
        <p:spPr>
          <a:xfrm>
            <a:off x="2708176" y="4085456"/>
            <a:ext cx="135632" cy="135632"/>
          </a:xfrm>
          <a:prstGeom prst="star4">
            <a:avLst/>
          </a:prstGeom>
          <a:solidFill>
            <a:schemeClr val="bg1"/>
          </a:solidFill>
          <a:ln w="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0" name="Lua 59"/>
          <p:cNvSpPr/>
          <p:nvPr/>
        </p:nvSpPr>
        <p:spPr>
          <a:xfrm rot="20963855">
            <a:off x="6845957" y="1117031"/>
            <a:ext cx="641925" cy="1238448"/>
          </a:xfrm>
          <a:prstGeom prst="moon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r="2700000" sx="103000" sy="103000" algn="tl" rotWithShape="0">
              <a:schemeClr val="bg1">
                <a:alpha val="3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CaixaDeTexto 61"/>
          <p:cNvSpPr txBox="1"/>
          <p:nvPr/>
        </p:nvSpPr>
        <p:spPr>
          <a:xfrm>
            <a:off x="-6949280" y="5980837"/>
            <a:ext cx="7128792" cy="1754326"/>
          </a:xfrm>
          <a:prstGeom prst="rect">
            <a:avLst/>
          </a:prstGeom>
          <a:noFill/>
          <a:scene3d>
            <a:camera prst="perspectiveFront" fov="2700000">
              <a:rot lat="20999999" lon="21300001" rev="3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         Como </a:t>
            </a:r>
          </a:p>
          <a:p>
            <a:r>
              <a:rPr lang="pt-BR" sz="36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         fotografar </a:t>
            </a:r>
          </a:p>
          <a:p>
            <a:r>
              <a:rPr lang="pt-BR" sz="36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    o céu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5868144" y="6309320"/>
            <a:ext cx="280831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n w="635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Berlin Sans FB" pitchFamily="34" charset="0"/>
              </a:rPr>
              <a:t>Bruna </a:t>
            </a:r>
            <a:r>
              <a:rPr lang="pt-BR" sz="2000" dirty="0" err="1" smtClean="0">
                <a:ln w="635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Berlin Sans FB" pitchFamily="34" charset="0"/>
              </a:rPr>
              <a:t>Donadel</a:t>
            </a:r>
            <a:r>
              <a:rPr lang="pt-BR" sz="2000" dirty="0" smtClean="0">
                <a:ln w="635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pt-BR" sz="2000" dirty="0" err="1" smtClean="0">
                <a:ln w="635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Berlin Sans FB" pitchFamily="34" charset="0"/>
              </a:rPr>
              <a:t>Weise</a:t>
            </a:r>
            <a:endParaRPr lang="pt-BR" sz="2000" dirty="0">
              <a:ln w="6350"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785 -0.05643 L 0.89705 -0.6803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" y="-3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76 -0.14316 L 1.11997 -0.61355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2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6163 -0.20051 L 1.21684 -0.5571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1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2" calcmode="lin" valueType="num">
                                      <p:cBhvr override="childStyle">
                                        <p:cTn id="15" dur="2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2" calcmode="lin" valueType="num">
                                      <p:cBhvr override="childStyle">
                                        <p:cTn id="17" dur="20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8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2" calcmode="lin" valueType="num">
                                      <p:cBhvr override="childStyle">
                                        <p:cTn id="19" dur="20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 tmFilter="0, 0; .2, .5; .8, .5; 1, 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500" autoRev="1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allAtOnce"/>
      <p:bldP spid="62" grpId="1" uiExpand="1" build="allAtOnce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6947736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Usando o </a:t>
            </a:r>
            <a:r>
              <a:rPr lang="pt-BR" sz="4400" b="1" dirty="0" err="1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Deep</a:t>
            </a:r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 Sky </a:t>
            </a:r>
            <a:r>
              <a:rPr lang="pt-BR" sz="4400" b="1" dirty="0" err="1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Stacker</a:t>
            </a:r>
            <a:endParaRPr lang="pt-BR" sz="4400" b="1" dirty="0" smtClean="0">
              <a:ln w="28575" cap="rnd" cmpd="tri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  <a:p>
            <a:pPr algn="ctr"/>
            <a:r>
              <a:rPr lang="pt-BR" sz="3200" b="1" dirty="0" err="1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deepskystacker</a:t>
            </a:r>
            <a:r>
              <a:rPr lang="pt-BR" sz="32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.</a:t>
            </a:r>
            <a:r>
              <a:rPr lang="pt-BR" sz="3200" b="1" dirty="0" err="1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free</a:t>
            </a:r>
            <a:r>
              <a:rPr lang="pt-BR" sz="32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/</a:t>
            </a:r>
            <a:r>
              <a:rPr lang="pt-BR" sz="3200" b="1" dirty="0" err="1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fr</a:t>
            </a:r>
            <a:endParaRPr lang="pt-BR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2579" r="663" b="3907"/>
          <a:stretch>
            <a:fillRect/>
          </a:stretch>
        </p:blipFill>
        <p:spPr bwMode="auto">
          <a:xfrm>
            <a:off x="179512" y="1844824"/>
            <a:ext cx="870732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t="3125" r="85139" b="45078"/>
          <a:stretch>
            <a:fillRect/>
          </a:stretch>
        </p:blipFill>
        <p:spPr bwMode="auto">
          <a:xfrm>
            <a:off x="323528" y="1733061"/>
            <a:ext cx="2555776" cy="500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69477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Usando o </a:t>
            </a:r>
            <a:r>
              <a:rPr lang="pt-BR" sz="4400" b="1" dirty="0" err="1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Deep</a:t>
            </a:r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 Sky </a:t>
            </a:r>
            <a:r>
              <a:rPr lang="pt-BR" sz="4400" b="1" dirty="0" err="1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Stacker</a:t>
            </a:r>
            <a:endParaRPr lang="pt-BR" sz="4400" b="1" dirty="0" smtClean="0">
              <a:ln w="28575" cap="rnd" cmpd="tri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7544" y="1628800"/>
            <a:ext cx="7848872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Ficheiros:</a:t>
            </a:r>
          </a:p>
          <a:p>
            <a:pPr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endParaRPr lang="pt-BR" sz="2800" dirty="0" smtClean="0">
              <a:solidFill>
                <a:srgbClr val="FFC000"/>
              </a:solidFill>
              <a:latin typeface="Berlin Sans FB" pitchFamily="34" charset="0"/>
            </a:endParaRPr>
          </a:p>
          <a:p>
            <a:pPr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r>
              <a:rPr lang="pt-BR" sz="2800" dirty="0" smtClean="0">
                <a:solidFill>
                  <a:srgbClr val="FFC000"/>
                </a:solidFill>
                <a:latin typeface="Berlin Sans FB" pitchFamily="34" charset="0"/>
              </a:rPr>
              <a:t>Light:</a:t>
            </a: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 </a:t>
            </a:r>
            <a:r>
              <a:rPr lang="pt-BR" sz="26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imagens</a:t>
            </a:r>
            <a:endParaRPr lang="pt-BR" sz="2600" dirty="0" smtClean="0">
              <a:solidFill>
                <a:srgbClr val="FFC000"/>
              </a:solidFill>
              <a:latin typeface="Berlin Sans FB" pitchFamily="34" charset="0"/>
            </a:endParaRPr>
          </a:p>
          <a:p>
            <a:pPr>
              <a:spcBef>
                <a:spcPts val="120"/>
              </a:spcBef>
              <a:spcAft>
                <a:spcPts val="120"/>
              </a:spcAft>
            </a:pPr>
            <a:endParaRPr lang="pt-BR" sz="2800" dirty="0" smtClean="0">
              <a:solidFill>
                <a:srgbClr val="FFC000"/>
              </a:solidFill>
              <a:latin typeface="Berlin Sans FB" pitchFamily="34" charset="0"/>
            </a:endParaRPr>
          </a:p>
          <a:p>
            <a:pPr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r>
              <a:rPr lang="pt-BR" sz="2800" dirty="0" err="1" smtClean="0">
                <a:ln>
                  <a:solidFill>
                    <a:schemeClr val="bg1">
                      <a:lumMod val="95000"/>
                    </a:schemeClr>
                  </a:solidFill>
                </a:ln>
                <a:latin typeface="Berlin Sans FB" pitchFamily="34" charset="0"/>
              </a:rPr>
              <a:t>Dark</a:t>
            </a:r>
            <a:r>
              <a:rPr lang="pt-BR" sz="2800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latin typeface="Berlin Sans FB" pitchFamily="34" charset="0"/>
              </a:rPr>
              <a:t>: </a:t>
            </a:r>
            <a:r>
              <a:rPr lang="pt-BR" sz="26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escuros -&gt; mesmo </a:t>
            </a:r>
            <a:r>
              <a:rPr lang="pt-BR" sz="2600" dirty="0" err="1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iso</a:t>
            </a:r>
            <a:r>
              <a:rPr lang="pt-BR" sz="26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 e tempo de exposição</a:t>
            </a:r>
            <a:endParaRPr lang="pt-BR" sz="2600" dirty="0" smtClean="0">
              <a:ln>
                <a:solidFill>
                  <a:schemeClr val="bg1">
                    <a:lumMod val="95000"/>
                  </a:schemeClr>
                </a:solidFill>
              </a:ln>
              <a:latin typeface="Berlin Sans FB" pitchFamily="34" charset="0"/>
            </a:endParaRPr>
          </a:p>
          <a:p>
            <a:pPr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endParaRPr lang="pt-BR" sz="2800" dirty="0" smtClean="0">
              <a:ln>
                <a:solidFill>
                  <a:schemeClr val="bg1">
                    <a:lumMod val="95000"/>
                  </a:schemeClr>
                </a:solidFill>
              </a:ln>
              <a:latin typeface="Berlin Sans FB" pitchFamily="34" charset="0"/>
            </a:endParaRPr>
          </a:p>
          <a:p>
            <a:pPr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r>
              <a:rPr lang="pt-BR" sz="2800" dirty="0" smtClean="0">
                <a:ln w="22225">
                  <a:solidFill>
                    <a:schemeClr val="bg1">
                      <a:lumMod val="95000"/>
                    </a:schemeClr>
                  </a:solidFill>
                </a:ln>
                <a:latin typeface="Berlin Sans FB" pitchFamily="34" charset="0"/>
              </a:rPr>
              <a:t>Bias: </a:t>
            </a:r>
            <a:r>
              <a:rPr lang="pt-BR" sz="2600" dirty="0" smtClean="0">
                <a:ln w="22225">
                  <a:noFill/>
                </a:ln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mesmo </a:t>
            </a:r>
            <a:r>
              <a:rPr lang="pt-BR" sz="2600" dirty="0" err="1" smtClean="0">
                <a:ln w="22225">
                  <a:noFill/>
                </a:ln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iso</a:t>
            </a:r>
            <a:r>
              <a:rPr lang="pt-BR" sz="2600" dirty="0" smtClean="0">
                <a:ln w="22225">
                  <a:noFill/>
                </a:ln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 e tempo curto (1/2000s-1/4000s)</a:t>
            </a:r>
          </a:p>
          <a:p>
            <a:pPr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endParaRPr lang="pt-BR" sz="2800" dirty="0" smtClean="0">
              <a:ln w="22225">
                <a:solidFill>
                  <a:schemeClr val="bg1">
                    <a:lumMod val="95000"/>
                  </a:schemeClr>
                </a:solidFill>
              </a:ln>
              <a:latin typeface="Berlin Sans FB" pitchFamily="34" charset="0"/>
            </a:endParaRPr>
          </a:p>
          <a:p>
            <a:pPr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r>
              <a:rPr lang="pt-BR" sz="2800" dirty="0" smtClean="0">
                <a:ln w="22225"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bg1"/>
                </a:solidFill>
                <a:latin typeface="Berlin Sans FB" pitchFamily="34" charset="0"/>
              </a:rPr>
              <a:t>Flats: </a:t>
            </a:r>
            <a:r>
              <a:rPr lang="pt-BR" sz="2600" dirty="0" smtClean="0">
                <a:ln w="22225">
                  <a:noFill/>
                </a:ln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brancos -&gt; mesmo </a:t>
            </a:r>
            <a:r>
              <a:rPr lang="pt-BR" sz="2600" dirty="0" err="1" smtClean="0">
                <a:ln w="22225">
                  <a:noFill/>
                </a:ln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iso</a:t>
            </a:r>
            <a:r>
              <a:rPr lang="pt-BR" sz="2600" dirty="0" smtClean="0">
                <a:ln w="22225">
                  <a:noFill/>
                </a:ln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 e tempo de exposição</a:t>
            </a:r>
            <a:endParaRPr lang="pt-BR" sz="2600" dirty="0" smtClean="0">
              <a:ln w="22225">
                <a:solidFill>
                  <a:schemeClr val="bg1"/>
                </a:solidFill>
              </a:ln>
              <a:solidFill>
                <a:schemeClr val="bg1"/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69477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Usando o </a:t>
            </a:r>
            <a:r>
              <a:rPr lang="pt-BR" sz="4400" b="1" dirty="0" err="1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Deep</a:t>
            </a:r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 Sky </a:t>
            </a:r>
            <a:r>
              <a:rPr lang="pt-BR" sz="4400" b="1" dirty="0" err="1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Stacker</a:t>
            </a:r>
            <a:endParaRPr lang="pt-BR" sz="4400" b="1" dirty="0" smtClean="0">
              <a:ln w="28575" cap="rnd" cmpd="tri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380" t="3563" r="1216" b="3907"/>
          <a:stretch>
            <a:fillRect/>
          </a:stretch>
        </p:blipFill>
        <p:spPr bwMode="auto">
          <a:xfrm>
            <a:off x="179513" y="1556792"/>
            <a:ext cx="8763527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eta para a esquerda 5"/>
          <p:cNvSpPr/>
          <p:nvPr/>
        </p:nvSpPr>
        <p:spPr>
          <a:xfrm>
            <a:off x="1259632" y="3861048"/>
            <a:ext cx="576064" cy="117727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907704" y="3717032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Integrar </a:t>
            </a:r>
            <a:endParaRPr lang="pt-B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605" t="18329" r="29722" b="23594"/>
          <a:stretch>
            <a:fillRect/>
          </a:stretch>
        </p:blipFill>
        <p:spPr bwMode="auto">
          <a:xfrm>
            <a:off x="1366897" y="1365138"/>
            <a:ext cx="6517471" cy="5232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tângulo 2"/>
          <p:cNvSpPr/>
          <p:nvPr/>
        </p:nvSpPr>
        <p:spPr>
          <a:xfrm>
            <a:off x="455013" y="548680"/>
            <a:ext cx="694773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Usando o </a:t>
            </a:r>
            <a:r>
              <a:rPr lang="pt-BR" sz="4400" b="1" dirty="0" err="1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Deep</a:t>
            </a:r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 Sky </a:t>
            </a:r>
            <a:r>
              <a:rPr lang="pt-BR" sz="4400" b="1" dirty="0" err="1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Stacker</a:t>
            </a:r>
            <a:endParaRPr lang="pt-BR" sz="4400" b="1" dirty="0" smtClean="0">
              <a:ln w="28575" cap="rnd" cmpd="tri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4" name="Seta para a direita 3"/>
          <p:cNvSpPr/>
          <p:nvPr/>
        </p:nvSpPr>
        <p:spPr>
          <a:xfrm>
            <a:off x="5940152" y="6165304"/>
            <a:ext cx="720080" cy="21602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4499992" y="6021288"/>
            <a:ext cx="144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Vá dormir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489108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Outros programas: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67544" y="1628800"/>
            <a:ext cx="8280920" cy="4098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r>
              <a:rPr lang="pt-BR" sz="2800" dirty="0" err="1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Registax</a:t>
            </a: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Qualquer programa que transforme vídeo em frame</a:t>
            </a: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r>
              <a:rPr lang="pt-BR" sz="2800" dirty="0" err="1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Photoshop</a:t>
            </a: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822144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Como burlar as configurações automáticas da câmera</a:t>
            </a:r>
          </a:p>
          <a:p>
            <a:endParaRPr lang="pt-BR" sz="4400" b="1" dirty="0" smtClean="0">
              <a:ln w="28575" cap="rnd" cmpd="tri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67544" y="1916833"/>
            <a:ext cx="6912768" cy="5391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Procurar o firmware da versão da câmera e uma maneira de altera-lo</a:t>
            </a: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A Canon possui um programa para o cartão de memória que faz isto, chamado CHDK</a:t>
            </a: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7544" y="1628800"/>
            <a:ext cx="8676456" cy="4744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Na falta de um adaptador, usar um tripé</a:t>
            </a: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Se o telescópio não é motorizado o ideal é utilizar tempo    de exposição curto ou filmar</a:t>
            </a: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  <a:buFont typeface="Arial" pitchFamily="34" charset="0"/>
              <a:buChar char="•"/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5013" y="548680"/>
            <a:ext cx="7863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Fotografando com o telescópio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7863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Fotografando com o telescópio</a:t>
            </a:r>
          </a:p>
        </p:txBody>
      </p:sp>
      <p:pic>
        <p:nvPicPr>
          <p:cNvPr id="4" name="MOV09882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475656" y="1593304"/>
            <a:ext cx="6096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7863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Fotografando com o telescópio</a:t>
            </a:r>
          </a:p>
        </p:txBody>
      </p:sp>
      <p:pic>
        <p:nvPicPr>
          <p:cNvPr id="3" name="MVI_2235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979712" y="2286000"/>
            <a:ext cx="4260304" cy="3195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78630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Fotografando com o telescópio</a:t>
            </a:r>
          </a:p>
        </p:txBody>
      </p:sp>
      <p:pic>
        <p:nvPicPr>
          <p:cNvPr id="3" name="Imagem 2" descr="IMG_2193.JPG"/>
          <p:cNvPicPr>
            <a:picLocks noChangeAspect="1"/>
          </p:cNvPicPr>
          <p:nvPr/>
        </p:nvPicPr>
        <p:blipFill>
          <a:blip r:embed="rId2" cstate="print"/>
          <a:srcRect l="37400" t="55250" r="41337" b="21650"/>
          <a:stretch>
            <a:fillRect/>
          </a:stretch>
        </p:blipFill>
        <p:spPr>
          <a:xfrm>
            <a:off x="755576" y="1700808"/>
            <a:ext cx="265120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 descr="DSC09878.JPG"/>
          <p:cNvPicPr>
            <a:picLocks noChangeAspect="1"/>
          </p:cNvPicPr>
          <p:nvPr/>
        </p:nvPicPr>
        <p:blipFill>
          <a:blip r:embed="rId3" cstate="print"/>
          <a:srcRect l="46062" t="39500" r="31888" b="29000"/>
          <a:stretch>
            <a:fillRect/>
          </a:stretch>
        </p:blipFill>
        <p:spPr>
          <a:xfrm>
            <a:off x="6228184" y="3933056"/>
            <a:ext cx="2232248" cy="2391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m 4" descr="Luazinha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484784"/>
            <a:ext cx="6732240" cy="5036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23887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Câmeras</a:t>
            </a:r>
            <a:endParaRPr lang="pt-BR" sz="4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1628800"/>
            <a:ext cx="691276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Qualquer câmera com controle manual:</a:t>
            </a:r>
          </a:p>
          <a:p>
            <a:endParaRPr lang="pt-BR" sz="24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Controle de </a:t>
            </a:r>
            <a:r>
              <a:rPr lang="pt-BR" sz="2400" u="sng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ISO</a:t>
            </a:r>
          </a:p>
          <a:p>
            <a:pPr>
              <a:buFont typeface="Arial" pitchFamily="34" charset="0"/>
              <a:buChar char="•"/>
            </a:pPr>
            <a:endParaRPr lang="pt-BR" sz="24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Controle do </a:t>
            </a:r>
            <a:r>
              <a:rPr lang="pt-BR" sz="2400" u="sng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tempo de exposição</a:t>
            </a:r>
          </a:p>
          <a:p>
            <a:pPr lvl="1"/>
            <a:endParaRPr lang="pt-BR" sz="2400" dirty="0" smtClean="0">
              <a:solidFill>
                <a:srgbClr val="FFC000"/>
              </a:solidFill>
              <a:latin typeface="Berlin Sans FB" pitchFamily="34" charset="0"/>
            </a:endParaRPr>
          </a:p>
          <a:p>
            <a:pPr>
              <a:buFont typeface="Arial" pitchFamily="34" charset="0"/>
              <a:buChar char="•"/>
            </a:pPr>
            <a:endParaRPr lang="pt-BR" sz="2400" dirty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tralhas do pc\Nova pasta (2)\Pitis coisas\Bruna\Figuras\Fotenhas\Visita da Aline\Vida 2.0\Fotin 2010\Imagem 005.jpg"/>
          <p:cNvPicPr>
            <a:picLocks noChangeAspect="1" noChangeArrowheads="1"/>
          </p:cNvPicPr>
          <p:nvPr/>
        </p:nvPicPr>
        <p:blipFill>
          <a:blip r:embed="rId2" cstate="print"/>
          <a:srcRect l="30065" t="14815" r="18301" b="27669"/>
          <a:stretch>
            <a:fillRect/>
          </a:stretch>
        </p:blipFill>
        <p:spPr bwMode="auto">
          <a:xfrm>
            <a:off x="179512" y="800252"/>
            <a:ext cx="7456101" cy="6229148"/>
          </a:xfrm>
          <a:prstGeom prst="rect">
            <a:avLst/>
          </a:prstGeom>
          <a:noFill/>
        </p:spPr>
      </p:pic>
      <p:sp>
        <p:nvSpPr>
          <p:cNvPr id="3" name="Retângulo 2"/>
          <p:cNvSpPr/>
          <p:nvPr/>
        </p:nvSpPr>
        <p:spPr>
          <a:xfrm>
            <a:off x="5796136" y="548680"/>
            <a:ext cx="24785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Dúvidas?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23887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Câmeras</a:t>
            </a:r>
            <a:endParaRPr lang="pt-BR" sz="4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1628800"/>
            <a:ext cx="45365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ISO</a:t>
            </a:r>
          </a:p>
          <a:p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Sensibilidade de luz: </a:t>
            </a:r>
          </a:p>
          <a:p>
            <a:endParaRPr lang="pt-BR" sz="2800" b="1" u="sng" dirty="0" smtClean="0">
              <a:solidFill>
                <a:srgbClr val="FFC000"/>
              </a:solidFill>
              <a:latin typeface="Berlin Sans FB" pitchFamily="34" charset="0"/>
            </a:endParaRPr>
          </a:p>
          <a:p>
            <a:r>
              <a:rPr lang="pt-BR" sz="2400" dirty="0" smtClean="0">
                <a:solidFill>
                  <a:srgbClr val="FFC000"/>
                </a:solidFill>
                <a:latin typeface="Berlin Sans FB" pitchFamily="34" charset="0"/>
              </a:rPr>
              <a:t>Maior ISO </a:t>
            </a:r>
          </a:p>
          <a:p>
            <a:r>
              <a:rPr lang="pt-BR" sz="2400" dirty="0" smtClean="0">
                <a:solidFill>
                  <a:srgbClr val="FFC000"/>
                </a:solidFill>
                <a:latin typeface="Berlin Sans FB" pitchFamily="34" charset="0"/>
              </a:rPr>
              <a:t>= </a:t>
            </a:r>
          </a:p>
          <a:p>
            <a:r>
              <a:rPr lang="pt-BR" sz="2400" dirty="0" smtClean="0">
                <a:solidFill>
                  <a:srgbClr val="FFC000"/>
                </a:solidFill>
                <a:latin typeface="Berlin Sans FB" pitchFamily="34" charset="0"/>
              </a:rPr>
              <a:t>Menos luz necessária</a:t>
            </a:r>
          </a:p>
          <a:p>
            <a:r>
              <a:rPr lang="pt-BR" sz="2400" dirty="0" smtClean="0">
                <a:solidFill>
                  <a:srgbClr val="FFC000"/>
                </a:solidFill>
                <a:latin typeface="Berlin Sans FB" pitchFamily="34" charset="0"/>
              </a:rPr>
              <a:t>= </a:t>
            </a:r>
          </a:p>
          <a:p>
            <a:r>
              <a:rPr lang="pt-BR" sz="2400" dirty="0" smtClean="0">
                <a:solidFill>
                  <a:srgbClr val="C00000"/>
                </a:solidFill>
                <a:latin typeface="Berlin Sans FB" pitchFamily="34" charset="0"/>
              </a:rPr>
              <a:t>Mais ruído (granulado)</a:t>
            </a:r>
            <a:endParaRPr lang="pt-BR" sz="2400" dirty="0" smtClean="0">
              <a:solidFill>
                <a:srgbClr val="FFC000"/>
              </a:solidFill>
              <a:latin typeface="Berlin Sans FB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076056" y="2967335"/>
            <a:ext cx="3419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solidFill>
                  <a:srgbClr val="00B050"/>
                </a:solidFill>
                <a:latin typeface="Berlin Sans FB" pitchFamily="34" charset="0"/>
              </a:rPr>
              <a:t>IDEAL DA CÂMERA:</a:t>
            </a:r>
          </a:p>
          <a:p>
            <a:pPr algn="ctr"/>
            <a:r>
              <a:rPr lang="pt-BR" sz="2400" dirty="0" smtClean="0">
                <a:solidFill>
                  <a:srgbClr val="00B050"/>
                </a:solidFill>
                <a:latin typeface="Berlin Sans FB" pitchFamily="34" charset="0"/>
              </a:rPr>
              <a:t>1600</a:t>
            </a:r>
          </a:p>
          <a:p>
            <a:pPr algn="ctr"/>
            <a:endParaRPr lang="pt-BR" sz="2400" dirty="0" smtClean="0">
              <a:solidFill>
                <a:srgbClr val="00B050"/>
              </a:solidFill>
              <a:latin typeface="Berlin Sans FB" pitchFamily="34" charset="0"/>
            </a:endParaRPr>
          </a:p>
          <a:p>
            <a:pPr algn="ctr"/>
            <a:r>
              <a:rPr lang="pt-BR" sz="2400" dirty="0" smtClean="0">
                <a:solidFill>
                  <a:srgbClr val="00B050"/>
                </a:solidFill>
                <a:latin typeface="Berlin Sans FB" pitchFamily="34" charset="0"/>
              </a:rPr>
              <a:t>IDEAL DE USO:</a:t>
            </a:r>
          </a:p>
          <a:p>
            <a:pPr algn="ctr"/>
            <a:r>
              <a:rPr lang="pt-BR" sz="2400" dirty="0" smtClean="0">
                <a:solidFill>
                  <a:srgbClr val="00B050"/>
                </a:solidFill>
                <a:latin typeface="Berlin Sans FB" pitchFamily="34" charset="0"/>
              </a:rPr>
              <a:t>200-600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23887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Câmeras</a:t>
            </a:r>
            <a:endParaRPr lang="pt-BR" sz="4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1628800"/>
            <a:ext cx="69127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Tempo de exposição</a:t>
            </a:r>
          </a:p>
          <a:p>
            <a:endParaRPr lang="pt-BR" sz="24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Tempo que a objetiva fica aberta</a:t>
            </a:r>
          </a:p>
          <a:p>
            <a:endParaRPr lang="pt-BR" sz="24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r>
              <a:rPr lang="pt-BR" sz="24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Porém... O céu se “move”</a:t>
            </a:r>
          </a:p>
          <a:p>
            <a:endParaRPr lang="pt-BR" sz="24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r>
              <a:rPr lang="pt-BR" sz="2400" dirty="0" smtClean="0">
                <a:solidFill>
                  <a:srgbClr val="00B050"/>
                </a:solidFill>
                <a:latin typeface="Berlin Sans FB" pitchFamily="34" charset="0"/>
              </a:rPr>
              <a:t>Ideal 5 ou 6 segundos ou uso de motorização</a:t>
            </a:r>
          </a:p>
          <a:p>
            <a:endParaRPr lang="pt-BR" sz="2800" b="1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4" name="Imagem 3" descr="motor.jpg"/>
          <p:cNvPicPr>
            <a:picLocks noChangeAspect="1"/>
          </p:cNvPicPr>
          <p:nvPr/>
        </p:nvPicPr>
        <p:blipFill>
          <a:blip r:embed="rId2" cstate="print"/>
          <a:srcRect t="10048" b="9570"/>
          <a:stretch>
            <a:fillRect/>
          </a:stretch>
        </p:blipFill>
        <p:spPr>
          <a:xfrm>
            <a:off x="5142317" y="1484784"/>
            <a:ext cx="3822171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23887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Câmeras</a:t>
            </a:r>
            <a:endParaRPr lang="pt-BR" sz="4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1628800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CCD X CMOS</a:t>
            </a:r>
            <a:endParaRPr lang="pt-BR" sz="2800" b="1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539552" y="2492897"/>
            <a:ext cx="64087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CCD: Um sensor para cada pixel</a:t>
            </a:r>
          </a:p>
          <a:p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CMOS: </a:t>
            </a: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8" name="Fluxograma: Conector 7"/>
          <p:cNvSpPr/>
          <p:nvPr/>
        </p:nvSpPr>
        <p:spPr>
          <a:xfrm>
            <a:off x="1907704" y="3429000"/>
            <a:ext cx="432048" cy="432048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Fluxograma: Conector 8"/>
          <p:cNvSpPr/>
          <p:nvPr/>
        </p:nvSpPr>
        <p:spPr>
          <a:xfrm>
            <a:off x="2627784" y="3429000"/>
            <a:ext cx="432048" cy="43204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Fluxograma: Conector 9"/>
          <p:cNvSpPr/>
          <p:nvPr/>
        </p:nvSpPr>
        <p:spPr>
          <a:xfrm>
            <a:off x="3347864" y="3429000"/>
            <a:ext cx="432048" cy="43204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Fluxograma: Conector 10"/>
          <p:cNvSpPr/>
          <p:nvPr/>
        </p:nvSpPr>
        <p:spPr>
          <a:xfrm>
            <a:off x="4139952" y="3429000"/>
            <a:ext cx="432048" cy="432048"/>
          </a:xfrm>
          <a:prstGeom prst="flowChartConnector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26597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Acessórios</a:t>
            </a:r>
            <a:endParaRPr lang="pt-BR" sz="4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1628800"/>
            <a:ext cx="3240360" cy="141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Tripé</a:t>
            </a: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836434" y="1700808"/>
            <a:ext cx="412805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Telescópio:  </a:t>
            </a:r>
          </a:p>
          <a:p>
            <a:pPr algn="ctr"/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adaptadores para câmera</a:t>
            </a:r>
            <a:endParaRPr lang="pt-BR" sz="2800" dirty="0"/>
          </a:p>
        </p:txBody>
      </p:sp>
      <p:pic>
        <p:nvPicPr>
          <p:cNvPr id="6" name="Imagem 5" descr="telescopi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2420888"/>
            <a:ext cx="1729774" cy="1719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 descr="P1040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19" y="2708920"/>
            <a:ext cx="3096345" cy="232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bigPhoto_0.jpg"/>
          <p:cNvPicPr>
            <a:picLocks noChangeAspect="1"/>
          </p:cNvPicPr>
          <p:nvPr/>
        </p:nvPicPr>
        <p:blipFill>
          <a:blip r:embed="rId4" cstate="print"/>
          <a:srcRect l="12201" r="24800"/>
          <a:stretch>
            <a:fillRect/>
          </a:stretch>
        </p:blipFill>
        <p:spPr>
          <a:xfrm>
            <a:off x="251520" y="2515716"/>
            <a:ext cx="2253844" cy="3577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1323870583_1.jpg"/>
          <p:cNvPicPr>
            <a:picLocks noChangeAspect="1"/>
          </p:cNvPicPr>
          <p:nvPr/>
        </p:nvPicPr>
        <p:blipFill>
          <a:blip r:embed="rId5" cstate="print"/>
          <a:srcRect l="8421" r="10311" b="23540"/>
          <a:stretch>
            <a:fillRect/>
          </a:stretch>
        </p:blipFill>
        <p:spPr>
          <a:xfrm>
            <a:off x="3131840" y="4293096"/>
            <a:ext cx="2484046" cy="233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26597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Acessórios</a:t>
            </a:r>
            <a:endParaRPr lang="pt-BR" sz="4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1628800"/>
            <a:ext cx="3240360" cy="141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Computador</a:t>
            </a: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436917" y="1825660"/>
            <a:ext cx="12314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dirty="0" smtClean="0">
                <a:solidFill>
                  <a:schemeClr val="bg1">
                    <a:lumMod val="85000"/>
                  </a:schemeClr>
                </a:solidFill>
                <a:latin typeface="Berlin Sans FB" pitchFamily="34" charset="0"/>
              </a:rPr>
              <a:t>Casaco</a:t>
            </a:r>
            <a:endParaRPr lang="pt-BR" sz="2800" dirty="0"/>
          </a:p>
        </p:txBody>
      </p:sp>
      <p:pic>
        <p:nvPicPr>
          <p:cNvPr id="9" name="Imagem 8" descr="marca-de-computado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971" y="2827466"/>
            <a:ext cx="3425949" cy="3049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m 9" descr="casaco-moto-lun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492896"/>
            <a:ext cx="3893418" cy="3893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5013" y="548680"/>
            <a:ext cx="5277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Usando computador</a:t>
            </a:r>
            <a:endParaRPr lang="pt-BR" sz="44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7544" y="1628800"/>
            <a:ext cx="3240360" cy="1410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  <a:p>
            <a:pPr>
              <a:lnSpc>
                <a:spcPct val="150000"/>
              </a:lnSpc>
              <a:spcBef>
                <a:spcPts val="120"/>
              </a:spcBef>
              <a:spcAft>
                <a:spcPts val="120"/>
              </a:spcAft>
            </a:pPr>
            <a:endParaRPr lang="pt-BR" sz="2800" dirty="0" smtClean="0">
              <a:solidFill>
                <a:schemeClr val="bg1">
                  <a:lumMod val="85000"/>
                </a:schemeClr>
              </a:solidFill>
              <a:latin typeface="Berlin Sans FB" pitchFamily="34" charset="0"/>
            </a:endParaRPr>
          </a:p>
        </p:txBody>
      </p:sp>
      <p:pic>
        <p:nvPicPr>
          <p:cNvPr id="7" name="Imagem 6" descr="fotin 2010 112.jpg"/>
          <p:cNvPicPr>
            <a:picLocks noChangeAspect="1"/>
          </p:cNvPicPr>
          <p:nvPr/>
        </p:nvPicPr>
        <p:blipFill>
          <a:blip r:embed="rId2" cstate="print"/>
          <a:srcRect r="22522" b="19663"/>
          <a:stretch>
            <a:fillRect/>
          </a:stretch>
        </p:blipFill>
        <p:spPr>
          <a:xfrm>
            <a:off x="481171" y="260648"/>
            <a:ext cx="8267293" cy="6429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55013" y="571327"/>
            <a:ext cx="52774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b="1" dirty="0" smtClean="0">
                <a:ln w="28575" cap="rnd" cmpd="tri">
                  <a:solidFill>
                    <a:schemeClr val="tx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Usando computador</a:t>
            </a:r>
            <a:endParaRPr lang="pt-BR" sz="4400" dirty="0"/>
          </a:p>
        </p:txBody>
      </p:sp>
      <p:pic>
        <p:nvPicPr>
          <p:cNvPr id="7" name="Imagem 6" descr="cão maioe.tif"/>
          <p:cNvPicPr>
            <a:picLocks noChangeAspect="1"/>
          </p:cNvPicPr>
          <p:nvPr/>
        </p:nvPicPr>
        <p:blipFill>
          <a:blip r:embed="rId2" cstate="print"/>
          <a:srcRect t="4473" r="16490" b="18008"/>
          <a:stretch>
            <a:fillRect/>
          </a:stretch>
        </p:blipFill>
        <p:spPr>
          <a:xfrm rot="5400000">
            <a:off x="1208820" y="815516"/>
            <a:ext cx="5070175" cy="6408712"/>
          </a:xfrm>
          <a:prstGeom prst="rect">
            <a:avLst/>
          </a:prstGeom>
        </p:spPr>
      </p:pic>
      <p:pic>
        <p:nvPicPr>
          <p:cNvPr id="8" name="Imagem 7" descr="Orion.TIF"/>
          <p:cNvPicPr>
            <a:picLocks noChangeAspect="1"/>
          </p:cNvPicPr>
          <p:nvPr/>
        </p:nvPicPr>
        <p:blipFill>
          <a:blip r:embed="rId3" cstate="print"/>
          <a:srcRect l="9817" t="54354" r="26377" b="10307"/>
          <a:stretch>
            <a:fillRect/>
          </a:stretch>
        </p:blipFill>
        <p:spPr>
          <a:xfrm rot="5400000">
            <a:off x="4821271" y="1703058"/>
            <a:ext cx="4973051" cy="3672408"/>
          </a:xfrm>
          <a:prstGeom prst="rect">
            <a:avLst/>
          </a:prstGeom>
        </p:spPr>
      </p:pic>
      <p:pic>
        <p:nvPicPr>
          <p:cNvPr id="9" name="Imagem 8" descr="sulzinh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0"/>
            <a:ext cx="8602087" cy="6454899"/>
          </a:xfrm>
          <a:prstGeom prst="rect">
            <a:avLst/>
          </a:prstGeom>
        </p:spPr>
      </p:pic>
      <p:pic>
        <p:nvPicPr>
          <p:cNvPr id="11" name="Imagem 10" descr="DSC0006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584" y="764704"/>
            <a:ext cx="7308304" cy="54812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887</TotalTime>
  <Words>256</Words>
  <Application>Microsoft Office PowerPoint</Application>
  <PresentationFormat>Apresentação na tela (4:3)</PresentationFormat>
  <Paragraphs>82</Paragraphs>
  <Slides>20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Pc</cp:lastModifiedBy>
  <cp:revision>90</cp:revision>
  <dcterms:created xsi:type="dcterms:W3CDTF">2012-09-28T21:39:21Z</dcterms:created>
  <dcterms:modified xsi:type="dcterms:W3CDTF">2012-09-29T23:47:31Z</dcterms:modified>
</cp:coreProperties>
</file>