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CD6C-DAC4-4EF6-89C9-68D13FAB0411}" type="datetimeFigureOut">
              <a:rPr lang="pt-BR" smtClean="0"/>
              <a:t>02/11/2013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38D4-BB28-4E45-8596-C4DDACA787D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holandês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Landscorp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238D4-BB28-4E45-8596-C4DDACA787D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EC8AD09-4990-4E3A-9A40-58F4242E17E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4830BB-6A9E-4D41-A11E-A9401751ED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brasil.uol.com.br/web/nasa/fora_orbita/marte/" TargetMode="External"/><Relationship Id="rId2" Type="http://schemas.openxmlformats.org/officeDocument/2006/relationships/hyperlink" Target="mailto:diego.custodio@usp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.int/ESA" TargetMode="External"/><Relationship Id="rId5" Type="http://schemas.openxmlformats.org/officeDocument/2006/relationships/hyperlink" Target="http://www.nasa.gov/" TargetMode="External"/><Relationship Id="rId4" Type="http://schemas.openxmlformats.org/officeDocument/2006/relationships/hyperlink" Target="http://mundoestranho.abril.com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/>
              <a:t>Porque</a:t>
            </a:r>
            <a:r>
              <a:rPr lang="en-US" sz="5400" dirty="0" smtClean="0"/>
              <a:t> </a:t>
            </a:r>
            <a:r>
              <a:rPr lang="en-US" sz="5400" dirty="0" err="1" smtClean="0"/>
              <a:t>ainda</a:t>
            </a:r>
            <a:r>
              <a:rPr lang="en-US" sz="5400" dirty="0" smtClean="0"/>
              <a:t> </a:t>
            </a:r>
            <a:r>
              <a:rPr lang="en-US" sz="5400" dirty="0" err="1" smtClean="0"/>
              <a:t>não</a:t>
            </a:r>
            <a:r>
              <a:rPr lang="en-US" sz="5400" dirty="0" smtClean="0"/>
              <a:t> </a:t>
            </a:r>
            <a:r>
              <a:rPr lang="en-US" sz="5400" dirty="0" err="1" smtClean="0"/>
              <a:t>Colonizamos</a:t>
            </a:r>
            <a:r>
              <a:rPr lang="en-US" sz="5400" dirty="0" smtClean="0"/>
              <a:t> </a:t>
            </a:r>
            <a:r>
              <a:rPr lang="en-US" sz="5400" dirty="0" err="1" smtClean="0"/>
              <a:t>Marte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Dificuldades</a:t>
            </a:r>
            <a:r>
              <a:rPr lang="en-US" dirty="0" smtClean="0"/>
              <a:t> e </a:t>
            </a:r>
            <a:r>
              <a:rPr lang="en-US" dirty="0" err="1" smtClean="0"/>
              <a:t>adversidades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encontraremos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2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990"/>
            <a:ext cx="75438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Obrigado!</a:t>
            </a:r>
          </a:p>
          <a:p>
            <a:r>
              <a:rPr lang="en-US" sz="2600" dirty="0" smtClean="0">
                <a:hlinkClick r:id="rId2"/>
              </a:rPr>
              <a:t>diego.custodio@usp.br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err="1" smtClean="0"/>
              <a:t>Referencias</a:t>
            </a:r>
            <a:r>
              <a:rPr lang="en-US" sz="2600" dirty="0" smtClean="0"/>
              <a:t>:</a:t>
            </a:r>
          </a:p>
          <a:p>
            <a:r>
              <a:rPr lang="en-US" sz="2600" dirty="0">
                <a:hlinkClick r:id="rId3"/>
              </a:rPr>
              <a:t>http://discoverybrasil.uol.com.br/web/nasa/fora_orbita/marte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r>
              <a:rPr lang="en-US" sz="2600" dirty="0">
                <a:hlinkClick r:id="rId4"/>
              </a:rPr>
              <a:t>http://</a:t>
            </a:r>
            <a:r>
              <a:rPr lang="en-US" sz="2600" dirty="0" smtClean="0">
                <a:hlinkClick r:id="rId4"/>
              </a:rPr>
              <a:t>mundoestranho.abril.com.br</a:t>
            </a:r>
            <a:endParaRPr lang="en-US" sz="2600" dirty="0" smtClean="0"/>
          </a:p>
          <a:p>
            <a:r>
              <a:rPr lang="en-US" sz="2600" dirty="0" smtClean="0">
                <a:hlinkClick r:id="rId5"/>
              </a:rPr>
              <a:t>www.nasa.gov</a:t>
            </a:r>
            <a:endParaRPr lang="en-US" sz="2600" dirty="0" smtClean="0"/>
          </a:p>
          <a:p>
            <a:r>
              <a:rPr lang="en-US" sz="2600" dirty="0">
                <a:hlinkClick r:id="rId6"/>
              </a:rPr>
              <a:t>http://www.esa.int/ESA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Marte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438400"/>
            <a:ext cx="2557849" cy="2704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47752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58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228600"/>
            <a:ext cx="7543800" cy="3886200"/>
          </a:xfrm>
        </p:spPr>
        <p:txBody>
          <a:bodyPr/>
          <a:lstStyle/>
          <a:p>
            <a:r>
              <a:rPr lang="en-US" dirty="0" err="1" smtClean="0"/>
              <a:t>Adversidades</a:t>
            </a:r>
            <a:r>
              <a:rPr lang="en-US" dirty="0" smtClean="0"/>
              <a:t> da </a:t>
            </a:r>
            <a:r>
              <a:rPr lang="en-US" dirty="0" err="1" smtClean="0"/>
              <a:t>viagem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 (NAS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76256"/>
            <a:ext cx="58197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257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Maxima </a:t>
            </a:r>
            <a:r>
              <a:rPr lang="en-US" sz="2400" dirty="0" err="1" smtClean="0"/>
              <a:t>aproximação</a:t>
            </a:r>
            <a:r>
              <a:rPr lang="en-US" sz="2400" dirty="0" smtClean="0"/>
              <a:t> Terra – </a:t>
            </a:r>
            <a:r>
              <a:rPr lang="en-US" sz="2400" dirty="0" err="1" smtClean="0"/>
              <a:t>Marte</a:t>
            </a:r>
            <a:r>
              <a:rPr lang="en-US" sz="2400" dirty="0" smtClean="0"/>
              <a:t> </a:t>
            </a:r>
            <a:r>
              <a:rPr lang="en-US" sz="2400" dirty="0" err="1" smtClean="0"/>
              <a:t>acontece</a:t>
            </a:r>
            <a:r>
              <a:rPr lang="en-US" sz="2400" dirty="0" smtClean="0"/>
              <a:t> a </a:t>
            </a:r>
            <a:r>
              <a:rPr lang="en-US" sz="2400" dirty="0" err="1" smtClean="0"/>
              <a:t>cada</a:t>
            </a:r>
            <a:r>
              <a:rPr lang="en-US" sz="2400" dirty="0" smtClean="0"/>
              <a:t> 2 </a:t>
            </a:r>
            <a:r>
              <a:rPr lang="en-US" sz="2400" dirty="0" err="1" smtClean="0"/>
              <a:t>anos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43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adquirir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Marte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hypescience.com/wp-content/uploads/2011/11/future-mars-m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4914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5638800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Utilização de recursos in-situ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9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-228600"/>
            <a:ext cx="7543800" cy="3886200"/>
          </a:xfrm>
        </p:spPr>
        <p:txBody>
          <a:bodyPr/>
          <a:lstStyle/>
          <a:p>
            <a:r>
              <a:rPr lang="pt-BR" dirty="0" smtClean="0"/>
              <a:t>Viagem tripulada só de ida</a:t>
            </a:r>
            <a:endParaRPr lang="pt-BR" dirty="0"/>
          </a:p>
        </p:txBody>
      </p:sp>
      <p:pic>
        <p:nvPicPr>
          <p:cNvPr id="1026" name="Picture 2" descr="&#10;Dois cientistas participam de simulação do ambiente marciano no deserto de Marrocos&#10;Foto: REU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Daria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sobreviver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Marte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http://4.bp.blogspot.com/-mbO_jfBrKRU/UCpzJHnYZII/AAAAAAAACUE/XsPVcraPrvM/s400/t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Atmosfera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8" name="Picture 2" descr="http://megaarquivo.files.wordpress.com/2013/09/marte-atmosfera.jpg?w=5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56864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9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Água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 descr="http://www.redeto.com.br/images/noticia/20130531143224_m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599"/>
            <a:ext cx="3886200" cy="21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stadao.com.br/fotos/north-ice-cap-mars-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281331" cy="21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Temperatura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6" name="Picture 2" descr="http://3.bp.blogspot.com/-yVOXJXh22K4/TbF2eMbiUHI/AAAAAAAAAnA/DioO2GO3TBM/s1600/Terra+vista+de+m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5737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667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Mínima</a:t>
            </a:r>
            <a:r>
              <a:rPr lang="en-US" sz="2000" dirty="0" smtClean="0"/>
              <a:t>: -87º C</a:t>
            </a:r>
          </a:p>
          <a:p>
            <a:r>
              <a:rPr lang="en-US" sz="2000" dirty="0" err="1" smtClean="0"/>
              <a:t>Máxima</a:t>
            </a:r>
            <a:r>
              <a:rPr lang="en-US" sz="2000" dirty="0" smtClean="0"/>
              <a:t>: -5º C</a:t>
            </a:r>
          </a:p>
          <a:p>
            <a:r>
              <a:rPr lang="en-US" sz="2000" dirty="0" err="1" smtClean="0"/>
              <a:t>Média</a:t>
            </a:r>
            <a:r>
              <a:rPr lang="en-US" sz="2000" dirty="0" smtClean="0"/>
              <a:t>: -46º 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378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346</TotalTime>
  <Words>104</Words>
  <Application>Microsoft Office PowerPoint</Application>
  <PresentationFormat>Apresentação na tela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NewsPrint</vt:lpstr>
      <vt:lpstr>Porque ainda não Colonizamos Marte?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Observatório</cp:lastModifiedBy>
  <cp:revision>9</cp:revision>
  <dcterms:created xsi:type="dcterms:W3CDTF">2013-11-02T12:56:59Z</dcterms:created>
  <dcterms:modified xsi:type="dcterms:W3CDTF">2013-11-02T23:46:48Z</dcterms:modified>
</cp:coreProperties>
</file>