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7" r:id="rId12"/>
    <p:sldId id="265" r:id="rId13"/>
    <p:sldId id="266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/index.php?title=Alexander_Stewart_Herschel&amp;action=edit&amp;redlink=1" TargetMode="External"/><Relationship Id="rId2" Type="http://schemas.openxmlformats.org/officeDocument/2006/relationships/hyperlink" Target="https://pt.wikipedia.org/wiki/Astronomi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mentoastronomico.com.br/#chuva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feature=player_embedded&amp;v=jIkr86xKcwQ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/>
              <a:t>Estrelas</a:t>
            </a:r>
            <a:r>
              <a:rPr lang="en-US" sz="6600" dirty="0" smtClean="0"/>
              <a:t> </a:t>
            </a:r>
            <a:r>
              <a:rPr lang="en-US" sz="6600" dirty="0" err="1" smtClean="0"/>
              <a:t>Cadentes</a:t>
            </a:r>
            <a:endParaRPr lang="pt-BR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Sessão</a:t>
            </a:r>
            <a:r>
              <a:rPr lang="en-US" dirty="0" smtClean="0"/>
              <a:t> </a:t>
            </a:r>
            <a:r>
              <a:rPr lang="en-US" dirty="0" err="1" smtClean="0"/>
              <a:t>Astronomia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Diego Scanavachi </a:t>
            </a:r>
            <a:r>
              <a:rPr lang="en-US" dirty="0" err="1" smtClean="0"/>
              <a:t>custódio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1207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196" y="98663"/>
            <a:ext cx="10131425" cy="3649133"/>
          </a:xfrm>
        </p:spPr>
        <p:txBody>
          <a:bodyPr/>
          <a:lstStyle/>
          <a:p>
            <a:r>
              <a:rPr lang="pt-BR" dirty="0"/>
              <a:t>A associação dessa chuva de meteoros com o cometa 1P/Halley foi descoberta em 1876 pelo </a:t>
            </a:r>
            <a:r>
              <a:rPr lang="pt-BR" dirty="0">
                <a:hlinkClick r:id="rId2" tooltip="Astronomia"/>
              </a:rPr>
              <a:t>astrônomo</a:t>
            </a:r>
            <a:r>
              <a:rPr lang="pt-BR" dirty="0"/>
              <a:t> </a:t>
            </a:r>
            <a:r>
              <a:rPr lang="pt-BR" u="sng" dirty="0">
                <a:hlinkClick r:id="rId3" tooltip="Alexander Stewart Herschel (página não existe)"/>
              </a:rPr>
              <a:t>Alexander Stewart Herschel</a:t>
            </a:r>
            <a:r>
              <a:rPr lang="pt-BR" dirty="0"/>
              <a:t> e confirmada nos anos subsequentes.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382" y="2649894"/>
            <a:ext cx="5228727" cy="362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35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Librídeos</a:t>
            </a:r>
            <a:r>
              <a:rPr lang="en-US" dirty="0" smtClean="0"/>
              <a:t> de </a:t>
            </a:r>
            <a:r>
              <a:rPr lang="en-US" dirty="0" err="1" smtClean="0"/>
              <a:t>maio</a:t>
            </a:r>
            <a:endParaRPr lang="pt-B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192" y="1647016"/>
            <a:ext cx="6534722" cy="4901042"/>
          </a:xfrm>
        </p:spPr>
      </p:pic>
    </p:spTree>
    <p:extLst>
      <p:ext uri="{BB962C8B-B14F-4D97-AF65-F5344CB8AC3E}">
        <p14:creationId xmlns:p14="http://schemas.microsoft.com/office/powerpoint/2010/main" val="2908177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Stellarium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Pico </a:t>
            </a:r>
            <a:r>
              <a:rPr lang="en-US" dirty="0" err="1" smtClean="0"/>
              <a:t>dia</a:t>
            </a:r>
            <a:r>
              <a:rPr lang="en-US" dirty="0" smtClean="0"/>
              <a:t> 06 de </a:t>
            </a:r>
            <a:r>
              <a:rPr lang="en-US" dirty="0" err="1" smtClean="0"/>
              <a:t>maio</a:t>
            </a:r>
            <a:r>
              <a:rPr lang="en-US" dirty="0" smtClean="0"/>
              <a:t> as 21hs.</a:t>
            </a:r>
          </a:p>
          <a:p>
            <a:endParaRPr lang="en-US" dirty="0"/>
          </a:p>
          <a:p>
            <a:r>
              <a:rPr lang="en-US" dirty="0" err="1" smtClean="0"/>
              <a:t>Melhor</a:t>
            </a:r>
            <a:r>
              <a:rPr lang="en-US" dirty="0" smtClean="0"/>
              <a:t> </a:t>
            </a:r>
            <a:r>
              <a:rPr lang="en-US" dirty="0" err="1" smtClean="0"/>
              <a:t>horário</a:t>
            </a:r>
            <a:r>
              <a:rPr lang="en-US" dirty="0" smtClean="0"/>
              <a:t> para </a:t>
            </a:r>
            <a:r>
              <a:rPr lang="en-US" dirty="0" err="1" smtClean="0"/>
              <a:t>observação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07 de </a:t>
            </a:r>
            <a:r>
              <a:rPr lang="en-US" dirty="0" err="1" smtClean="0"/>
              <a:t>maio</a:t>
            </a:r>
            <a:r>
              <a:rPr lang="en-US" dirty="0" smtClean="0"/>
              <a:t> as 4hs.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2942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552" y="777551"/>
            <a:ext cx="10131425" cy="1456267"/>
          </a:xfrm>
        </p:spPr>
        <p:txBody>
          <a:bodyPr/>
          <a:lstStyle/>
          <a:p>
            <a:r>
              <a:rPr lang="en-US" dirty="0" err="1" smtClean="0"/>
              <a:t>Chuvas</a:t>
            </a:r>
            <a:r>
              <a:rPr lang="en-US" dirty="0" smtClean="0"/>
              <a:t> de </a:t>
            </a:r>
            <a:r>
              <a:rPr lang="en-US" dirty="0" err="1" smtClean="0"/>
              <a:t>meteoros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Maios</a:t>
            </a:r>
            <a:endParaRPr lang="pt-B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2375544"/>
              </p:ext>
            </p:extLst>
          </p:nvPr>
        </p:nvGraphicFramePr>
        <p:xfrm>
          <a:off x="3974832" y="2048232"/>
          <a:ext cx="5673020" cy="41379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7302"/>
                <a:gridCol w="567302"/>
                <a:gridCol w="567302"/>
                <a:gridCol w="567302"/>
                <a:gridCol w="567302"/>
                <a:gridCol w="567302"/>
                <a:gridCol w="567302"/>
                <a:gridCol w="567302"/>
                <a:gridCol w="567302"/>
                <a:gridCol w="567302"/>
              </a:tblGrid>
              <a:tr h="28537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 dirty="0">
                          <a:effectLst/>
                        </a:rPr>
                        <a:t>Chuva</a:t>
                      </a:r>
                      <a:endParaRPr lang="pt-BR" sz="700" b="1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P</a:t>
                      </a:r>
                      <a:endParaRPr lang="pt-BR" sz="700" b="1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M</a:t>
                      </a:r>
                      <a:endParaRPr lang="pt-BR" sz="700" b="1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C</a:t>
                      </a:r>
                      <a:endParaRPr lang="pt-BR" sz="700" b="1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CCT</a:t>
                      </a:r>
                      <a:endParaRPr lang="pt-BR" sz="700" b="1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THZ</a:t>
                      </a:r>
                      <a:endParaRPr lang="pt-BR" sz="700" b="1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r</a:t>
                      </a:r>
                      <a:endParaRPr lang="pt-BR" sz="700" b="1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V</a:t>
                      </a:r>
                      <a:endParaRPr lang="pt-BR" sz="700" b="1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LUA(%)</a:t>
                      </a:r>
                      <a:endParaRPr lang="pt-BR" sz="700" b="1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Comentário</a:t>
                      </a:r>
                      <a:endParaRPr lang="pt-BR" sz="700" b="1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</a:tr>
              <a:tr h="2497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Eta Aquarídeos (ETA)</a:t>
                      </a:r>
                      <a:endParaRPr lang="pt-BR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19/abr</a:t>
                      </a:r>
                      <a:endParaRPr lang="pt-BR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06/mai</a:t>
                      </a:r>
                      <a:endParaRPr lang="pt-BR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Aquário</a:t>
                      </a:r>
                      <a:endParaRPr lang="pt-BR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a = 22:32</a:t>
                      </a:r>
                      <a:endParaRPr lang="pt-BR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70</a:t>
                      </a:r>
                      <a:endParaRPr lang="pt-BR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2.4</a:t>
                      </a:r>
                      <a:endParaRPr lang="pt-BR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55</a:t>
                      </a:r>
                      <a:endParaRPr lang="pt-BR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12%</a:t>
                      </a:r>
                      <a:endParaRPr lang="pt-BR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8.1</a:t>
                      </a:r>
                      <a:endParaRPr lang="pt-BR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</a:tr>
              <a:tr h="1783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28/mai</a:t>
                      </a:r>
                      <a:endParaRPr lang="pt-BR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d = -01</a:t>
                      </a:r>
                      <a:endParaRPr lang="pt-BR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50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Librídeos de Maio</a:t>
                      </a:r>
                      <a:endParaRPr lang="pt-BR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01/mai</a:t>
                      </a:r>
                      <a:endParaRPr lang="pt-BR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06/mai</a:t>
                      </a:r>
                      <a:endParaRPr lang="pt-BR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Libra</a:t>
                      </a:r>
                      <a:endParaRPr lang="pt-BR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a = 14:52</a:t>
                      </a:r>
                      <a:endParaRPr lang="pt-BR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2 a 7</a:t>
                      </a:r>
                      <a:endParaRPr lang="pt-BR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?</a:t>
                      </a:r>
                      <a:endParaRPr lang="pt-BR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?</a:t>
                      </a:r>
                      <a:endParaRPr lang="pt-BR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s/l - 12%</a:t>
                      </a:r>
                      <a:endParaRPr lang="pt-BR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Lua não atrapalha a observação.</a:t>
                      </a:r>
                      <a:endParaRPr lang="pt-BR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</a:tr>
              <a:tr h="1783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09/mai</a:t>
                      </a:r>
                      <a:endParaRPr lang="pt-BR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d = -18</a:t>
                      </a:r>
                      <a:endParaRPr lang="pt-BR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50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Eta Lirídeos (ELY)</a:t>
                      </a:r>
                      <a:endParaRPr lang="pt-BR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03/mai</a:t>
                      </a:r>
                      <a:endParaRPr lang="pt-BR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09/mai</a:t>
                      </a:r>
                      <a:endParaRPr lang="pt-BR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Lira</a:t>
                      </a:r>
                      <a:endParaRPr lang="pt-BR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a = 19:08</a:t>
                      </a:r>
                      <a:endParaRPr lang="pt-BR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3</a:t>
                      </a:r>
                      <a:endParaRPr lang="pt-BR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3.0</a:t>
                      </a:r>
                      <a:endParaRPr lang="pt-BR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43</a:t>
                      </a:r>
                      <a:endParaRPr lang="pt-BR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s/l</a:t>
                      </a:r>
                      <a:endParaRPr lang="pt-BR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Lua não atrapalha a observação.</a:t>
                      </a:r>
                      <a:endParaRPr lang="pt-BR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</a:tr>
              <a:tr h="1783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14/mai</a:t>
                      </a:r>
                      <a:endParaRPr lang="pt-BR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d = +44</a:t>
                      </a:r>
                      <a:endParaRPr lang="pt-BR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50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Ophiuchideos do Sul de Maio</a:t>
                      </a:r>
                      <a:endParaRPr lang="pt-BR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21/abr</a:t>
                      </a:r>
                      <a:endParaRPr lang="pt-BR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13/mai</a:t>
                      </a:r>
                      <a:endParaRPr lang="pt-BR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Ofíuco</a:t>
                      </a:r>
                      <a:endParaRPr lang="pt-BR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a = 16:48</a:t>
                      </a:r>
                      <a:endParaRPr lang="pt-BR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 dirty="0">
                          <a:effectLst/>
                        </a:rPr>
                        <a:t>?</a:t>
                      </a:r>
                      <a:endParaRPr lang="pt-BR" sz="7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 dirty="0">
                          <a:effectLst/>
                        </a:rPr>
                        <a:t>?</a:t>
                      </a:r>
                      <a:endParaRPr lang="pt-BR" sz="7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 dirty="0">
                          <a:effectLst/>
                        </a:rPr>
                        <a:t>?</a:t>
                      </a:r>
                      <a:endParaRPr lang="pt-BR" sz="7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 dirty="0">
                          <a:effectLst/>
                        </a:rPr>
                        <a:t>s/l</a:t>
                      </a:r>
                      <a:endParaRPr lang="pt-BR" sz="7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Lua não atrapalha a observação.</a:t>
                      </a:r>
                      <a:endParaRPr lang="pt-BR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</a:tr>
              <a:tr h="1783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04/jun</a:t>
                      </a:r>
                      <a:endParaRPr lang="pt-BR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d = -23</a:t>
                      </a:r>
                      <a:endParaRPr lang="pt-BR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50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Ophiuchideos do Norte de Maio</a:t>
                      </a:r>
                      <a:endParaRPr lang="pt-BR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08/abr</a:t>
                      </a:r>
                      <a:endParaRPr lang="pt-BR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18/mai</a:t>
                      </a:r>
                      <a:endParaRPr lang="pt-BR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Ofiúco</a:t>
                      </a:r>
                      <a:endParaRPr lang="pt-BR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a = 16:52</a:t>
                      </a:r>
                      <a:endParaRPr lang="pt-BR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3</a:t>
                      </a:r>
                      <a:endParaRPr lang="pt-BR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?</a:t>
                      </a:r>
                      <a:endParaRPr lang="pt-BR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 dirty="0">
                          <a:effectLst/>
                        </a:rPr>
                        <a:t>?</a:t>
                      </a:r>
                      <a:endParaRPr lang="pt-BR" sz="7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58% - s/l</a:t>
                      </a:r>
                      <a:endParaRPr lang="pt-BR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Lua não atrapalha a observação.</a:t>
                      </a:r>
                      <a:endParaRPr lang="pt-BR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</a:tr>
              <a:tr h="1783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16/jun</a:t>
                      </a:r>
                      <a:endParaRPr lang="pt-BR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d = -15</a:t>
                      </a:r>
                      <a:endParaRPr lang="pt-BR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923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Sagitarídeos</a:t>
                      </a:r>
                      <a:endParaRPr lang="pt-BR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15/abr</a:t>
                      </a:r>
                      <a:endParaRPr lang="pt-BR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19/mai</a:t>
                      </a:r>
                      <a:endParaRPr lang="pt-BR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Sagitário</a:t>
                      </a:r>
                      <a:endParaRPr lang="pt-BR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a = 18:48</a:t>
                      </a:r>
                      <a:endParaRPr lang="pt-BR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5</a:t>
                      </a:r>
                      <a:endParaRPr lang="pt-BR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?</a:t>
                      </a:r>
                      <a:endParaRPr lang="pt-BR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 dirty="0">
                          <a:effectLst/>
                        </a:rPr>
                        <a:t>30</a:t>
                      </a:r>
                      <a:endParaRPr lang="pt-BR" sz="7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 dirty="0">
                          <a:effectLst/>
                        </a:rPr>
                        <a:t>69% - s/l</a:t>
                      </a:r>
                      <a:endParaRPr lang="pt-BR" sz="7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Conjunto de diversas chuvas.</a:t>
                      </a:r>
                      <a:endParaRPr lang="pt-BR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</a:tr>
              <a:tr h="1783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15/jun</a:t>
                      </a:r>
                      <a:endParaRPr lang="pt-BR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 dirty="0">
                          <a:effectLst/>
                        </a:rPr>
                        <a:t>d = -03</a:t>
                      </a:r>
                      <a:endParaRPr lang="pt-BR" sz="7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40155" y="6382139"/>
            <a:ext cx="7091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Fonte</a:t>
            </a:r>
            <a:r>
              <a:rPr lang="en-US" dirty="0" smtClean="0"/>
              <a:t>: </a:t>
            </a:r>
            <a:r>
              <a:rPr lang="pt-BR" dirty="0">
                <a:hlinkClick r:id="rId2"/>
              </a:rPr>
              <a:t>http://www.momentoastronomico.com.br/#chuva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4942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 </a:t>
            </a:r>
            <a:r>
              <a:rPr lang="en-US" dirty="0" err="1" smtClean="0"/>
              <a:t>em</a:t>
            </a:r>
            <a:r>
              <a:rPr lang="en-US" dirty="0" smtClean="0"/>
              <a:t> outros </a:t>
            </a:r>
            <a:r>
              <a:rPr lang="en-US" dirty="0" err="1" smtClean="0"/>
              <a:t>planetas</a:t>
            </a:r>
            <a:r>
              <a:rPr lang="en-US" dirty="0" smtClean="0"/>
              <a:t> e </a:t>
            </a:r>
            <a:r>
              <a:rPr lang="en-US" dirty="0" err="1" smtClean="0"/>
              <a:t>corpos</a:t>
            </a:r>
            <a:r>
              <a:rPr lang="en-US" dirty="0" smtClean="0"/>
              <a:t> </a:t>
            </a:r>
            <a:r>
              <a:rPr lang="en-US" dirty="0" err="1" smtClean="0"/>
              <a:t>celestes</a:t>
            </a:r>
            <a:r>
              <a:rPr lang="en-US" dirty="0" smtClean="0"/>
              <a:t>?</a:t>
            </a:r>
            <a:endParaRPr lang="pt-B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73" y="2065867"/>
            <a:ext cx="2672657" cy="36496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452" y="2065867"/>
            <a:ext cx="6491457" cy="36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60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Impacto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jupiter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hlinkClick r:id="rId2"/>
              </a:rPr>
              <a:t>http://www.youtube.com/watch?feature=player_embedded&amp;v=jIkr86xKcwQ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1058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 </a:t>
            </a:r>
            <a:r>
              <a:rPr lang="en-US" dirty="0" err="1" smtClean="0"/>
              <a:t>na</a:t>
            </a:r>
            <a:r>
              <a:rPr lang="en-US" dirty="0" smtClean="0"/>
              <a:t> terra?</a:t>
            </a:r>
            <a:endParaRPr lang="pt-B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065867"/>
            <a:ext cx="4866216" cy="36496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548" y="2069640"/>
            <a:ext cx="4861185" cy="364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99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Dinossauros</a:t>
            </a:r>
            <a:endParaRPr lang="pt-B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00" y="2065867"/>
            <a:ext cx="4866216" cy="36496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163" y="2065867"/>
            <a:ext cx="4866845" cy="365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32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Ameaças</a:t>
            </a:r>
            <a:r>
              <a:rPr lang="en-US" dirty="0" smtClean="0"/>
              <a:t>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205" y="854442"/>
            <a:ext cx="10131425" cy="3649133"/>
          </a:xfrm>
        </p:spPr>
        <p:txBody>
          <a:bodyPr/>
          <a:lstStyle/>
          <a:p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ano</a:t>
            </a:r>
            <a:r>
              <a:rPr lang="en-US" dirty="0" smtClean="0"/>
              <a:t> </a:t>
            </a:r>
            <a:r>
              <a:rPr lang="en-US" dirty="0" err="1" smtClean="0"/>
              <a:t>foi</a:t>
            </a:r>
            <a:r>
              <a:rPr lang="en-US" dirty="0" smtClean="0"/>
              <a:t> </a:t>
            </a:r>
            <a:r>
              <a:rPr lang="en-US" dirty="0" err="1" smtClean="0"/>
              <a:t>enviado</a:t>
            </a:r>
            <a:r>
              <a:rPr lang="en-US" dirty="0" smtClean="0"/>
              <a:t> um </a:t>
            </a:r>
            <a:r>
              <a:rPr lang="en-US" dirty="0" err="1" smtClean="0"/>
              <a:t>satélite</a:t>
            </a:r>
            <a:r>
              <a:rPr lang="en-US" dirty="0" smtClean="0"/>
              <a:t> de </a:t>
            </a:r>
            <a:r>
              <a:rPr lang="en-US" dirty="0" err="1" smtClean="0"/>
              <a:t>montiramento</a:t>
            </a:r>
            <a:r>
              <a:rPr lang="en-US" dirty="0" smtClean="0"/>
              <a:t> de </a:t>
            </a:r>
            <a:r>
              <a:rPr lang="en-US" dirty="0" err="1" smtClean="0"/>
              <a:t>asteroides</a:t>
            </a:r>
            <a:r>
              <a:rPr lang="en-US" dirty="0" smtClean="0"/>
              <a:t> e </a:t>
            </a:r>
            <a:r>
              <a:rPr lang="en-US" dirty="0" err="1" smtClean="0"/>
              <a:t>lixo</a:t>
            </a:r>
            <a:r>
              <a:rPr lang="en-US" dirty="0" smtClean="0"/>
              <a:t> especial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possam</a:t>
            </a:r>
            <a:r>
              <a:rPr lang="en-US" dirty="0" smtClean="0"/>
              <a:t> </a:t>
            </a:r>
            <a:r>
              <a:rPr lang="en-US" dirty="0" err="1" smtClean="0"/>
              <a:t>vir</a:t>
            </a:r>
            <a:r>
              <a:rPr lang="en-US" dirty="0" smtClean="0"/>
              <a:t> a </a:t>
            </a:r>
            <a:r>
              <a:rPr lang="en-US" dirty="0" err="1" smtClean="0"/>
              <a:t>ameaçar</a:t>
            </a:r>
            <a:r>
              <a:rPr lang="en-US" dirty="0" smtClean="0"/>
              <a:t> a Terra.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319" y="2900265"/>
            <a:ext cx="2404965" cy="320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19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Obrigado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Diego Scanavachi Custódio : </a:t>
            </a:r>
            <a:r>
              <a:rPr lang="en-US" dirty="0" err="1" smtClean="0"/>
              <a:t>Licenciatura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Física</a:t>
            </a:r>
            <a:r>
              <a:rPr lang="en-US" dirty="0" smtClean="0"/>
              <a:t> – IFSC – USP</a:t>
            </a:r>
          </a:p>
          <a:p>
            <a:pPr marL="0" indent="0">
              <a:buNone/>
            </a:pPr>
            <a:r>
              <a:rPr lang="en-US" dirty="0" smtClean="0"/>
              <a:t>	Monitor do </a:t>
            </a:r>
            <a:r>
              <a:rPr lang="en-US" dirty="0" err="1" smtClean="0"/>
              <a:t>Observatório</a:t>
            </a:r>
            <a:r>
              <a:rPr lang="en-US" dirty="0" smtClean="0"/>
              <a:t> Dietrich </a:t>
            </a:r>
            <a:r>
              <a:rPr lang="en-US" dirty="0" err="1" smtClean="0"/>
              <a:t>Schiel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3559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?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690" y="1204613"/>
            <a:ext cx="6397554" cy="475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94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É </a:t>
            </a:r>
            <a:r>
              <a:rPr lang="en-US" dirty="0" err="1" smtClean="0"/>
              <a:t>perigoso</a:t>
            </a:r>
            <a:r>
              <a:rPr lang="en-US" dirty="0" smtClean="0"/>
              <a:t>?</a:t>
            </a:r>
            <a:endParaRPr lang="pt-B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673" y="1432411"/>
            <a:ext cx="6422755" cy="4817066"/>
          </a:xfrm>
        </p:spPr>
      </p:pic>
    </p:spTree>
    <p:extLst>
      <p:ext uri="{BB962C8B-B14F-4D97-AF65-F5344CB8AC3E}">
        <p14:creationId xmlns:p14="http://schemas.microsoft.com/office/powerpoint/2010/main" val="573425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Chuvas</a:t>
            </a:r>
            <a:r>
              <a:rPr lang="en-US" dirty="0" smtClean="0"/>
              <a:t> de </a:t>
            </a:r>
            <a:r>
              <a:rPr lang="en-US" dirty="0" err="1" smtClean="0"/>
              <a:t>meteoros</a:t>
            </a:r>
            <a:endParaRPr lang="pt-B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359" y="2150869"/>
            <a:ext cx="7803010" cy="4437962"/>
          </a:xfrm>
        </p:spPr>
      </p:pic>
    </p:spTree>
    <p:extLst>
      <p:ext uri="{BB962C8B-B14F-4D97-AF65-F5344CB8AC3E}">
        <p14:creationId xmlns:p14="http://schemas.microsoft.com/office/powerpoint/2010/main" val="1978830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181" y="629978"/>
            <a:ext cx="9158056" cy="5723785"/>
          </a:xfrm>
        </p:spPr>
      </p:pic>
    </p:spTree>
    <p:extLst>
      <p:ext uri="{BB962C8B-B14F-4D97-AF65-F5344CB8AC3E}">
        <p14:creationId xmlns:p14="http://schemas.microsoft.com/office/powerpoint/2010/main" val="118724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652" y="518012"/>
            <a:ext cx="8341731" cy="5901776"/>
          </a:xfrm>
        </p:spPr>
      </p:pic>
    </p:spTree>
    <p:extLst>
      <p:ext uri="{BB962C8B-B14F-4D97-AF65-F5344CB8AC3E}">
        <p14:creationId xmlns:p14="http://schemas.microsoft.com/office/powerpoint/2010/main" val="3128386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Porque</a:t>
            </a:r>
            <a:r>
              <a:rPr lang="en-US" dirty="0" smtClean="0"/>
              <a:t> </a:t>
            </a:r>
            <a:r>
              <a:rPr lang="en-US" dirty="0" err="1" smtClean="0"/>
              <a:t>acontecem</a:t>
            </a:r>
            <a:r>
              <a:rPr lang="en-US" dirty="0" smtClean="0"/>
              <a:t>?</a:t>
            </a:r>
            <a:endParaRPr lang="pt-B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026" y="1748625"/>
            <a:ext cx="6300200" cy="4764151"/>
          </a:xfrm>
        </p:spPr>
      </p:pic>
    </p:spTree>
    <p:extLst>
      <p:ext uri="{BB962C8B-B14F-4D97-AF65-F5344CB8AC3E}">
        <p14:creationId xmlns:p14="http://schemas.microsoft.com/office/powerpoint/2010/main" val="1899931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mês</a:t>
            </a:r>
            <a:r>
              <a:rPr lang="en-US" dirty="0" smtClean="0"/>
              <a:t>?</a:t>
            </a:r>
            <a:endParaRPr lang="pt-B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502" y="1244427"/>
            <a:ext cx="6652725" cy="5400719"/>
          </a:xfrm>
        </p:spPr>
      </p:pic>
    </p:spTree>
    <p:extLst>
      <p:ext uri="{BB962C8B-B14F-4D97-AF65-F5344CB8AC3E}">
        <p14:creationId xmlns:p14="http://schemas.microsoft.com/office/powerpoint/2010/main" val="678737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Eta-</a:t>
            </a:r>
            <a:r>
              <a:rPr lang="en-US" dirty="0" err="1" smtClean="0"/>
              <a:t>aquarídeas</a:t>
            </a:r>
            <a:endParaRPr lang="pt-B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445" y="1665676"/>
            <a:ext cx="6288833" cy="4716625"/>
          </a:xfrm>
        </p:spPr>
      </p:pic>
    </p:spTree>
    <p:extLst>
      <p:ext uri="{BB962C8B-B14F-4D97-AF65-F5344CB8AC3E}">
        <p14:creationId xmlns:p14="http://schemas.microsoft.com/office/powerpoint/2010/main" val="33976237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TC103457452[[fn=Celestial]]</Template>
  <TotalTime>261</TotalTime>
  <Words>296</Words>
  <Application>Microsoft Office PowerPoint</Application>
  <PresentationFormat>Widescreen</PresentationFormat>
  <Paragraphs>110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Celestial</vt:lpstr>
      <vt:lpstr>Estrelas Cadentes</vt:lpstr>
      <vt:lpstr>O que são?</vt:lpstr>
      <vt:lpstr>É perigoso?</vt:lpstr>
      <vt:lpstr>Chuvas de meteoros</vt:lpstr>
      <vt:lpstr>PowerPoint Presentation</vt:lpstr>
      <vt:lpstr>PowerPoint Presentation</vt:lpstr>
      <vt:lpstr>Porque acontecem?</vt:lpstr>
      <vt:lpstr>E esse mês?</vt:lpstr>
      <vt:lpstr>Eta-aquarídeas</vt:lpstr>
      <vt:lpstr>PowerPoint Presentation</vt:lpstr>
      <vt:lpstr>Librídeos de maio</vt:lpstr>
      <vt:lpstr>Stellarium</vt:lpstr>
      <vt:lpstr>Chuvas de meteoros em Maios</vt:lpstr>
      <vt:lpstr>E em outros planetas e corpos celestes?</vt:lpstr>
      <vt:lpstr>Impacto em jupiter</vt:lpstr>
      <vt:lpstr>E na terra?</vt:lpstr>
      <vt:lpstr>Dinossauros</vt:lpstr>
      <vt:lpstr>Ameaças?</vt:lpstr>
      <vt:lpstr>Obrigado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Estrelas Cadentes</dc:title>
  <dc:creator>Diego Scanavachi Custódio</dc:creator>
  <cp:lastModifiedBy>Diego Scanavachi Custódio</cp:lastModifiedBy>
  <cp:revision>13</cp:revision>
  <dcterms:created xsi:type="dcterms:W3CDTF">2013-05-04T13:12:34Z</dcterms:created>
  <dcterms:modified xsi:type="dcterms:W3CDTF">2013-05-04T17:34:10Z</dcterms:modified>
</cp:coreProperties>
</file>