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70" r:id="rId3"/>
    <p:sldId id="269" r:id="rId4"/>
    <p:sldId id="260" r:id="rId5"/>
    <p:sldId id="261" r:id="rId6"/>
    <p:sldId id="266" r:id="rId7"/>
    <p:sldId id="262" r:id="rId8"/>
    <p:sldId id="263" r:id="rId9"/>
    <p:sldId id="264" r:id="rId10"/>
    <p:sldId id="267" r:id="rId11"/>
    <p:sldId id="265" r:id="rId12"/>
    <p:sldId id="268" r:id="rId13"/>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0222" autoAdjust="0"/>
  </p:normalViewPr>
  <p:slideViewPr>
    <p:cSldViewPr>
      <p:cViewPr>
        <p:scale>
          <a:sx n="70" d="100"/>
          <a:sy n="70" d="100"/>
        </p:scale>
        <p:origin x="-828" y="-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10" name="Rectangle 9"/>
          <p:cNvSpPr/>
          <p:nvPr/>
        </p:nvSpPr>
        <p:spPr>
          <a:xfrm>
            <a:off x="0" y="0"/>
            <a:ext cx="9144000" cy="293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0" y="2925286"/>
            <a:ext cx="9144000" cy="1588"/>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2514600" y="236220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smtClean="0">
              <a:solidFill>
                <a:schemeClr val="bg1"/>
              </a:solidFill>
              <a:latin typeface="+mj-lt"/>
              <a:ea typeface="+mj-ea"/>
              <a:cs typeface="Tunga" pitchFamily="2"/>
            </a:endParaRPr>
          </a:p>
        </p:txBody>
      </p:sp>
      <p:sp>
        <p:nvSpPr>
          <p:cNvPr id="3" name="Subtitle 2"/>
          <p:cNvSpPr>
            <a:spLocks noGrp="1"/>
          </p:cNvSpPr>
          <p:nvPr>
            <p:ph type="subTitle" idx="1"/>
          </p:nvPr>
        </p:nvSpPr>
        <p:spPr>
          <a:xfrm>
            <a:off x="2565400" y="3045460"/>
            <a:ext cx="4013200" cy="428625"/>
          </a:xfrm>
        </p:spPr>
        <p:txBody>
          <a:bodyPr tIns="0" anchor="t">
            <a:noAutofit/>
          </a:bodyPr>
          <a:lstStyle>
            <a:lvl1pPr marL="0" indent="0" algn="ctr">
              <a:buNone/>
              <a:defRPr sz="1600" b="0" i="0" cap="none" spc="0" baseline="0">
                <a:solidFill>
                  <a:schemeClr val="bg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n-US" dirty="0"/>
          </a:p>
        </p:txBody>
      </p:sp>
      <p:sp>
        <p:nvSpPr>
          <p:cNvPr id="12" name="Title 11"/>
          <p:cNvSpPr>
            <a:spLocks noGrp="1"/>
          </p:cNvSpPr>
          <p:nvPr>
            <p:ph type="title"/>
          </p:nvPr>
        </p:nvSpPr>
        <p:spPr>
          <a:xfrm>
            <a:off x="2565400" y="2397760"/>
            <a:ext cx="4013200" cy="599440"/>
          </a:xfrm>
          <a:noFill/>
          <a:ln>
            <a:noFill/>
          </a:ln>
        </p:spPr>
        <p:txBody>
          <a:bodyPr bIns="0" anchor="b"/>
          <a:lstStyle>
            <a:lvl1pPr>
              <a:defRPr>
                <a:effectLst>
                  <a:glow rad="88900">
                    <a:schemeClr val="tx1">
                      <a:alpha val="60000"/>
                    </a:schemeClr>
                  </a:glow>
                </a:effectLst>
              </a:defRPr>
            </a:lvl1pPr>
          </a:lstStyle>
          <a:p>
            <a:r>
              <a:rPr lang="pt-BR" smtClean="0"/>
              <a:t>Clique para editar o título mestre</a:t>
            </a:r>
            <a:endParaRPr lang="en-US" dirty="0"/>
          </a:p>
        </p:txBody>
      </p:sp>
      <p:sp>
        <p:nvSpPr>
          <p:cNvPr id="11" name="Date Placeholder 10"/>
          <p:cNvSpPr>
            <a:spLocks noGrp="1"/>
          </p:cNvSpPr>
          <p:nvPr>
            <p:ph type="dt" sz="half" idx="10"/>
          </p:nvPr>
        </p:nvSpPr>
        <p:spPr bwMode="black"/>
        <p:txBody>
          <a:bodyPr/>
          <a:lstStyle/>
          <a:p>
            <a:fld id="{BF5AD057-0A37-41A7-8100-F8EF43DF932A}" type="datetimeFigureOut">
              <a:rPr lang="pt-BR" smtClean="0"/>
              <a:t>12/01/2013</a:t>
            </a:fld>
            <a:endParaRPr lang="pt-BR"/>
          </a:p>
        </p:txBody>
      </p:sp>
      <p:sp>
        <p:nvSpPr>
          <p:cNvPr id="17" name="Slide Number Placeholder 16"/>
          <p:cNvSpPr>
            <a:spLocks noGrp="1"/>
          </p:cNvSpPr>
          <p:nvPr>
            <p:ph type="sldNum" sz="quarter" idx="11"/>
          </p:nvPr>
        </p:nvSpPr>
        <p:spPr/>
        <p:txBody>
          <a:bodyPr/>
          <a:lstStyle/>
          <a:p>
            <a:fld id="{FFAE7596-6262-47BB-B64C-9DBFAAB47DD1}" type="slidenum">
              <a:rPr lang="pt-BR" smtClean="0"/>
              <a:t>‹nº›</a:t>
            </a:fld>
            <a:endParaRPr lang="pt-BR"/>
          </a:p>
        </p:txBody>
      </p:sp>
      <p:sp>
        <p:nvSpPr>
          <p:cNvPr id="19" name="Footer Placeholder 18"/>
          <p:cNvSpPr>
            <a:spLocks noGrp="1"/>
          </p:cNvSpPr>
          <p:nvPr>
            <p:ph type="ftr" sz="quarter" idx="12"/>
          </p:nvPr>
        </p:nvSpPr>
        <p:spPr/>
        <p:txBody>
          <a:bodyPr/>
          <a:lstStyle/>
          <a:p>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Vertical Text Placeholder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p:txBody>
          <a:bodyPr/>
          <a:lstStyle/>
          <a:p>
            <a:fld id="{BF5AD057-0A37-41A7-8100-F8EF43DF932A}" type="datetimeFigureOut">
              <a:rPr lang="pt-BR" smtClean="0"/>
              <a:t>12/01/2013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FAE7596-6262-47BB-B64C-9DBFAAB47DD1}" type="slidenum">
              <a:rPr lang="pt-BR" smtClean="0"/>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e texto verticais">
    <p:spTree>
      <p:nvGrpSpPr>
        <p:cNvPr id="1" name=""/>
        <p:cNvGrpSpPr/>
        <p:nvPr/>
      </p:nvGrpSpPr>
      <p:grpSpPr>
        <a:xfrm>
          <a:off x="0" y="0"/>
          <a:ext cx="0" cy="0"/>
          <a:chOff x="0" y="0"/>
          <a:chExt cx="0" cy="0"/>
        </a:xfrm>
      </p:grpSpPr>
      <p:cxnSp>
        <p:nvCxnSpPr>
          <p:cNvPr id="9" name="Straight Connector 8"/>
          <p:cNvCxnSpPr/>
          <p:nvPr/>
        </p:nvCxnSpPr>
        <p:spPr>
          <a:xfrm rot="5400000">
            <a:off x="4267200" y="3429000"/>
            <a:ext cx="6858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bwMode="hidden">
          <a:xfrm>
            <a:off x="0" y="1"/>
            <a:ext cx="76962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Vertical Text Placeholder 2"/>
          <p:cNvSpPr>
            <a:spLocks noGrp="1"/>
          </p:cNvSpPr>
          <p:nvPr>
            <p:ph type="body" orient="vert" idx="1"/>
          </p:nvPr>
        </p:nvSpPr>
        <p:spPr>
          <a:xfrm>
            <a:off x="457200" y="914401"/>
            <a:ext cx="6629400" cy="5029200"/>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p:txBody>
          <a:bodyPr/>
          <a:lstStyle/>
          <a:p>
            <a:fld id="{BF5AD057-0A37-41A7-8100-F8EF43DF932A}" type="datetimeFigureOut">
              <a:rPr lang="pt-BR" smtClean="0"/>
              <a:t>12/01/2013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FAE7596-6262-47BB-B64C-9DBFAAB47DD1}" type="slidenum">
              <a:rPr lang="pt-BR" smtClean="0"/>
              <a:t>‹nº›</a:t>
            </a:fld>
            <a:endParaRPr lang="pt-BR"/>
          </a:p>
        </p:txBody>
      </p:sp>
      <p:sp>
        <p:nvSpPr>
          <p:cNvPr id="2" name="Vertical Title 1"/>
          <p:cNvSpPr>
            <a:spLocks noGrp="1"/>
          </p:cNvSpPr>
          <p:nvPr>
            <p:ph type="title" orient="vert"/>
          </p:nvPr>
        </p:nvSpPr>
        <p:spPr>
          <a:xfrm>
            <a:off x="7239000" y="914401"/>
            <a:ext cx="926980" cy="5029200"/>
          </a:xfrm>
        </p:spPr>
        <p:txBody>
          <a:bodyPr vert="eaVert"/>
          <a:lstStyle/>
          <a:p>
            <a:r>
              <a:rPr lang="pt-BR" smtClean="0"/>
              <a:t>Clique para editar o título mestre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31" name="Content Placeholder 30"/>
          <p:cNvSpPr>
            <a:spLocks noGrp="1"/>
          </p:cNvSpPr>
          <p:nvPr>
            <p:ph sz="quarter" idx="13"/>
          </p:nvPr>
        </p:nvSpPr>
        <p:spPr>
          <a:xfrm>
            <a:off x="457200" y="2020824"/>
            <a:ext cx="8229600" cy="4075176"/>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9" name="Title 8"/>
          <p:cNvSpPr>
            <a:spLocks noGrp="1"/>
          </p:cNvSpPr>
          <p:nvPr>
            <p:ph type="title"/>
          </p:nvPr>
        </p:nvSpPr>
        <p:spPr/>
        <p:txBody>
          <a:bodyPr/>
          <a:lstStyle/>
          <a:p>
            <a:r>
              <a:rPr lang="pt-BR" smtClean="0"/>
              <a:t>Clique para editar o título mestre</a:t>
            </a:r>
            <a:endParaRPr lang="en-US"/>
          </a:p>
        </p:txBody>
      </p:sp>
      <p:sp>
        <p:nvSpPr>
          <p:cNvPr id="11" name="Date Placeholder 10"/>
          <p:cNvSpPr>
            <a:spLocks noGrp="1"/>
          </p:cNvSpPr>
          <p:nvPr>
            <p:ph type="dt" sz="half" idx="14"/>
          </p:nvPr>
        </p:nvSpPr>
        <p:spPr/>
        <p:txBody>
          <a:bodyPr/>
          <a:lstStyle/>
          <a:p>
            <a:fld id="{BF5AD057-0A37-41A7-8100-F8EF43DF932A}" type="datetimeFigureOut">
              <a:rPr lang="pt-BR" smtClean="0"/>
              <a:t>12/01/2013</a:t>
            </a:fld>
            <a:endParaRPr lang="pt-BR"/>
          </a:p>
        </p:txBody>
      </p:sp>
      <p:sp>
        <p:nvSpPr>
          <p:cNvPr id="12" name="Slide Number Placeholder 11"/>
          <p:cNvSpPr>
            <a:spLocks noGrp="1"/>
          </p:cNvSpPr>
          <p:nvPr>
            <p:ph type="sldNum" sz="quarter" idx="15"/>
          </p:nvPr>
        </p:nvSpPr>
        <p:spPr/>
        <p:txBody>
          <a:bodyPr/>
          <a:lstStyle/>
          <a:p>
            <a:fld id="{FFAE7596-6262-47BB-B64C-9DBFAAB47DD1}" type="slidenum">
              <a:rPr lang="pt-BR" smtClean="0"/>
              <a:t>‹nº›</a:t>
            </a:fld>
            <a:endParaRPr lang="pt-BR"/>
          </a:p>
        </p:txBody>
      </p:sp>
      <p:sp>
        <p:nvSpPr>
          <p:cNvPr id="13" name="Footer Placeholder 12"/>
          <p:cNvSpPr>
            <a:spLocks noGrp="1"/>
          </p:cNvSpPr>
          <p:nvPr>
            <p:ph type="ftr" sz="quarter" idx="16"/>
          </p:nvPr>
        </p:nvSpPr>
        <p:spPr/>
        <p:txBody>
          <a:bodyPr/>
          <a:lstStyle/>
          <a:p>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bg>
      <p:bgRef idx="1002">
        <a:schemeClr val="bg1"/>
      </p:bgRef>
    </p:bg>
    <p:spTree>
      <p:nvGrpSpPr>
        <p:cNvPr id="1" name=""/>
        <p:cNvGrpSpPr/>
        <p:nvPr/>
      </p:nvGrpSpPr>
      <p:grpSpPr>
        <a:xfrm>
          <a:off x="0" y="0"/>
          <a:ext cx="0" cy="0"/>
          <a:chOff x="0" y="0"/>
          <a:chExt cx="0" cy="0"/>
        </a:xfrm>
      </p:grpSpPr>
      <p:sp>
        <p:nvSpPr>
          <p:cNvPr id="8" name="Rectangle 7"/>
          <p:cNvSpPr/>
          <p:nvPr/>
        </p:nvSpPr>
        <p:spPr>
          <a:xfrm>
            <a:off x="0" y="3922776"/>
            <a:ext cx="9144000" cy="29352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a:off x="0" y="3921760"/>
            <a:ext cx="9144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2514600" y="336804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smtClean="0">
              <a:solidFill>
                <a:schemeClr val="bg1"/>
              </a:solidFill>
              <a:latin typeface="+mj-lt"/>
              <a:ea typeface="+mj-ea"/>
              <a:cs typeface="Tunga" pitchFamily="2"/>
            </a:endParaRPr>
          </a:p>
        </p:txBody>
      </p:sp>
      <p:sp>
        <p:nvSpPr>
          <p:cNvPr id="9" name="Title Placeholder 1"/>
          <p:cNvSpPr>
            <a:spLocks noGrp="1"/>
          </p:cNvSpPr>
          <p:nvPr>
            <p:ph type="title"/>
          </p:nvPr>
        </p:nvSpPr>
        <p:spPr bwMode="black">
          <a:xfrm>
            <a:off x="2529052" y="3367246"/>
            <a:ext cx="4085897" cy="706821"/>
          </a:xfrm>
          <a:prstGeom prst="rect">
            <a:avLst/>
          </a:prstGeom>
          <a:noFill/>
          <a:ln w="98425" cmpd="thinThick">
            <a:noFill/>
            <a:miter lim="800000"/>
          </a:ln>
        </p:spPr>
        <p:txBody>
          <a:bodyPr vert="horz" lIns="91440" tIns="45720" rIns="91440" bIns="0" rtlCol="0" anchor="b" anchorCtr="0">
            <a:normAutofit/>
          </a:bodyPr>
          <a:lstStyle>
            <a:lvl1pPr>
              <a:defRPr kumimoji="0" lang="en-US" sz="1800" b="1" i="0" u="none" strike="noStrike" kern="1200" cap="all" spc="0" normalizeH="0" baseline="0" noProof="0" dirty="0" smtClean="0">
                <a:ln>
                  <a:noFill/>
                </a:ln>
                <a:solidFill>
                  <a:schemeClr val="bg1"/>
                </a:solidFill>
                <a:effectLst/>
                <a:uLnTx/>
                <a:uFillTx/>
                <a:latin typeface="+mj-lt"/>
                <a:ea typeface="+mj-ea"/>
                <a:cs typeface="Tunga" pitchFamily="2"/>
              </a:defRPr>
            </a:lvl1pPr>
          </a:lstStyle>
          <a:p>
            <a:r>
              <a:rPr lang="pt-BR" smtClean="0"/>
              <a:t>Clique para editar o título mestre</a:t>
            </a:r>
            <a:endParaRPr lang="en-US" dirty="0"/>
          </a:p>
        </p:txBody>
      </p:sp>
      <p:sp>
        <p:nvSpPr>
          <p:cNvPr id="10" name="Subtitle 2"/>
          <p:cNvSpPr>
            <a:spLocks noGrp="1"/>
          </p:cNvSpPr>
          <p:nvPr>
            <p:ph type="subTitle" idx="1"/>
          </p:nvPr>
        </p:nvSpPr>
        <p:spPr bwMode="black">
          <a:xfrm>
            <a:off x="2518542" y="4084577"/>
            <a:ext cx="4106917" cy="397094"/>
          </a:xfrm>
        </p:spPr>
        <p:txBody>
          <a:bodyPr tIns="0" anchor="t" anchorCtr="0">
            <a:normAutofit/>
          </a:bodyPr>
          <a:lstStyle>
            <a:lvl1pPr marL="0" indent="0" algn="ctr">
              <a:buNone/>
              <a:defRPr kumimoji="0" lang="en-US" sz="1600" b="0" i="0" u="none" strike="noStrike" kern="1200" cap="none" spc="0" normalizeH="0" baseline="0" noProof="0" dirty="0">
                <a:ln>
                  <a:noFill/>
                </a:ln>
                <a:solidFill>
                  <a:schemeClr val="bg1"/>
                </a:solidFill>
                <a:effectLst/>
                <a:uLnTx/>
                <a:uFillTx/>
                <a:latin typeface="+mn-lt"/>
                <a:ea typeface="+mn-ea"/>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n-US" dirty="0"/>
          </a:p>
        </p:txBody>
      </p:sp>
      <p:sp>
        <p:nvSpPr>
          <p:cNvPr id="13" name="Date Placeholder 12"/>
          <p:cNvSpPr>
            <a:spLocks noGrp="1"/>
          </p:cNvSpPr>
          <p:nvPr>
            <p:ph type="dt" sz="half" idx="10"/>
          </p:nvPr>
        </p:nvSpPr>
        <p:spPr/>
        <p:txBody>
          <a:bodyPr/>
          <a:lstStyle/>
          <a:p>
            <a:fld id="{BF5AD057-0A37-41A7-8100-F8EF43DF932A}" type="datetimeFigureOut">
              <a:rPr lang="pt-BR" smtClean="0"/>
              <a:t>12/01/2013</a:t>
            </a:fld>
            <a:endParaRPr lang="pt-BR"/>
          </a:p>
        </p:txBody>
      </p:sp>
      <p:sp>
        <p:nvSpPr>
          <p:cNvPr id="14" name="Slide Number Placeholder 13"/>
          <p:cNvSpPr>
            <a:spLocks noGrp="1"/>
          </p:cNvSpPr>
          <p:nvPr>
            <p:ph type="sldNum" sz="quarter" idx="11"/>
          </p:nvPr>
        </p:nvSpPr>
        <p:spPr/>
        <p:txBody>
          <a:bodyPr/>
          <a:lstStyle/>
          <a:p>
            <a:fld id="{FFAE7596-6262-47BB-B64C-9DBFAAB47DD1}" type="slidenum">
              <a:rPr lang="pt-BR" smtClean="0"/>
              <a:t>‹nº›</a:t>
            </a:fld>
            <a:endParaRPr lang="pt-BR"/>
          </a:p>
        </p:txBody>
      </p:sp>
      <p:sp>
        <p:nvSpPr>
          <p:cNvPr id="15" name="Footer Placeholder 14"/>
          <p:cNvSpPr>
            <a:spLocks noGrp="1"/>
          </p:cNvSpPr>
          <p:nvPr>
            <p:ph type="ftr" sz="quarter" idx="12"/>
          </p:nvPr>
        </p:nvSpPr>
        <p:spPr/>
        <p:txBody>
          <a:bodyPr/>
          <a:lstStyle/>
          <a:p>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14" name="Content Placeholder 30"/>
          <p:cNvSpPr>
            <a:spLocks noGrp="1"/>
          </p:cNvSpPr>
          <p:nvPr>
            <p:ph sz="quarter" idx="13"/>
          </p:nvPr>
        </p:nvSpPr>
        <p:spPr>
          <a:xfrm>
            <a:off x="457201" y="2020824"/>
            <a:ext cx="4023360" cy="4005072"/>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15" name="Content Placeholder 30"/>
          <p:cNvSpPr>
            <a:spLocks noGrp="1"/>
          </p:cNvSpPr>
          <p:nvPr>
            <p:ph sz="quarter" idx="14"/>
          </p:nvPr>
        </p:nvSpPr>
        <p:spPr>
          <a:xfrm>
            <a:off x="4663440" y="2020824"/>
            <a:ext cx="4023360" cy="4005072"/>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9" name="Date Placeholder 8"/>
          <p:cNvSpPr>
            <a:spLocks noGrp="1"/>
          </p:cNvSpPr>
          <p:nvPr>
            <p:ph type="dt" sz="half" idx="15"/>
          </p:nvPr>
        </p:nvSpPr>
        <p:spPr/>
        <p:txBody>
          <a:bodyPr/>
          <a:lstStyle/>
          <a:p>
            <a:fld id="{BF5AD057-0A37-41A7-8100-F8EF43DF932A}" type="datetimeFigureOut">
              <a:rPr lang="pt-BR" smtClean="0"/>
              <a:t>12/01/2013</a:t>
            </a:fld>
            <a:endParaRPr lang="pt-BR"/>
          </a:p>
        </p:txBody>
      </p:sp>
      <p:sp>
        <p:nvSpPr>
          <p:cNvPr id="12" name="Slide Number Placeholder 11"/>
          <p:cNvSpPr>
            <a:spLocks noGrp="1"/>
          </p:cNvSpPr>
          <p:nvPr>
            <p:ph type="sldNum" sz="quarter" idx="16"/>
          </p:nvPr>
        </p:nvSpPr>
        <p:spPr/>
        <p:txBody>
          <a:bodyPr/>
          <a:lstStyle/>
          <a:p>
            <a:fld id="{FFAE7596-6262-47BB-B64C-9DBFAAB47DD1}" type="slidenum">
              <a:rPr lang="pt-BR" smtClean="0"/>
              <a:t>‹nº›</a:t>
            </a:fld>
            <a:endParaRPr lang="pt-BR"/>
          </a:p>
        </p:txBody>
      </p:sp>
      <p:sp>
        <p:nvSpPr>
          <p:cNvPr id="13" name="Footer Placeholder 12"/>
          <p:cNvSpPr>
            <a:spLocks noGrp="1"/>
          </p:cNvSpPr>
          <p:nvPr>
            <p:ph type="ftr" sz="quarter" idx="17"/>
          </p:nvPr>
        </p:nvSpPr>
        <p:spPr/>
        <p:txBody>
          <a:bodyPr/>
          <a:lstStyle/>
          <a:p>
            <a:endParaRPr lang="pt-BR"/>
          </a:p>
        </p:txBody>
      </p:sp>
      <p:sp>
        <p:nvSpPr>
          <p:cNvPr id="16" name="Title 15"/>
          <p:cNvSpPr>
            <a:spLocks noGrp="1"/>
          </p:cNvSpPr>
          <p:nvPr>
            <p:ph type="title"/>
          </p:nvPr>
        </p:nvSpPr>
        <p:spPr/>
        <p:txBody>
          <a:bodyPr/>
          <a:lstStyle/>
          <a:p>
            <a:r>
              <a:rPr lang="pt-BR" smtClean="0"/>
              <a:t>Clique para editar o título mestre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3" name="Content Placeholder 30"/>
          <p:cNvSpPr>
            <a:spLocks noGrp="1"/>
          </p:cNvSpPr>
          <p:nvPr>
            <p:ph sz="quarter" idx="13"/>
          </p:nvPr>
        </p:nvSpPr>
        <p:spPr>
          <a:xfrm>
            <a:off x="457201" y="2819400"/>
            <a:ext cx="4023360" cy="3209544"/>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24" name="Content Placeholder 30"/>
          <p:cNvSpPr>
            <a:spLocks noGrp="1"/>
          </p:cNvSpPr>
          <p:nvPr>
            <p:ph sz="quarter" idx="14"/>
          </p:nvPr>
        </p:nvSpPr>
        <p:spPr>
          <a:xfrm>
            <a:off x="4663440" y="2816352"/>
            <a:ext cx="4023360" cy="3209544"/>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20" name="Text Placeholder 3"/>
          <p:cNvSpPr>
            <a:spLocks noGrp="1"/>
          </p:cNvSpPr>
          <p:nvPr>
            <p:ph type="body" sz="half" idx="2"/>
          </p:nvPr>
        </p:nvSpPr>
        <p:spPr>
          <a:xfrm>
            <a:off x="45720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kern="1200" cap="none" spc="200" baseline="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21" name="Text Placeholder 3"/>
          <p:cNvSpPr>
            <a:spLocks noGrp="1"/>
          </p:cNvSpPr>
          <p:nvPr>
            <p:ph type="body" sz="half" idx="15"/>
          </p:nvPr>
        </p:nvSpPr>
        <p:spPr>
          <a:xfrm>
            <a:off x="466344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i="0" kern="1200" cap="none" spc="200" baseline="0" dirty="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400"/>
              </a:spcBef>
              <a:spcAft>
                <a:spcPts val="0"/>
              </a:spcAft>
              <a:buClr>
                <a:schemeClr val="accent1"/>
              </a:buClr>
              <a:buFontTx/>
              <a:buNone/>
            </a:pPr>
            <a:r>
              <a:rPr lang="pt-BR" smtClean="0"/>
              <a:t>Clique para editar o texto mestre</a:t>
            </a:r>
          </a:p>
        </p:txBody>
      </p:sp>
      <p:sp>
        <p:nvSpPr>
          <p:cNvPr id="11" name="Date Placeholder 10"/>
          <p:cNvSpPr>
            <a:spLocks noGrp="1"/>
          </p:cNvSpPr>
          <p:nvPr>
            <p:ph type="dt" sz="half" idx="16"/>
          </p:nvPr>
        </p:nvSpPr>
        <p:spPr/>
        <p:txBody>
          <a:bodyPr/>
          <a:lstStyle/>
          <a:p>
            <a:fld id="{BF5AD057-0A37-41A7-8100-F8EF43DF932A}" type="datetimeFigureOut">
              <a:rPr lang="pt-BR" smtClean="0"/>
              <a:t>12/01/2013</a:t>
            </a:fld>
            <a:endParaRPr lang="pt-BR"/>
          </a:p>
        </p:txBody>
      </p:sp>
      <p:sp>
        <p:nvSpPr>
          <p:cNvPr id="12" name="Slide Number Placeholder 11"/>
          <p:cNvSpPr>
            <a:spLocks noGrp="1"/>
          </p:cNvSpPr>
          <p:nvPr>
            <p:ph type="sldNum" sz="quarter" idx="17"/>
          </p:nvPr>
        </p:nvSpPr>
        <p:spPr/>
        <p:txBody>
          <a:bodyPr/>
          <a:lstStyle/>
          <a:p>
            <a:fld id="{FFAE7596-6262-47BB-B64C-9DBFAAB47DD1}" type="slidenum">
              <a:rPr lang="pt-BR" smtClean="0"/>
              <a:t>‹nº›</a:t>
            </a:fld>
            <a:endParaRPr lang="pt-BR"/>
          </a:p>
        </p:txBody>
      </p:sp>
      <p:sp>
        <p:nvSpPr>
          <p:cNvPr id="13" name="Footer Placeholder 12"/>
          <p:cNvSpPr>
            <a:spLocks noGrp="1"/>
          </p:cNvSpPr>
          <p:nvPr>
            <p:ph type="ftr" sz="quarter" idx="18"/>
          </p:nvPr>
        </p:nvSpPr>
        <p:spPr/>
        <p:txBody>
          <a:bodyPr/>
          <a:lstStyle/>
          <a:p>
            <a:endParaRPr lang="pt-BR"/>
          </a:p>
        </p:txBody>
      </p:sp>
      <p:sp>
        <p:nvSpPr>
          <p:cNvPr id="18" name="Title 17"/>
          <p:cNvSpPr>
            <a:spLocks noGrp="1"/>
          </p:cNvSpPr>
          <p:nvPr>
            <p:ph type="title"/>
          </p:nvPr>
        </p:nvSpPr>
        <p:spPr/>
        <p:txBody>
          <a:bodyPr/>
          <a:lstStyle/>
          <a:p>
            <a:r>
              <a:rPr lang="pt-BR" smtClean="0"/>
              <a:t>Clique para editar o título mestre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pt-BR" smtClean="0"/>
              <a:t>Clique para editar o título mestre</a:t>
            </a:r>
            <a:endParaRPr lang="en-US"/>
          </a:p>
        </p:txBody>
      </p:sp>
      <p:sp>
        <p:nvSpPr>
          <p:cNvPr id="15" name="Date Placeholder 14"/>
          <p:cNvSpPr>
            <a:spLocks noGrp="1"/>
          </p:cNvSpPr>
          <p:nvPr>
            <p:ph type="dt" sz="half" idx="10"/>
          </p:nvPr>
        </p:nvSpPr>
        <p:spPr/>
        <p:txBody>
          <a:bodyPr/>
          <a:lstStyle/>
          <a:p>
            <a:fld id="{BF5AD057-0A37-41A7-8100-F8EF43DF932A}" type="datetimeFigureOut">
              <a:rPr lang="pt-BR" smtClean="0"/>
              <a:t>12/01/2013</a:t>
            </a:fld>
            <a:endParaRPr lang="pt-BR"/>
          </a:p>
        </p:txBody>
      </p:sp>
      <p:sp>
        <p:nvSpPr>
          <p:cNvPr id="16" name="Slide Number Placeholder 15"/>
          <p:cNvSpPr>
            <a:spLocks noGrp="1"/>
          </p:cNvSpPr>
          <p:nvPr>
            <p:ph type="sldNum" sz="quarter" idx="11"/>
          </p:nvPr>
        </p:nvSpPr>
        <p:spPr/>
        <p:txBody>
          <a:bodyPr/>
          <a:lstStyle/>
          <a:p>
            <a:fld id="{FFAE7596-6262-47BB-B64C-9DBFAAB47DD1}" type="slidenum">
              <a:rPr lang="pt-BR" smtClean="0"/>
              <a:t>‹nº›</a:t>
            </a:fld>
            <a:endParaRPr lang="pt-BR"/>
          </a:p>
        </p:txBody>
      </p:sp>
      <p:sp>
        <p:nvSpPr>
          <p:cNvPr id="17" name="Footer Placeholder 16"/>
          <p:cNvSpPr>
            <a:spLocks noGrp="1"/>
          </p:cNvSpPr>
          <p:nvPr>
            <p:ph type="ftr" sz="quarter" idx="12"/>
          </p:nvPr>
        </p:nvSpPr>
        <p:spPr/>
        <p:txBody>
          <a:bodyPr/>
          <a:lstStyle/>
          <a:p>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BF5AD057-0A37-41A7-8100-F8EF43DF932A}" type="datetimeFigureOut">
              <a:rPr lang="pt-BR" smtClean="0"/>
              <a:t>12/01/2013</a:t>
            </a:fld>
            <a:endParaRPr lang="pt-BR"/>
          </a:p>
        </p:txBody>
      </p:sp>
      <p:sp>
        <p:nvSpPr>
          <p:cNvPr id="8" name="Slide Number Placeholder 7"/>
          <p:cNvSpPr>
            <a:spLocks noGrp="1"/>
          </p:cNvSpPr>
          <p:nvPr>
            <p:ph type="sldNum" sz="quarter" idx="11"/>
          </p:nvPr>
        </p:nvSpPr>
        <p:spPr/>
        <p:txBody>
          <a:bodyPr/>
          <a:lstStyle/>
          <a:p>
            <a:fld id="{FFAE7596-6262-47BB-B64C-9DBFAAB47DD1}" type="slidenum">
              <a:rPr lang="pt-BR" smtClean="0"/>
              <a:t>‹nº›</a:t>
            </a:fld>
            <a:endParaRPr lang="pt-BR"/>
          </a:p>
        </p:txBody>
      </p:sp>
      <p:sp>
        <p:nvSpPr>
          <p:cNvPr id="9" name="Footer Placeholder 8"/>
          <p:cNvSpPr>
            <a:spLocks noGrp="1"/>
          </p:cNvSpPr>
          <p:nvPr>
            <p:ph type="ftr" sz="quarter" idx="12"/>
          </p:nvPr>
        </p:nvSpPr>
        <p:spPr/>
        <p:txBody>
          <a:bodyPr/>
          <a:lstStyle/>
          <a:p>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14" name="Content Placeholder 30"/>
          <p:cNvSpPr>
            <a:spLocks noGrp="1"/>
          </p:cNvSpPr>
          <p:nvPr>
            <p:ph sz="quarter" idx="14"/>
          </p:nvPr>
        </p:nvSpPr>
        <p:spPr>
          <a:xfrm>
            <a:off x="1485900" y="1914525"/>
            <a:ext cx="6172200" cy="3510915"/>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11" name="Text Placeholder 3"/>
          <p:cNvSpPr>
            <a:spLocks noGrp="1"/>
          </p:cNvSpPr>
          <p:nvPr>
            <p:ph type="body" sz="half" idx="2"/>
          </p:nvPr>
        </p:nvSpPr>
        <p:spPr>
          <a:xfrm>
            <a:off x="1737360" y="5513832"/>
            <a:ext cx="5669280" cy="548640"/>
          </a:xfrm>
        </p:spPr>
        <p:txBody>
          <a:bodyPr vert="horz" lIns="91440" tIns="0" rIns="91440" bIns="45720" rtlCol="0" anchor="ctr">
            <a:normAutofit/>
          </a:bodyPr>
          <a:lstStyle>
            <a:lvl1pPr marL="0" indent="0" algn="ctr" defTabSz="914400" rtl="0" eaLnBrk="1" latinLnBrk="0" hangingPunct="1">
              <a:lnSpc>
                <a:spcPct val="100000"/>
              </a:lnSpc>
              <a:spcBef>
                <a:spcPts val="0"/>
              </a:spcBef>
              <a:buClr>
                <a:schemeClr val="accent1"/>
              </a:buClr>
              <a:buFont typeface="Arial" pitchFamily="34" charset="0"/>
              <a:buNone/>
              <a:defRPr lang="en-US" sz="1400" b="0" i="0" kern="1200" cap="none" spc="0" baseline="0" smtClean="0">
                <a:solidFill>
                  <a:schemeClr val="tx1"/>
                </a:solidFill>
                <a:latin typeface="+mn-lt"/>
                <a:ea typeface="+mn-ea"/>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13" name="Title 12"/>
          <p:cNvSpPr>
            <a:spLocks noGrp="1"/>
          </p:cNvSpPr>
          <p:nvPr>
            <p:ph type="title"/>
          </p:nvPr>
        </p:nvSpPr>
        <p:spPr/>
        <p:txBody>
          <a:bodyPr/>
          <a:lstStyle/>
          <a:p>
            <a:r>
              <a:rPr lang="pt-BR" smtClean="0"/>
              <a:t>Clique para editar o título mestre</a:t>
            </a:r>
            <a:endParaRPr lang="en-US"/>
          </a:p>
        </p:txBody>
      </p:sp>
      <p:sp>
        <p:nvSpPr>
          <p:cNvPr id="16" name="Date Placeholder 15"/>
          <p:cNvSpPr>
            <a:spLocks noGrp="1"/>
          </p:cNvSpPr>
          <p:nvPr>
            <p:ph type="dt" sz="half" idx="15"/>
          </p:nvPr>
        </p:nvSpPr>
        <p:spPr/>
        <p:txBody>
          <a:bodyPr/>
          <a:lstStyle/>
          <a:p>
            <a:fld id="{BF5AD057-0A37-41A7-8100-F8EF43DF932A}" type="datetimeFigureOut">
              <a:rPr lang="pt-BR" smtClean="0"/>
              <a:t>12/01/2013</a:t>
            </a:fld>
            <a:endParaRPr lang="pt-BR"/>
          </a:p>
        </p:txBody>
      </p:sp>
      <p:sp>
        <p:nvSpPr>
          <p:cNvPr id="19" name="Slide Number Placeholder 18"/>
          <p:cNvSpPr>
            <a:spLocks noGrp="1"/>
          </p:cNvSpPr>
          <p:nvPr>
            <p:ph type="sldNum" sz="quarter" idx="16"/>
          </p:nvPr>
        </p:nvSpPr>
        <p:spPr/>
        <p:txBody>
          <a:bodyPr/>
          <a:lstStyle/>
          <a:p>
            <a:fld id="{FFAE7596-6262-47BB-B64C-9DBFAAB47DD1}" type="slidenum">
              <a:rPr lang="pt-BR" smtClean="0"/>
              <a:t>‹nº›</a:t>
            </a:fld>
            <a:endParaRPr lang="pt-BR"/>
          </a:p>
        </p:txBody>
      </p:sp>
      <p:sp>
        <p:nvSpPr>
          <p:cNvPr id="23" name="Footer Placeholder 22"/>
          <p:cNvSpPr>
            <a:spLocks noGrp="1"/>
          </p:cNvSpPr>
          <p:nvPr>
            <p:ph type="ftr" sz="quarter" idx="17"/>
          </p:nvPr>
        </p:nvSpPr>
        <p:spPr/>
        <p:txBody>
          <a:bodyPr/>
          <a:lstStyle/>
          <a:p>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1852209" y="2026918"/>
            <a:ext cx="5439582" cy="3263750"/>
          </a:xfrm>
          <a:solidFill>
            <a:schemeClr val="tx1"/>
          </a:solidFill>
          <a:ln w="69850" cmpd="dbl">
            <a:solidFill>
              <a:schemeClr val="tx1"/>
            </a:solid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0" kern="1200" cap="none" spc="0" baseline="0" dirty="0">
                <a:solidFill>
                  <a:schemeClr val="bg1"/>
                </a:solidFill>
                <a:latin typeface="+mj-lt"/>
                <a:ea typeface="+mj-ea"/>
                <a:cs typeface="Tunga" pitchFamily="2"/>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smtClean="0"/>
              <a:t>Clique no ícone para adicionar uma imagem</a:t>
            </a:r>
            <a:endParaRPr lang="en-US" dirty="0"/>
          </a:p>
        </p:txBody>
      </p:sp>
      <p:sp>
        <p:nvSpPr>
          <p:cNvPr id="25" name="Text Placeholder 24"/>
          <p:cNvSpPr>
            <a:spLocks noGrp="1"/>
          </p:cNvSpPr>
          <p:nvPr>
            <p:ph type="body" sz="quarter" idx="13"/>
          </p:nvPr>
        </p:nvSpPr>
        <p:spPr>
          <a:xfrm>
            <a:off x="1737360" y="5516880"/>
            <a:ext cx="5669280" cy="548640"/>
          </a:xfrm>
        </p:spPr>
        <p:txBody>
          <a:bodyPr vert="horz" lIns="91440" tIns="0" rIns="91440" bIns="0" rtlCol="0" anchor="ctr" anchorCtr="0">
            <a:normAutofit/>
          </a:bodyPr>
          <a:lstStyle>
            <a:lvl1pPr marL="0" indent="0">
              <a:spcBef>
                <a:spcPts val="0"/>
              </a:spcBef>
              <a:buNone/>
              <a:defRPr lang="en-US" sz="1400" b="0" i="0" kern="1200" cap="none" spc="30" baseline="0" smtClean="0">
                <a:solidFill>
                  <a:schemeClr val="tx2"/>
                </a:solidFill>
                <a:latin typeface="+mn-lt"/>
                <a:ea typeface="+mn-ea"/>
                <a:cs typeface="Tahoma" pitchFamily="34" charset="0"/>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marL="0" lvl="0" indent="0" algn="ctr" defTabSz="914400" rtl="0" eaLnBrk="1" latinLnBrk="0" hangingPunct="1">
              <a:spcBef>
                <a:spcPts val="600"/>
              </a:spcBef>
              <a:spcAft>
                <a:spcPts val="0"/>
              </a:spcAft>
              <a:buClr>
                <a:schemeClr val="accent1"/>
              </a:buClr>
              <a:buFont typeface="Arial" pitchFamily="34" charset="0"/>
              <a:buNone/>
            </a:pPr>
            <a:r>
              <a:rPr lang="pt-BR" smtClean="0"/>
              <a:t>Clique para editar o texto mestre</a:t>
            </a:r>
          </a:p>
        </p:txBody>
      </p:sp>
      <p:sp>
        <p:nvSpPr>
          <p:cNvPr id="12" name="Title 11"/>
          <p:cNvSpPr>
            <a:spLocks noGrp="1"/>
          </p:cNvSpPr>
          <p:nvPr>
            <p:ph type="title"/>
          </p:nvPr>
        </p:nvSpPr>
        <p:spPr>
          <a:xfrm>
            <a:off x="2514600" y="975360"/>
            <a:ext cx="4114800" cy="701040"/>
          </a:xfrm>
        </p:spPr>
        <p:txBody>
          <a:bodyPr/>
          <a:lstStyle/>
          <a:p>
            <a:r>
              <a:rPr lang="pt-BR" smtClean="0"/>
              <a:t>Clique para editar o título mestre</a:t>
            </a:r>
            <a:endParaRPr lang="en-US"/>
          </a:p>
        </p:txBody>
      </p:sp>
      <p:sp>
        <p:nvSpPr>
          <p:cNvPr id="13" name="Date Placeholder 12"/>
          <p:cNvSpPr>
            <a:spLocks noGrp="1"/>
          </p:cNvSpPr>
          <p:nvPr>
            <p:ph type="dt" sz="half" idx="14"/>
          </p:nvPr>
        </p:nvSpPr>
        <p:spPr>
          <a:xfrm>
            <a:off x="2981325" y="273180"/>
            <a:ext cx="3181350" cy="292100"/>
          </a:xfrm>
        </p:spPr>
        <p:txBody>
          <a:bodyPr/>
          <a:lstStyle/>
          <a:p>
            <a:fld id="{BF5AD057-0A37-41A7-8100-F8EF43DF932A}" type="datetimeFigureOut">
              <a:rPr lang="pt-BR" smtClean="0"/>
              <a:t>12/01/2013</a:t>
            </a:fld>
            <a:endParaRPr lang="pt-BR"/>
          </a:p>
        </p:txBody>
      </p:sp>
      <p:sp>
        <p:nvSpPr>
          <p:cNvPr id="14" name="Slide Number Placeholder 13"/>
          <p:cNvSpPr>
            <a:spLocks noGrp="1"/>
          </p:cNvSpPr>
          <p:nvPr>
            <p:ph type="sldNum" sz="quarter" idx="15"/>
          </p:nvPr>
        </p:nvSpPr>
        <p:spPr>
          <a:xfrm>
            <a:off x="4038600" y="6172200"/>
            <a:ext cx="1066800" cy="304800"/>
          </a:xfrm>
        </p:spPr>
        <p:txBody>
          <a:bodyPr/>
          <a:lstStyle/>
          <a:p>
            <a:fld id="{FFAE7596-6262-47BB-B64C-9DBFAAB47DD1}" type="slidenum">
              <a:rPr lang="pt-BR" smtClean="0"/>
              <a:t>‹nº›</a:t>
            </a:fld>
            <a:endParaRPr lang="pt-BR"/>
          </a:p>
        </p:txBody>
      </p:sp>
      <p:sp>
        <p:nvSpPr>
          <p:cNvPr id="15" name="Footer Placeholder 14"/>
          <p:cNvSpPr>
            <a:spLocks noGrp="1"/>
          </p:cNvSpPr>
          <p:nvPr>
            <p:ph type="ftr" sz="quarter" idx="16"/>
          </p:nvPr>
        </p:nvSpPr>
        <p:spPr>
          <a:xfrm>
            <a:off x="1447800" y="6486525"/>
            <a:ext cx="6248400" cy="292100"/>
          </a:xfrm>
        </p:spPr>
        <p:txBody>
          <a:bodyPr/>
          <a:lstStyle/>
          <a:p>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8" name="Rectangle 7"/>
          <p:cNvSpPr/>
          <p:nvPr/>
        </p:nvSpPr>
        <p:spPr bwMode="hidden">
          <a:xfrm>
            <a:off x="0" y="1335973"/>
            <a:ext cx="9144000" cy="5522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2019301"/>
            <a:ext cx="8229600" cy="4117340"/>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a:off x="2981325" y="273180"/>
            <a:ext cx="3181350" cy="292100"/>
          </a:xfrm>
          <a:prstGeom prst="rect">
            <a:avLst/>
          </a:prstGeom>
        </p:spPr>
        <p:txBody>
          <a:bodyPr vert="horz" lIns="91440" tIns="45720" rIns="91440" bIns="45720" rtlCol="0" anchor="ctr">
            <a:noAutofit/>
          </a:bodyPr>
          <a:lstStyle>
            <a:lvl1pPr algn="ctr">
              <a:defRPr sz="1200" b="0" cap="all" spc="300" baseline="0">
                <a:solidFill>
                  <a:schemeClr val="tx1"/>
                </a:solidFill>
              </a:defRPr>
            </a:lvl1pPr>
          </a:lstStyle>
          <a:p>
            <a:fld id="{BF5AD057-0A37-41A7-8100-F8EF43DF932A}" type="datetimeFigureOut">
              <a:rPr lang="pt-BR" smtClean="0"/>
              <a:t>12/01/2013</a:t>
            </a:fld>
            <a:endParaRPr lang="pt-BR"/>
          </a:p>
        </p:txBody>
      </p:sp>
      <p:sp>
        <p:nvSpPr>
          <p:cNvPr id="5" name="Footer Placeholder 4"/>
          <p:cNvSpPr>
            <a:spLocks noGrp="1"/>
          </p:cNvSpPr>
          <p:nvPr>
            <p:ph type="ftr" sz="quarter" idx="3"/>
          </p:nvPr>
        </p:nvSpPr>
        <p:spPr>
          <a:xfrm>
            <a:off x="1447800" y="6486525"/>
            <a:ext cx="6248400" cy="292100"/>
          </a:xfrm>
          <a:prstGeom prst="rect">
            <a:avLst/>
          </a:prstGeom>
        </p:spPr>
        <p:txBody>
          <a:bodyPr vert="horz" lIns="91440" tIns="45720" rIns="91440" bIns="45720" rtlCol="0" anchor="ctr">
            <a:normAutofit/>
          </a:bodyPr>
          <a:lstStyle>
            <a:lvl1pPr algn="ctr">
              <a:defRPr sz="1100" b="0" cap="all" spc="300" baseline="0">
                <a:solidFill>
                  <a:schemeClr val="tx1"/>
                </a:solidFill>
              </a:defRPr>
            </a:lvl1pPr>
          </a:lstStyle>
          <a:p>
            <a:endParaRPr lang="pt-BR"/>
          </a:p>
        </p:txBody>
      </p:sp>
      <p:sp>
        <p:nvSpPr>
          <p:cNvPr id="6" name="Slide Number Placeholder 5"/>
          <p:cNvSpPr>
            <a:spLocks noGrp="1"/>
          </p:cNvSpPr>
          <p:nvPr>
            <p:ph type="sldNum" sz="quarter" idx="4"/>
          </p:nvPr>
        </p:nvSpPr>
        <p:spPr>
          <a:xfrm>
            <a:off x="4038600" y="6172200"/>
            <a:ext cx="1066800" cy="304800"/>
          </a:xfrm>
          <a:prstGeom prst="rect">
            <a:avLst/>
          </a:prstGeom>
          <a:ln>
            <a:noFill/>
          </a:ln>
        </p:spPr>
        <p:txBody>
          <a:bodyPr vert="horz" lIns="0" tIns="0" rIns="0" bIns="0" rtlCol="0" anchor="ctr">
            <a:normAutofit/>
          </a:bodyPr>
          <a:lstStyle>
            <a:lvl1pPr algn="ctr">
              <a:defRPr sz="1200" b="1">
                <a:solidFill>
                  <a:schemeClr val="tx1"/>
                </a:solidFill>
              </a:defRPr>
            </a:lvl1pPr>
          </a:lstStyle>
          <a:p>
            <a:fld id="{FFAE7596-6262-47BB-B64C-9DBFAAB47DD1}" type="slidenum">
              <a:rPr lang="pt-BR" smtClean="0"/>
              <a:t>‹nº›</a:t>
            </a:fld>
            <a:endParaRPr lang="pt-BR"/>
          </a:p>
        </p:txBody>
      </p:sp>
      <p:cxnSp>
        <p:nvCxnSpPr>
          <p:cNvPr id="10" name="Straight Connector 9"/>
          <p:cNvCxnSpPr/>
          <p:nvPr/>
        </p:nvCxnSpPr>
        <p:spPr>
          <a:xfrm>
            <a:off x="0" y="1331436"/>
            <a:ext cx="9144000" cy="1588"/>
          </a:xfrm>
          <a:prstGeom prst="line">
            <a:avLst/>
          </a:prstGeom>
          <a:ln w="12700">
            <a:solidFill>
              <a:schemeClr val="tx2">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2514600" y="975360"/>
            <a:ext cx="4114800" cy="70104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r>
              <a:rPr lang="pt-BR" smtClean="0"/>
              <a:t>Clique para editar o título mestre</a:t>
            </a:r>
            <a:endParaRPr lang="en-US" dirty="0"/>
          </a:p>
        </p:txBody>
      </p:sp>
    </p:spTree>
  </p:cSld>
  <p:clrMap bg1="dk1" tx1="lt1" bg2="dk2" tx2="lt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p:titleStyle>
    <p:bodyStyle>
      <a:lvl1pPr marL="0" indent="0" algn="ctr" defTabSz="914400" rtl="0" eaLnBrk="1" latinLnBrk="0" hangingPunct="1">
        <a:lnSpc>
          <a:spcPct val="100000"/>
        </a:lnSpc>
        <a:spcBef>
          <a:spcPts val="600"/>
        </a:spcBef>
        <a:spcAft>
          <a:spcPts val="0"/>
        </a:spcAft>
        <a:buClr>
          <a:schemeClr val="accent1"/>
        </a:buClr>
        <a:buFontTx/>
        <a:buNone/>
        <a:defRPr sz="2000" b="0" i="0" kern="1200" cap="none" spc="30" baseline="0">
          <a:solidFill>
            <a:schemeClr val="tx1"/>
          </a:solidFill>
          <a:latin typeface="+mn-lt"/>
          <a:ea typeface="+mn-ea"/>
          <a:cs typeface="Tahoma" pitchFamily="34" charset="0"/>
        </a:defRPr>
      </a:lvl1pPr>
      <a:lvl2pPr marL="0" indent="0" algn="ctr" defTabSz="914400" rtl="0" eaLnBrk="1" latinLnBrk="0" hangingPunct="1">
        <a:lnSpc>
          <a:spcPct val="100000"/>
        </a:lnSpc>
        <a:spcBef>
          <a:spcPts val="1200"/>
        </a:spcBef>
        <a:buClr>
          <a:schemeClr val="accent1"/>
        </a:buClr>
        <a:buFontTx/>
        <a:buNone/>
        <a:defRPr sz="1800" kern="1200">
          <a:solidFill>
            <a:schemeClr val="tx2"/>
          </a:solidFill>
          <a:latin typeface="+mn-lt"/>
          <a:ea typeface="+mn-ea"/>
          <a:cs typeface="Tahoma" pitchFamily="34" charset="0"/>
        </a:defRPr>
      </a:lvl2pPr>
      <a:lvl3pPr marL="0" indent="0" algn="ctr" defTabSz="914400" rtl="0" eaLnBrk="1" latinLnBrk="0" hangingPunct="1">
        <a:lnSpc>
          <a:spcPct val="100000"/>
        </a:lnSpc>
        <a:spcBef>
          <a:spcPts val="1200"/>
        </a:spcBef>
        <a:buClr>
          <a:schemeClr val="accent1"/>
        </a:buClr>
        <a:buFontTx/>
        <a:buNone/>
        <a:defRPr sz="1600" kern="1200">
          <a:solidFill>
            <a:schemeClr val="tx1"/>
          </a:solidFill>
          <a:latin typeface="+mn-lt"/>
          <a:ea typeface="+mn-ea"/>
          <a:cs typeface="Tahoma" pitchFamily="34" charset="0"/>
        </a:defRPr>
      </a:lvl3pPr>
      <a:lvl4pPr marL="0" indent="0" algn="ctr" defTabSz="914400" rtl="0" eaLnBrk="1" latinLnBrk="0" hangingPunct="1">
        <a:lnSpc>
          <a:spcPct val="100000"/>
        </a:lnSpc>
        <a:spcBef>
          <a:spcPts val="1200"/>
        </a:spcBef>
        <a:buClr>
          <a:schemeClr val="accent1"/>
        </a:buClr>
        <a:buFontTx/>
        <a:buNone/>
        <a:defRPr sz="1400" kern="1200">
          <a:solidFill>
            <a:schemeClr val="tx2"/>
          </a:solidFill>
          <a:latin typeface="+mn-lt"/>
          <a:ea typeface="+mn-ea"/>
          <a:cs typeface="Tahoma" pitchFamily="34" charset="0"/>
        </a:defRPr>
      </a:lvl4pPr>
      <a:lvl5pPr marL="0" indent="0" algn="ctr" defTabSz="914400" rtl="0" eaLnBrk="1" latinLnBrk="0" hangingPunct="1">
        <a:lnSpc>
          <a:spcPct val="100000"/>
        </a:lnSpc>
        <a:spcBef>
          <a:spcPts val="1200"/>
        </a:spcBef>
        <a:buClr>
          <a:schemeClr val="accent1"/>
        </a:buClr>
        <a:buFontTx/>
        <a:buNone/>
        <a:defRPr sz="1400" kern="1200" baseline="0">
          <a:solidFill>
            <a:schemeClr val="tx1"/>
          </a:solidFill>
          <a:latin typeface="+mn-lt"/>
          <a:ea typeface="+mn-ea"/>
          <a:cs typeface="Tahoma" pitchFamily="34" charset="0"/>
        </a:defRPr>
      </a:lvl5pPr>
      <a:lvl6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6pPr>
      <a:lvl7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7pPr>
      <a:lvl8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8pPr>
      <a:lvl9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565400" y="2780928"/>
            <a:ext cx="4013200" cy="428625"/>
          </a:xfrm>
        </p:spPr>
        <p:txBody>
          <a:bodyPr/>
          <a:lstStyle/>
          <a:p>
            <a:r>
              <a:rPr lang="pt-BR" dirty="0"/>
              <a:t>p</a:t>
            </a:r>
            <a:r>
              <a:rPr lang="pt-BR" dirty="0" smtClean="0"/>
              <a:t>or</a:t>
            </a:r>
          </a:p>
          <a:p>
            <a:r>
              <a:rPr lang="pt-BR" dirty="0" smtClean="0"/>
              <a:t>Andrea </a:t>
            </a:r>
            <a:r>
              <a:rPr lang="pt-BR" dirty="0" err="1" smtClean="0"/>
              <a:t>Greff</a:t>
            </a:r>
            <a:endParaRPr lang="pt-BR" dirty="0"/>
          </a:p>
        </p:txBody>
      </p:sp>
      <p:sp>
        <p:nvSpPr>
          <p:cNvPr id="2" name="Título 1"/>
          <p:cNvSpPr>
            <a:spLocks noGrp="1"/>
          </p:cNvSpPr>
          <p:nvPr>
            <p:ph type="title"/>
          </p:nvPr>
        </p:nvSpPr>
        <p:spPr/>
        <p:txBody>
          <a:bodyPr/>
          <a:lstStyle/>
          <a:p>
            <a:r>
              <a:rPr lang="pt-BR" dirty="0" smtClean="0"/>
              <a:t>Sessão astronomia</a:t>
            </a:r>
            <a:br>
              <a:rPr lang="pt-BR" dirty="0" smtClean="0"/>
            </a:br>
            <a:endParaRPr lang="pt-BR" dirty="0"/>
          </a:p>
        </p:txBody>
      </p:sp>
    </p:spTree>
    <p:extLst>
      <p:ext uri="{BB962C8B-B14F-4D97-AF65-F5344CB8AC3E}">
        <p14:creationId xmlns:p14="http://schemas.microsoft.com/office/powerpoint/2010/main" val="9287009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sz="quarter" idx="13"/>
          </p:nvPr>
        </p:nvSpPr>
        <p:spPr/>
        <p:txBody>
          <a:bodyPr>
            <a:normAutofit/>
          </a:bodyPr>
          <a:lstStyle/>
          <a:p>
            <a:r>
              <a:rPr lang="pt-BR" dirty="0"/>
              <a:t>Os diálogos de Brecht foram encenados postumamente no </a:t>
            </a:r>
            <a:r>
              <a:rPr lang="pt-BR" dirty="0" err="1"/>
              <a:t>Berliner</a:t>
            </a:r>
            <a:r>
              <a:rPr lang="pt-BR" dirty="0"/>
              <a:t> Ensemble, sob o título de Noite </a:t>
            </a:r>
            <a:r>
              <a:rPr lang="pt-BR" dirty="0" err="1"/>
              <a:t>Brechtiana</a:t>
            </a:r>
            <a:r>
              <a:rPr lang="pt-BR" dirty="0"/>
              <a:t> n0 3, em 12 de outubro de 1963. Já a publicação do Diálogo... levou Galileu a ser condenado pela Igreja, em 22 de junho de 1633. O cientista foi punido com a prisão domiciliar, tendo sido obrigado a abjurar publicamente as suas teorias. Brecht manteve o diálogo com Galileu ao longo de praticamente toda a sua obra, seja elaborando as diferentes versões da peça sobre o cientista, seja dedicando-se à concepção de A Compra do Latão, ou mesmo tentando agregar características da metodologia científica ao seu teatro. Brecht faleceu no ano de 1956, sem assistir a montagem realizada pelo </a:t>
            </a:r>
            <a:r>
              <a:rPr lang="pt-BR" dirty="0" err="1"/>
              <a:t>Berliner</a:t>
            </a:r>
            <a:r>
              <a:rPr lang="pt-BR" dirty="0"/>
              <a:t> Ensemble de sua última versão de Vida de Galileu</a:t>
            </a:r>
            <a:r>
              <a:rPr lang="pt-BR" dirty="0" smtClean="0"/>
              <a:t>.</a:t>
            </a:r>
            <a:r>
              <a:rPr lang="pt-BR" dirty="0"/>
              <a:t> </a:t>
            </a:r>
          </a:p>
          <a:p>
            <a:endParaRPr lang="pt-BR" dirty="0"/>
          </a:p>
        </p:txBody>
      </p:sp>
      <p:sp>
        <p:nvSpPr>
          <p:cNvPr id="3" name="Título 2"/>
          <p:cNvSpPr>
            <a:spLocks noGrp="1"/>
          </p:cNvSpPr>
          <p:nvPr>
            <p:ph type="title"/>
          </p:nvPr>
        </p:nvSpPr>
        <p:spPr/>
        <p:txBody>
          <a:bodyPr/>
          <a:lstStyle/>
          <a:p>
            <a:r>
              <a:rPr lang="pt-BR" dirty="0"/>
              <a:t>DIÁLOGOS ESCRITOS POR BRECHT E GALILEU</a:t>
            </a:r>
          </a:p>
        </p:txBody>
      </p:sp>
    </p:spTree>
    <p:extLst>
      <p:ext uri="{BB962C8B-B14F-4D97-AF65-F5344CB8AC3E}">
        <p14:creationId xmlns:p14="http://schemas.microsoft.com/office/powerpoint/2010/main" val="18025594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sz="quarter" idx="13"/>
          </p:nvPr>
        </p:nvSpPr>
        <p:spPr/>
        <p:txBody>
          <a:bodyPr>
            <a:normAutofit fontScale="85000" lnSpcReduction="10000"/>
          </a:bodyPr>
          <a:lstStyle/>
          <a:p>
            <a:r>
              <a:rPr lang="pt-BR" dirty="0" smtClean="0"/>
              <a:t>“</a:t>
            </a:r>
            <a:r>
              <a:rPr lang="pt-BR" dirty="0"/>
              <a:t>Começo” – esta é a última palavra de Brecht. Seu último Galileu... Sua última peça... E neste final, o que Brecht tem a dizer é que nós ainda estamos muito no começo ... </a:t>
            </a:r>
            <a:endParaRPr lang="pt-BR" dirty="0" smtClean="0"/>
          </a:p>
          <a:p>
            <a:r>
              <a:rPr lang="pt-BR" dirty="0" smtClean="0"/>
              <a:t>Fazendo </a:t>
            </a:r>
            <a:r>
              <a:rPr lang="pt-BR" dirty="0"/>
              <a:t>girar o texto, ao fim da peça Vida de Galileu ele nos convida a recomeçar e, aceitando o convite, termino começando pela última cena da peça para refletir sobre o começo, o meio e o fim (fim?) deste diálogo. A cena intitula-se “1637. O livro de Galileu, os </a:t>
            </a:r>
            <a:r>
              <a:rPr lang="pt-BR" dirty="0" err="1"/>
              <a:t>Discorsi</a:t>
            </a:r>
            <a:r>
              <a:rPr lang="pt-BR" dirty="0"/>
              <a:t>, atravessa a fronteira italiana” e apresenta o seguinte verso:</a:t>
            </a:r>
            <a:r>
              <a:rPr lang="pt-BR" dirty="0"/>
              <a:t/>
            </a:r>
            <a:br>
              <a:rPr lang="pt-BR" dirty="0"/>
            </a:br>
            <a:r>
              <a:rPr lang="pt-BR" dirty="0"/>
              <a:t>Distinto público, a ciência neste final</a:t>
            </a:r>
            <a:r>
              <a:rPr lang="pt-BR" dirty="0"/>
              <a:t/>
            </a:r>
            <a:br>
              <a:rPr lang="pt-BR" dirty="0"/>
            </a:br>
            <a:r>
              <a:rPr lang="pt-BR" dirty="0"/>
              <a:t>Deixa às carreiras o solo nacional.</a:t>
            </a:r>
            <a:r>
              <a:rPr lang="pt-BR" dirty="0"/>
              <a:t/>
            </a:r>
            <a:br>
              <a:rPr lang="pt-BR" dirty="0"/>
            </a:br>
            <a:r>
              <a:rPr lang="pt-BR" dirty="0"/>
              <a:t>E nós que dela precisamos mais,</a:t>
            </a:r>
            <a:r>
              <a:rPr lang="pt-BR" dirty="0"/>
              <a:t/>
            </a:r>
            <a:br>
              <a:rPr lang="pt-BR" dirty="0"/>
            </a:br>
            <a:r>
              <a:rPr lang="pt-BR" dirty="0"/>
              <a:t>Eu, Tu, Ele, nós ficamos para trás.</a:t>
            </a:r>
            <a:r>
              <a:rPr lang="pt-BR" dirty="0"/>
              <a:t/>
            </a:r>
            <a:br>
              <a:rPr lang="pt-BR" dirty="0"/>
            </a:br>
            <a:r>
              <a:rPr lang="pt-BR" dirty="0"/>
              <a:t>Meu vizinho, a ciência agora está contigo,</a:t>
            </a:r>
            <a:r>
              <a:rPr lang="pt-BR" dirty="0"/>
              <a:t/>
            </a:r>
            <a:br>
              <a:rPr lang="pt-BR" dirty="0"/>
            </a:br>
            <a:r>
              <a:rPr lang="pt-BR" dirty="0"/>
              <a:t>Cuida dela, cuida bem, mas como amigo.</a:t>
            </a:r>
            <a:r>
              <a:rPr lang="pt-BR" dirty="0"/>
              <a:t/>
            </a:r>
            <a:br>
              <a:rPr lang="pt-BR" dirty="0"/>
            </a:br>
            <a:r>
              <a:rPr lang="pt-BR" dirty="0"/>
              <a:t>Que senão ela sobe, cresce, estoura e desce,</a:t>
            </a:r>
            <a:r>
              <a:rPr lang="pt-BR" dirty="0"/>
              <a:t/>
            </a:r>
            <a:br>
              <a:rPr lang="pt-BR" dirty="0"/>
            </a:br>
            <a:r>
              <a:rPr lang="pt-BR" dirty="0"/>
              <a:t>Nos come a todos e depois esquece.</a:t>
            </a:r>
            <a:r>
              <a:rPr lang="pt-BR" dirty="0"/>
              <a:t/>
            </a:r>
            <a:br>
              <a:rPr lang="pt-BR" dirty="0"/>
            </a:br>
            <a:r>
              <a:rPr lang="pt-BR" dirty="0"/>
              <a:t>E depois esquece. </a:t>
            </a:r>
            <a:r>
              <a:rPr lang="pt-BR" dirty="0"/>
              <a:t/>
            </a:r>
            <a:br>
              <a:rPr lang="pt-BR" dirty="0"/>
            </a:br>
            <a:endParaRPr lang="pt-BR" dirty="0"/>
          </a:p>
        </p:txBody>
      </p:sp>
      <p:sp>
        <p:nvSpPr>
          <p:cNvPr id="3" name="Título 2"/>
          <p:cNvSpPr>
            <a:spLocks noGrp="1"/>
          </p:cNvSpPr>
          <p:nvPr>
            <p:ph type="title"/>
          </p:nvPr>
        </p:nvSpPr>
        <p:spPr/>
        <p:txBody>
          <a:bodyPr/>
          <a:lstStyle/>
          <a:p>
            <a:r>
              <a:rPr lang="pt-BR" dirty="0" smtClean="0"/>
              <a:t>VOLTANDO AO COMEÇO</a:t>
            </a:r>
            <a:endParaRPr lang="pt-BR" dirty="0"/>
          </a:p>
        </p:txBody>
      </p:sp>
    </p:spTree>
    <p:extLst>
      <p:ext uri="{BB962C8B-B14F-4D97-AF65-F5344CB8AC3E}">
        <p14:creationId xmlns:p14="http://schemas.microsoft.com/office/powerpoint/2010/main" val="5204133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Espaço Reservado para Conteúdo 1"/>
          <p:cNvSpPr>
            <a:spLocks noGrp="1"/>
          </p:cNvSpPr>
          <p:nvPr>
            <p:ph sz="quarter" idx="13"/>
          </p:nvPr>
        </p:nvSpPr>
        <p:spPr/>
        <p:txBody>
          <a:bodyPr>
            <a:normAutofit fontScale="55000" lnSpcReduction="20000"/>
          </a:bodyPr>
          <a:lstStyle/>
          <a:p>
            <a:r>
              <a:rPr lang="pt-BR" dirty="0"/>
              <a:t>Nesta cena, Andrea encontra-se em uma pequena cidade na fronteira da Itália, tentando contrabandear os </a:t>
            </a:r>
            <a:r>
              <a:rPr lang="pt-BR" dirty="0" err="1"/>
              <a:t>Discorsi</a:t>
            </a:r>
            <a:r>
              <a:rPr lang="pt-BR" dirty="0"/>
              <a:t>. Na cidade há meninos que acreditam na existência de velhas bruxas voadoras e meninos que duvidam disso. Andrea como um “novo Galileu”, dividido entre o leite e os livros , tenta mostrar aos meninos que é preciso duvidar sempre. Um dos meninos, o mais desconfiado, o que quer saber se é mesmo possível gente voar em cabo de vassoura, é de certo modo, um novo Andrea. Nesta cidade, em que se passa a última cena, a fronteira é entre o velho e o novo, e lá identificamos uma questão fundamental que permeia toda a peça de Brecht, sua produção artística e teórica e a vida do cientista Galileu Galilei. Com seu teatro, Brecht pretendeu mostrar o mundo como algo que pode ser transformado. Um mundo que pode trocar o velho pelo novo. Galileu abandonou a velha ciência e concebeu um novo método científico. Mas era só o começo... a revolução científica de Galileu repercute até os nossos dias. E Brecht sabia disso. Brecht trocou o velho teatro por um novo. Também era só o começo... E Brecht também sabia disso. Disposto a recomeçar, ele não só se contradisse algumas vezes, ao rever conceitos teóricos e mudar de opinião, como também ressaltou as contradições dos personagens de suas peças. O resultado é que em seu teatro não há heróis. E aqui identificamos outra questão fundamental do teatro de Brecht, e que se relaciona com as vidas do dramaturgo e do cientista – a questão do heroísmo. O verso que introduz a segunda cena da última versão da peça sobre Galileu, ilustra o </a:t>
            </a:r>
            <a:r>
              <a:rPr lang="pt-BR" dirty="0" err="1"/>
              <a:t>anti-heroísmo</a:t>
            </a:r>
            <a:r>
              <a:rPr lang="pt-BR" dirty="0"/>
              <a:t> dos personagens </a:t>
            </a:r>
            <a:r>
              <a:rPr lang="pt-BR" dirty="0" err="1"/>
              <a:t>brechtianos</a:t>
            </a:r>
            <a:r>
              <a:rPr lang="pt-BR" dirty="0"/>
              <a:t>. Diz o verso: Um grande homem não é grande por igual; Mais vale comer bem que comer mal. A peça sobre Galileu traça uma desconstrução da </a:t>
            </a:r>
            <a:r>
              <a:rPr lang="pt-BR" dirty="0" err="1"/>
              <a:t>idéia</a:t>
            </a:r>
            <a:r>
              <a:rPr lang="pt-BR" dirty="0"/>
              <a:t> de herói. O protagonista não é apresentado como um homem idealizado e sim como um homem afeito aos prazeres da mesa, dos argumentos, e da ironia. Em um diálogo com </a:t>
            </a:r>
            <a:r>
              <a:rPr lang="pt-BR" dirty="0" err="1"/>
              <a:t>Sagredo</a:t>
            </a:r>
            <a:r>
              <a:rPr lang="pt-BR" dirty="0"/>
              <a:t>, Galileu afirma: E você sabe que eu desprezo pessoas que não têm o cérebro necessário para encher a barriga. Ao lado dos prazeres do corpo, o Galileu de Brecht valoriza os prazeres do intelecto e afirma: Pensar é um dos maiores prazeres da raça humana. O Galileu de Brecht acredita na alegria do aprendizado, no conhecimento que gera prazer, e na razão. Por isso lhe pareceu muito natural que suas convicções fossem aceitas. Em diálogo com </a:t>
            </a:r>
            <a:r>
              <a:rPr lang="pt-BR" dirty="0" err="1"/>
              <a:t>Sagredo</a:t>
            </a:r>
            <a:r>
              <a:rPr lang="pt-BR" dirty="0"/>
              <a:t>, em que este aconselha o cientista a ter cautela com a divulgação de suas descobertas, Galileu esbraveja: Eu não entendo como você pode amar a ciência, acreditando nisso. Só um morto é insensível a um bom argumento! Erro de cálculo... Talvez devesse ter duvidado, mais uma vez, do que lhe pareceu óbvio... ou seja, que a verdade, uma vez comprovada, seria imediatamente aceita por todos... E deveria mesmo?! Mas era só o começo... como saber? Sua fé cega na ciência e na razão humana o conduziu ao Tribunal do Santo Ofício e lá um arauto lê a pior fala do cientista</a:t>
            </a:r>
            <a:br>
              <a:rPr lang="pt-BR" dirty="0"/>
            </a:br>
            <a:r>
              <a:rPr lang="pt-BR" dirty="0"/>
              <a:t>A voz do arauto: “Eu Galilei </a:t>
            </a:r>
            <a:r>
              <a:rPr lang="pt-BR" dirty="0" err="1"/>
              <a:t>Galilei</a:t>
            </a:r>
            <a:r>
              <a:rPr lang="pt-BR" dirty="0"/>
              <a:t>, professor de matemática e física na Universidade de Florença, abjuro o que ensinei: que o Sol seja o centro do mundo, imóvel em seu lugar e que a Terra não seja centro nem móvel. De coração sincero e fé não fingida, eu abjuro, detesto e maldigo todos estes enganos e estas heresias, assim como quaisquer outros enganos e pensamentos contrários à Santa Igreja.” </a:t>
            </a:r>
          </a:p>
          <a:p>
            <a:endParaRPr lang="pt-BR" dirty="0"/>
          </a:p>
        </p:txBody>
      </p:sp>
      <p:sp>
        <p:nvSpPr>
          <p:cNvPr id="3" name="Título 2"/>
          <p:cNvSpPr>
            <a:spLocks noGrp="1"/>
          </p:cNvSpPr>
          <p:nvPr>
            <p:ph type="title"/>
          </p:nvPr>
        </p:nvSpPr>
        <p:spPr/>
        <p:txBody>
          <a:bodyPr/>
          <a:lstStyle/>
          <a:p>
            <a:endParaRPr lang="pt-BR"/>
          </a:p>
        </p:txBody>
      </p:sp>
    </p:spTree>
    <p:extLst>
      <p:ext uri="{BB962C8B-B14F-4D97-AF65-F5344CB8AC3E}">
        <p14:creationId xmlns:p14="http://schemas.microsoft.com/office/powerpoint/2010/main" val="34174024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565400" y="2636912"/>
            <a:ext cx="4013200" cy="428625"/>
          </a:xfrm>
        </p:spPr>
        <p:txBody>
          <a:bodyPr/>
          <a:lstStyle/>
          <a:p>
            <a:r>
              <a:rPr lang="pt-BR" dirty="0" smtClean="0"/>
              <a:t>por</a:t>
            </a:r>
            <a:endParaRPr lang="pt-BR" dirty="0"/>
          </a:p>
        </p:txBody>
      </p:sp>
      <p:sp>
        <p:nvSpPr>
          <p:cNvPr id="2" name="Título 1"/>
          <p:cNvSpPr>
            <a:spLocks noGrp="1"/>
          </p:cNvSpPr>
          <p:nvPr>
            <p:ph type="title"/>
          </p:nvPr>
        </p:nvSpPr>
        <p:spPr/>
        <p:txBody>
          <a:bodyPr/>
          <a:lstStyle/>
          <a:p>
            <a:r>
              <a:rPr lang="pt-BR" dirty="0" smtClean="0"/>
              <a:t>GALILEU</a:t>
            </a:r>
            <a:r>
              <a:rPr lang="pt-BR" dirty="0"/>
              <a:t/>
            </a:r>
            <a:br>
              <a:rPr lang="pt-BR" dirty="0"/>
            </a:br>
            <a:endParaRPr lang="pt-BR" dirty="0"/>
          </a:p>
        </p:txBody>
      </p:sp>
      <p:pic>
        <p:nvPicPr>
          <p:cNvPr id="1026" name="Picture 2" descr="Ficheiro:Brecht Unterschrif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7864" y="2852936"/>
            <a:ext cx="2286000" cy="571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64135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sz="quarter" idx="13"/>
          </p:nvPr>
        </p:nvSpPr>
        <p:spPr/>
        <p:txBody>
          <a:bodyPr/>
          <a:lstStyle/>
          <a:p>
            <a:endParaRPr lang="pt-BR" dirty="0"/>
          </a:p>
        </p:txBody>
      </p:sp>
      <p:sp>
        <p:nvSpPr>
          <p:cNvPr id="3" name="Título 2"/>
          <p:cNvSpPr>
            <a:spLocks noGrp="1"/>
          </p:cNvSpPr>
          <p:nvPr>
            <p:ph type="title"/>
          </p:nvPr>
        </p:nvSpPr>
        <p:spPr/>
        <p:txBody>
          <a:bodyPr/>
          <a:lstStyle/>
          <a:p>
            <a:endParaRPr lang="pt-BR"/>
          </a:p>
        </p:txBody>
      </p:sp>
      <p:pic>
        <p:nvPicPr>
          <p:cNvPr id="2050" name="Picture 2" descr="Ficheiro:Stamps of Germany (DDR) 1988, MiNr Block 09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3768" y="908720"/>
            <a:ext cx="4248472" cy="59044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50163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http://upload.wikimedia.org/wikipedia/commons/thumb/c/cc/Galileo.arp.300pix.jpg/200px-Galileo.arp.300pix.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32240" y="2492896"/>
            <a:ext cx="2174934" cy="2664296"/>
          </a:xfrm>
          <a:prstGeom prst="rect">
            <a:avLst/>
          </a:prstGeom>
          <a:noFill/>
          <a:extLst>
            <a:ext uri="{909E8E84-426E-40DD-AFC4-6F175D3DCCD1}">
              <a14:hiddenFill xmlns:a14="http://schemas.microsoft.com/office/drawing/2010/main">
                <a:solidFill>
                  <a:srgbClr val="FFFFFF"/>
                </a:solidFill>
              </a14:hiddenFill>
            </a:ext>
          </a:extLst>
        </p:spPr>
      </p:pic>
      <p:sp>
        <p:nvSpPr>
          <p:cNvPr id="2" name="Espaço Reservado para Conteúdo 1"/>
          <p:cNvSpPr>
            <a:spLocks noGrp="1"/>
          </p:cNvSpPr>
          <p:nvPr>
            <p:ph sz="quarter" idx="13"/>
          </p:nvPr>
        </p:nvSpPr>
        <p:spPr>
          <a:xfrm>
            <a:off x="457200" y="2020824"/>
            <a:ext cx="8229600" cy="4288496"/>
          </a:xfrm>
        </p:spPr>
        <p:txBody>
          <a:bodyPr>
            <a:normAutofit fontScale="92500" lnSpcReduction="20000"/>
          </a:bodyPr>
          <a:lstStyle/>
          <a:p>
            <a:r>
              <a:rPr lang="pt-BR" dirty="0" smtClean="0"/>
              <a:t>Fevereiro de 1989, Augsburg, Alemanha: nasce Bertolt Brecht.</a:t>
            </a:r>
          </a:p>
          <a:p>
            <a:r>
              <a:rPr lang="pt-BR" dirty="0"/>
              <a:t>Fevereiro de 1564, Pisa, Itália: nasce Galileu </a:t>
            </a:r>
            <a:r>
              <a:rPr lang="pt-BR" dirty="0" smtClean="0"/>
              <a:t>Galilei.</a:t>
            </a:r>
          </a:p>
          <a:p>
            <a:endParaRPr lang="pt-BR" dirty="0" smtClean="0"/>
          </a:p>
          <a:p>
            <a:endParaRPr lang="pt-BR" dirty="0"/>
          </a:p>
          <a:p>
            <a:endParaRPr lang="pt-BR" dirty="0" smtClean="0"/>
          </a:p>
          <a:p>
            <a:endParaRPr lang="pt-BR" dirty="0" smtClean="0"/>
          </a:p>
          <a:p>
            <a:endParaRPr lang="pt-BR" dirty="0"/>
          </a:p>
          <a:p>
            <a:r>
              <a:rPr lang="pt-BR" dirty="0" smtClean="0"/>
              <a:t>Novembro </a:t>
            </a:r>
            <a:r>
              <a:rPr lang="pt-BR" dirty="0"/>
              <a:t>de 1939: há um Galileu no </a:t>
            </a:r>
            <a:endParaRPr lang="pt-BR" dirty="0" smtClean="0"/>
          </a:p>
          <a:p>
            <a:r>
              <a:rPr lang="pt-BR" dirty="0" smtClean="0"/>
              <a:t>reino </a:t>
            </a:r>
            <a:r>
              <a:rPr lang="pt-BR" dirty="0"/>
              <a:t>da </a:t>
            </a:r>
            <a:r>
              <a:rPr lang="pt-BR" dirty="0" smtClean="0"/>
              <a:t>Dinamarca: </a:t>
            </a:r>
          </a:p>
          <a:p>
            <a:r>
              <a:rPr lang="pt-BR" dirty="0" smtClean="0"/>
              <a:t>Brecht</a:t>
            </a:r>
            <a:r>
              <a:rPr lang="pt-BR" dirty="0"/>
              <a:t>, Galileu e o Galileu de </a:t>
            </a:r>
            <a:r>
              <a:rPr lang="pt-BR" dirty="0" smtClean="0"/>
              <a:t>Brecht.</a:t>
            </a:r>
          </a:p>
          <a:p>
            <a:endParaRPr lang="pt-BR" dirty="0" smtClean="0"/>
          </a:p>
          <a:p>
            <a:r>
              <a:rPr lang="pt-BR" sz="1600" dirty="0"/>
              <a:t>Se o dramaturgo e encenador foi poeta, o cientista também escreveu poemas e não abriu mão, em seus textos científicos, do cuidado com a escrita e com o estilo. Curiosos e desconfiados, ambos estranharam o habitual, e quando o dramaturgo dá voz ao cientista o faz dizer que tudo gira, girando a frase – “se as coisas são assim, assim não ficam</a:t>
            </a:r>
            <a:r>
              <a:rPr lang="pt-BR" sz="1600" dirty="0" smtClean="0"/>
              <a:t>”.</a:t>
            </a:r>
            <a:endParaRPr lang="pt-BR" sz="1600" dirty="0"/>
          </a:p>
        </p:txBody>
      </p:sp>
      <p:sp>
        <p:nvSpPr>
          <p:cNvPr id="3" name="Título 2"/>
          <p:cNvSpPr>
            <a:spLocks noGrp="1"/>
          </p:cNvSpPr>
          <p:nvPr>
            <p:ph type="title"/>
          </p:nvPr>
        </p:nvSpPr>
        <p:spPr/>
        <p:txBody>
          <a:bodyPr/>
          <a:lstStyle/>
          <a:p>
            <a:r>
              <a:rPr lang="pt-BR" dirty="0" smtClean="0"/>
              <a:t>Manhã dos inícios</a:t>
            </a:r>
            <a:endParaRPr lang="pt-BR" dirty="0"/>
          </a:p>
        </p:txBody>
      </p:sp>
      <p:pic>
        <p:nvPicPr>
          <p:cNvPr id="3074" name="Picture 2" descr="Ficheiro:Bertolt-Brech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8608" y="2492896"/>
            <a:ext cx="1825042" cy="26642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4263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07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sz="quarter" idx="13"/>
          </p:nvPr>
        </p:nvSpPr>
        <p:spPr/>
        <p:txBody>
          <a:bodyPr>
            <a:normAutofit fontScale="77500" lnSpcReduction="20000"/>
          </a:bodyPr>
          <a:lstStyle/>
          <a:p>
            <a:pPr marL="342900" indent="-342900">
              <a:buFont typeface="Arial" pitchFamily="34" charset="0"/>
              <a:buChar char="•"/>
            </a:pPr>
            <a:r>
              <a:rPr lang="pt-BR" dirty="0" smtClean="0"/>
              <a:t>Filho primogênito do músico </a:t>
            </a:r>
            <a:r>
              <a:rPr lang="pt-BR" dirty="0" err="1" smtClean="0"/>
              <a:t>Vicenzo</a:t>
            </a:r>
            <a:r>
              <a:rPr lang="pt-BR" dirty="0" smtClean="0"/>
              <a:t> </a:t>
            </a:r>
            <a:r>
              <a:rPr lang="pt-BR" dirty="0" err="1" smtClean="0"/>
              <a:t>Bonauiti</a:t>
            </a:r>
            <a:r>
              <a:rPr lang="pt-BR" dirty="0" smtClean="0"/>
              <a:t>, que o iniciou nas matemáticas, e </a:t>
            </a:r>
            <a:r>
              <a:rPr lang="pt-BR" dirty="0"/>
              <a:t>de Giulia </a:t>
            </a:r>
            <a:r>
              <a:rPr lang="pt-BR" dirty="0" err="1" smtClean="0"/>
              <a:t>Ammannati</a:t>
            </a:r>
            <a:r>
              <a:rPr lang="pt-BR" dirty="0" smtClean="0"/>
              <a:t>.</a:t>
            </a:r>
          </a:p>
          <a:p>
            <a:pPr marL="342900" indent="-342900">
              <a:buFont typeface="Arial" pitchFamily="34" charset="0"/>
              <a:buChar char="•"/>
            </a:pPr>
            <a:r>
              <a:rPr lang="pt-BR" dirty="0" smtClean="0"/>
              <a:t>Em 1581</a:t>
            </a:r>
            <a:r>
              <a:rPr lang="pt-BR" dirty="0"/>
              <a:t>, </a:t>
            </a:r>
            <a:r>
              <a:rPr lang="pt-BR" dirty="0" smtClean="0"/>
              <a:t>matriculou-se </a:t>
            </a:r>
            <a:r>
              <a:rPr lang="pt-BR" dirty="0"/>
              <a:t>na Universidade de Pisa para se diplomar </a:t>
            </a:r>
            <a:r>
              <a:rPr lang="pt-BR" dirty="0" smtClean="0"/>
              <a:t>médico e quatro anos depois deixou Pisa sem completar os estudos, no passo que começou a </a:t>
            </a:r>
            <a:r>
              <a:rPr lang="pt-BR" dirty="0"/>
              <a:t>se dedicar à matemática, sua verdadeira </a:t>
            </a:r>
            <a:r>
              <a:rPr lang="pt-BR" dirty="0" smtClean="0"/>
              <a:t>vocação.</a:t>
            </a:r>
          </a:p>
          <a:p>
            <a:pPr marL="342900" indent="-342900">
              <a:buFont typeface="Arial" pitchFamily="34" charset="0"/>
              <a:buChar char="•"/>
            </a:pPr>
            <a:r>
              <a:rPr lang="pt-BR" dirty="0" smtClean="0"/>
              <a:t>Galileu </a:t>
            </a:r>
            <a:r>
              <a:rPr lang="pt-BR" dirty="0"/>
              <a:t>Galilei viveu setenta e oito anos e sua obra abrange os domínios da física, da matemática e da </a:t>
            </a:r>
            <a:r>
              <a:rPr lang="pt-BR" dirty="0" smtClean="0"/>
              <a:t>astronomia.</a:t>
            </a:r>
          </a:p>
          <a:p>
            <a:pPr marL="342900" indent="-342900">
              <a:buFont typeface="Arial" pitchFamily="34" charset="0"/>
              <a:buChar char="•"/>
            </a:pPr>
            <a:r>
              <a:rPr lang="pt-BR" dirty="0" smtClean="0"/>
              <a:t>Seu </a:t>
            </a:r>
            <a:r>
              <a:rPr lang="pt-BR" dirty="0"/>
              <a:t>nome está indissoluvelmente ligado à revolução científica do século </a:t>
            </a:r>
            <a:r>
              <a:rPr lang="pt-BR" dirty="0" smtClean="0"/>
              <a:t>XVII.</a:t>
            </a:r>
          </a:p>
          <a:p>
            <a:pPr marL="342900" indent="-342900">
              <a:buFont typeface="Arial" pitchFamily="34" charset="0"/>
              <a:buChar char="•"/>
            </a:pPr>
            <a:r>
              <a:rPr lang="pt-BR" dirty="0" smtClean="0"/>
              <a:t>A </a:t>
            </a:r>
            <a:r>
              <a:rPr lang="pt-BR" dirty="0"/>
              <a:t>ciência realizada antes desta revolução baseava-se, fundamentalmente, na observação contemplativa da natureza, seguida do registro das observações feitas. Tais registros passavam a constituir um sistema de conceitos, ao qual era atribuído um caráter dogmático. Assim, por centenas de anos, a ciência baseou-se nos registros elaborados por Aristóteles, e os cientistas deviam consultar os escritos aristotélicos para interpretar o mundo natural. </a:t>
            </a:r>
            <a:endParaRPr lang="pt-BR" dirty="0" smtClean="0"/>
          </a:p>
          <a:p>
            <a:pPr marL="342900" indent="-342900">
              <a:buFont typeface="Arial" pitchFamily="34" charset="0"/>
              <a:buChar char="•"/>
            </a:pPr>
            <a:r>
              <a:rPr lang="pt-BR" dirty="0" smtClean="0"/>
              <a:t>Em </a:t>
            </a:r>
            <a:r>
              <a:rPr lang="pt-BR" dirty="0"/>
              <a:t>sua prática científica, Galileu procurou investigar a natureza por meio da experimentação, assim como agregou à nova ciência a matemática e o desenvolvimento da técnica. </a:t>
            </a:r>
            <a:endParaRPr lang="pt-BR" dirty="0" smtClean="0"/>
          </a:p>
          <a:p>
            <a:pPr marL="342900" indent="-342900">
              <a:buFont typeface="Arial" pitchFamily="34" charset="0"/>
              <a:buChar char="•"/>
            </a:pPr>
            <a:r>
              <a:rPr lang="pt-BR" dirty="0" smtClean="0"/>
              <a:t>Importantes descobertas: </a:t>
            </a:r>
            <a:r>
              <a:rPr lang="pt-BR" dirty="0"/>
              <a:t>por meio do telescópio e da matemática pôde observar Júpiter e calcular o movimento de seus </a:t>
            </a:r>
            <a:r>
              <a:rPr lang="pt-BR" dirty="0" smtClean="0"/>
              <a:t>satélites, pôde perceber que a </a:t>
            </a:r>
            <a:r>
              <a:rPr lang="pt-BR" dirty="0"/>
              <a:t>Terra não é o centro do </a:t>
            </a:r>
            <a:r>
              <a:rPr lang="pt-BR" dirty="0" smtClean="0"/>
              <a:t>Universo nem é imóvel, e sim o Sol se apresentava melhor nesta situação segundo suas observações. *</a:t>
            </a:r>
            <a:endParaRPr lang="pt-BR" dirty="0"/>
          </a:p>
        </p:txBody>
      </p:sp>
      <p:sp>
        <p:nvSpPr>
          <p:cNvPr id="3" name="Título 2"/>
          <p:cNvSpPr>
            <a:spLocks noGrp="1"/>
          </p:cNvSpPr>
          <p:nvPr>
            <p:ph type="title"/>
          </p:nvPr>
        </p:nvSpPr>
        <p:spPr/>
        <p:txBody>
          <a:bodyPr/>
          <a:lstStyle/>
          <a:p>
            <a:r>
              <a:rPr lang="pt-BR" dirty="0" smtClean="0"/>
              <a:t>Galileu </a:t>
            </a:r>
            <a:r>
              <a:rPr lang="pt-BR" dirty="0" err="1" smtClean="0"/>
              <a:t>galilei</a:t>
            </a:r>
            <a:r>
              <a:rPr lang="pt-BR" i="1" dirty="0" smtClean="0"/>
              <a:t/>
            </a:r>
            <a:br>
              <a:rPr lang="pt-BR" i="1" dirty="0" smtClean="0"/>
            </a:br>
            <a:r>
              <a:rPr lang="pt-BR" sz="1400" i="1" dirty="0" smtClean="0"/>
              <a:t>Versus </a:t>
            </a:r>
            <a:r>
              <a:rPr lang="pt-BR" sz="1400" i="1" dirty="0" err="1" smtClean="0"/>
              <a:t>aristóteles</a:t>
            </a:r>
            <a:endParaRPr lang="pt-BR" sz="1400" i="1" dirty="0"/>
          </a:p>
        </p:txBody>
      </p:sp>
    </p:spTree>
    <p:extLst>
      <p:ext uri="{BB962C8B-B14F-4D97-AF65-F5344CB8AC3E}">
        <p14:creationId xmlns:p14="http://schemas.microsoft.com/office/powerpoint/2010/main" val="8290793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sz="quarter" idx="13"/>
          </p:nvPr>
        </p:nvSpPr>
        <p:spPr/>
        <p:txBody>
          <a:bodyPr>
            <a:normAutofit fontScale="92500"/>
          </a:bodyPr>
          <a:lstStyle/>
          <a:p>
            <a:pPr marL="342900" indent="-342900">
              <a:buFont typeface="Arial" pitchFamily="34" charset="0"/>
              <a:buChar char="•"/>
            </a:pPr>
            <a:r>
              <a:rPr lang="pt-BR" dirty="0"/>
              <a:t>Galileu escreveu seus últimos livros em italiano e não em latim e em diálogos, ou seja, no idioma e na forma da linguagem de seu povo. </a:t>
            </a:r>
          </a:p>
          <a:p>
            <a:pPr marL="342900" indent="-342900">
              <a:buFont typeface="Arial" pitchFamily="34" charset="0"/>
              <a:buChar char="•"/>
            </a:pPr>
            <a:r>
              <a:rPr lang="pt-BR" dirty="0" smtClean="0"/>
              <a:t>O </a:t>
            </a:r>
            <a:r>
              <a:rPr lang="pt-BR" dirty="0"/>
              <a:t>estilo retórico de Galileu afastava-se dos discursos tradicionais e sisudos dos homens da ciência de seu tempo. Seu estilo poético e bem humorado de relatar suas experiências, contribuíram para difundir os temas da ciência junto ao público leigo. Sabe-se também que Galileu escrevia poemas, e que chegou a dedicar alguns deles ao então amigo, o papa Urbano VIII. </a:t>
            </a:r>
            <a:endParaRPr lang="pt-BR" dirty="0" smtClean="0"/>
          </a:p>
          <a:p>
            <a:pPr marL="342900" indent="-342900">
              <a:buFont typeface="Arial" pitchFamily="34" charset="0"/>
              <a:buChar char="•"/>
            </a:pPr>
            <a:r>
              <a:rPr lang="pt-BR" dirty="0" smtClean="0"/>
              <a:t>Galileu </a:t>
            </a:r>
            <a:r>
              <a:rPr lang="pt-BR" dirty="0"/>
              <a:t>produziu inúmeros escritos dentre cartas, manuais, relatos de experiências e livros. Seus livros também apresentam um estilo de escrita elaborado e bastante peculiar. Dentre as obras mais importantes de Galileu, podemos citar O Mensageiro das Estrelas (1610), O Ensaiador (1623) Diálogo concernente aos dois principais sistemas do mundo (1632) e Discursos e Demonstrações Matemáticas acerca de Duas Novas Ciências. (1638). </a:t>
            </a:r>
          </a:p>
          <a:p>
            <a:endParaRPr lang="pt-BR" dirty="0"/>
          </a:p>
        </p:txBody>
      </p:sp>
      <p:sp>
        <p:nvSpPr>
          <p:cNvPr id="3" name="Título 2"/>
          <p:cNvSpPr>
            <a:spLocks noGrp="1"/>
          </p:cNvSpPr>
          <p:nvPr>
            <p:ph type="title"/>
          </p:nvPr>
        </p:nvSpPr>
        <p:spPr/>
        <p:txBody>
          <a:bodyPr/>
          <a:lstStyle/>
          <a:p>
            <a:r>
              <a:rPr lang="pt-BR" dirty="0" smtClean="0"/>
              <a:t>Galileu </a:t>
            </a:r>
            <a:r>
              <a:rPr lang="pt-BR" dirty="0" err="1" smtClean="0"/>
              <a:t>galilei</a:t>
            </a:r>
            <a:r>
              <a:rPr lang="pt-BR" dirty="0" smtClean="0"/>
              <a:t> </a:t>
            </a:r>
            <a:endParaRPr lang="pt-BR" dirty="0"/>
          </a:p>
        </p:txBody>
      </p:sp>
    </p:spTree>
    <p:extLst>
      <p:ext uri="{BB962C8B-B14F-4D97-AF65-F5344CB8AC3E}">
        <p14:creationId xmlns:p14="http://schemas.microsoft.com/office/powerpoint/2010/main" val="28555197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sz="quarter" idx="13"/>
          </p:nvPr>
        </p:nvSpPr>
        <p:spPr>
          <a:xfrm>
            <a:off x="457200" y="2060848"/>
            <a:ext cx="8229600" cy="4320480"/>
          </a:xfrm>
        </p:spPr>
        <p:txBody>
          <a:bodyPr>
            <a:normAutofit fontScale="70000" lnSpcReduction="20000"/>
          </a:bodyPr>
          <a:lstStyle/>
          <a:p>
            <a:pPr marL="342900" indent="-342900">
              <a:buFont typeface="Arial" pitchFamily="34" charset="0"/>
              <a:buChar char="•"/>
            </a:pPr>
            <a:r>
              <a:rPr lang="pt-BR" dirty="0"/>
              <a:t>N</a:t>
            </a:r>
            <a:r>
              <a:rPr lang="pt-BR" dirty="0" smtClean="0"/>
              <a:t>asceu </a:t>
            </a:r>
            <a:r>
              <a:rPr lang="pt-BR" dirty="0"/>
              <a:t>em um bairro operário da </a:t>
            </a:r>
            <a:r>
              <a:rPr lang="pt-BR" dirty="0" smtClean="0"/>
              <a:t>cidade de Augsburg, </a:t>
            </a:r>
            <a:r>
              <a:rPr lang="pt-BR" dirty="0"/>
              <a:t>mas era filho de um próspero burguês, chamado </a:t>
            </a:r>
            <a:r>
              <a:rPr lang="pt-BR" dirty="0" err="1"/>
              <a:t>Berthold</a:t>
            </a:r>
            <a:r>
              <a:rPr lang="pt-BR" dirty="0"/>
              <a:t> Brecht, diretor de uma fábrica de </a:t>
            </a:r>
            <a:r>
              <a:rPr lang="pt-BR" dirty="0" smtClean="0"/>
              <a:t>papel.</a:t>
            </a:r>
          </a:p>
          <a:p>
            <a:pPr marL="342900" indent="-342900">
              <a:buFont typeface="Arial" pitchFamily="34" charset="0"/>
              <a:buChar char="•"/>
            </a:pPr>
            <a:r>
              <a:rPr lang="pt-BR" dirty="0"/>
              <a:t>A mãe de Brecht, Sophie </a:t>
            </a:r>
            <a:r>
              <a:rPr lang="pt-BR" dirty="0" err="1"/>
              <a:t>Brezing</a:t>
            </a:r>
            <a:r>
              <a:rPr lang="pt-BR" dirty="0"/>
              <a:t>, batizou o filho na religião protestante com o nome de </a:t>
            </a:r>
            <a:r>
              <a:rPr lang="pt-BR" dirty="0" err="1"/>
              <a:t>Berthold</a:t>
            </a:r>
            <a:r>
              <a:rPr lang="pt-BR" dirty="0"/>
              <a:t> </a:t>
            </a:r>
            <a:r>
              <a:rPr lang="pt-BR" dirty="0" err="1"/>
              <a:t>Eugen</a:t>
            </a:r>
            <a:r>
              <a:rPr lang="pt-BR" dirty="0"/>
              <a:t> Friedrich Brecht. Mais tarde, Brecht transformou seu nome em Bertolt Brecht, ou simplesmente, Bert </a:t>
            </a:r>
            <a:r>
              <a:rPr lang="pt-BR" dirty="0" smtClean="0"/>
              <a:t>Brecht.</a:t>
            </a:r>
            <a:endParaRPr lang="pt-BR" dirty="0"/>
          </a:p>
          <a:p>
            <a:pPr marL="342900" indent="-342900">
              <a:buFont typeface="Arial" pitchFamily="34" charset="0"/>
              <a:buChar char="•"/>
            </a:pPr>
            <a:r>
              <a:rPr lang="pt-BR" dirty="0"/>
              <a:t>Assim como Galileu, Brecht também fez sua incursão pela medicina. Em </a:t>
            </a:r>
            <a:r>
              <a:rPr lang="pt-BR" dirty="0" smtClean="0"/>
              <a:t>1917, ele </a:t>
            </a:r>
            <a:r>
              <a:rPr lang="pt-BR" dirty="0"/>
              <a:t>foi para </a:t>
            </a:r>
            <a:r>
              <a:rPr lang="pt-BR" dirty="0" err="1"/>
              <a:t>Munich</a:t>
            </a:r>
            <a:r>
              <a:rPr lang="pt-BR" dirty="0"/>
              <a:t> iniciar os estudos, não chegando a </a:t>
            </a:r>
            <a:r>
              <a:rPr lang="pt-BR" dirty="0" smtClean="0"/>
              <a:t>completá-los.</a:t>
            </a:r>
            <a:endParaRPr lang="pt-BR" dirty="0"/>
          </a:p>
          <a:p>
            <a:pPr marL="342900" indent="-342900">
              <a:buFont typeface="Arial" pitchFamily="34" charset="0"/>
              <a:buChar char="•"/>
            </a:pPr>
            <a:r>
              <a:rPr lang="pt-BR" dirty="0" smtClean="0"/>
              <a:t>A </a:t>
            </a:r>
            <a:r>
              <a:rPr lang="pt-BR" dirty="0"/>
              <a:t>verdadeira vocação </a:t>
            </a:r>
            <a:r>
              <a:rPr lang="pt-BR" dirty="0" smtClean="0"/>
              <a:t>dele </a:t>
            </a:r>
            <a:r>
              <a:rPr lang="pt-BR" dirty="0"/>
              <a:t>não era a medicina, e sim o </a:t>
            </a:r>
            <a:r>
              <a:rPr lang="pt-BR" dirty="0" smtClean="0"/>
              <a:t>teatro, e assim </a:t>
            </a:r>
            <a:r>
              <a:rPr lang="pt-BR" dirty="0"/>
              <a:t>produziu inúmeros trabalhos relacionados à atividade teatral. Além da produção dramatúrgica, que inclui mais de </a:t>
            </a:r>
            <a:r>
              <a:rPr lang="pt-BR" dirty="0" smtClean="0"/>
              <a:t>cinquenta </a:t>
            </a:r>
            <a:r>
              <a:rPr lang="pt-BR" dirty="0"/>
              <a:t>peças, Brecht destacou-se como teórico, crítico e ensaísta. Produziu textos sobre teatro, literatura, arte, estética, política, diários de trabalho, cartas e poemas. </a:t>
            </a:r>
            <a:endParaRPr lang="pt-BR" dirty="0" smtClean="0"/>
          </a:p>
          <a:p>
            <a:pPr marL="342900" indent="-342900">
              <a:buFont typeface="Arial" pitchFamily="34" charset="0"/>
              <a:buChar char="•"/>
            </a:pPr>
            <a:r>
              <a:rPr lang="pt-BR" dirty="0" smtClean="0"/>
              <a:t>Assim </a:t>
            </a:r>
            <a:r>
              <a:rPr lang="pt-BR" dirty="0"/>
              <a:t>como Galileu, que no campo da ciência rompeu com o modelo aristotélico, Brecht, no campo artístico-teatral, procurou romper com a herança aristotélica no sentido de abolir de seu teatro a empatia e a catarse, conceituadas por Aristóteles em sua Poética. Brecht afirmou: </a:t>
            </a:r>
            <a:r>
              <a:rPr lang="pt-BR" dirty="0" smtClean="0"/>
              <a:t>“O </a:t>
            </a:r>
            <a:r>
              <a:rPr lang="pt-BR" dirty="0"/>
              <a:t>abandono da empatia não se origina de um abandono das emoções e não leva a isto</a:t>
            </a:r>
            <a:r>
              <a:rPr lang="pt-BR" dirty="0" smtClean="0"/>
              <a:t>.”</a:t>
            </a:r>
          </a:p>
          <a:p>
            <a:pPr marL="342900" indent="-342900">
              <a:buFont typeface="Arial" pitchFamily="34" charset="0"/>
              <a:buChar char="•"/>
            </a:pPr>
            <a:r>
              <a:rPr lang="pt-BR" dirty="0" smtClean="0"/>
              <a:t>Rompendo</a:t>
            </a:r>
            <a:r>
              <a:rPr lang="pt-BR" dirty="0"/>
              <a:t>, portanto, com a tradição que ele próprio chamou de aristotélica, Brecht inaugurou um novo teatro, que batizou de teatro épico, transformando-se em um dos mais importantes dramaturgos e encenadores do século XX. </a:t>
            </a:r>
            <a:endParaRPr lang="pt-BR" dirty="0"/>
          </a:p>
          <a:p>
            <a:pPr marL="342900" indent="-342900">
              <a:buFont typeface="Arial" pitchFamily="34" charset="0"/>
              <a:buChar char="•"/>
            </a:pPr>
            <a:r>
              <a:rPr lang="pt-BR" dirty="0" smtClean="0"/>
              <a:t>Em </a:t>
            </a:r>
            <a:r>
              <a:rPr lang="pt-BR" dirty="0"/>
              <a:t>um de seus escritos ele afirma: </a:t>
            </a:r>
            <a:r>
              <a:rPr lang="pt-BR" dirty="0" smtClean="0"/>
              <a:t>“A </a:t>
            </a:r>
            <a:r>
              <a:rPr lang="pt-BR" dirty="0"/>
              <a:t>expressão ‘teatro épico’ pareceu a muitos contraditória em si, pois, a exemplo de Aristóteles, considerava-se que a forma épica e a forma dramática de narrar uma fábula eram fundamentalmente distintas uma da </a:t>
            </a:r>
            <a:r>
              <a:rPr lang="pt-BR" dirty="0" smtClean="0"/>
              <a:t>outra.” </a:t>
            </a:r>
            <a:r>
              <a:rPr lang="pt-BR" dirty="0"/>
              <a:t>Brecht, quando formulou a teoria do teatro épico, buscava a contaminação de gêneros que tradicionalmente eram considerados mutuamente excludentes. </a:t>
            </a:r>
            <a:endParaRPr lang="pt-BR" dirty="0"/>
          </a:p>
        </p:txBody>
      </p:sp>
      <p:sp>
        <p:nvSpPr>
          <p:cNvPr id="3" name="Título 2"/>
          <p:cNvSpPr>
            <a:spLocks noGrp="1"/>
          </p:cNvSpPr>
          <p:nvPr>
            <p:ph type="title"/>
          </p:nvPr>
        </p:nvSpPr>
        <p:spPr/>
        <p:txBody>
          <a:bodyPr/>
          <a:lstStyle/>
          <a:p>
            <a:r>
              <a:rPr lang="pt-BR" dirty="0" smtClean="0"/>
              <a:t>Bertolt Brecht</a:t>
            </a:r>
            <a:r>
              <a:rPr lang="pt-BR" i="1" dirty="0" smtClean="0"/>
              <a:t/>
            </a:r>
            <a:br>
              <a:rPr lang="pt-BR" i="1" dirty="0" smtClean="0"/>
            </a:br>
            <a:r>
              <a:rPr lang="pt-BR" sz="1400" i="1" dirty="0" smtClean="0"/>
              <a:t>Versus </a:t>
            </a:r>
            <a:r>
              <a:rPr lang="pt-BR" sz="1400" i="1" dirty="0" err="1" smtClean="0"/>
              <a:t>aristóteles</a:t>
            </a:r>
            <a:endParaRPr lang="pt-BR" sz="1400" i="1" dirty="0"/>
          </a:p>
        </p:txBody>
      </p:sp>
    </p:spTree>
    <p:extLst>
      <p:ext uri="{BB962C8B-B14F-4D97-AF65-F5344CB8AC3E}">
        <p14:creationId xmlns:p14="http://schemas.microsoft.com/office/powerpoint/2010/main" val="31910754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sz="quarter" idx="13"/>
          </p:nvPr>
        </p:nvSpPr>
        <p:spPr/>
        <p:txBody>
          <a:bodyPr>
            <a:normAutofit fontScale="70000" lnSpcReduction="20000"/>
          </a:bodyPr>
          <a:lstStyle/>
          <a:p>
            <a:pPr marL="342900" indent="-342900">
              <a:buFont typeface="Arial" pitchFamily="34" charset="0"/>
              <a:buChar char="•"/>
            </a:pPr>
            <a:r>
              <a:rPr lang="pt-BR" dirty="0" smtClean="0"/>
              <a:t>A </a:t>
            </a:r>
            <a:r>
              <a:rPr lang="pt-BR" dirty="0"/>
              <a:t>V</a:t>
            </a:r>
            <a:r>
              <a:rPr lang="pt-BR" dirty="0" smtClean="0"/>
              <a:t>ida </a:t>
            </a:r>
            <a:r>
              <a:rPr lang="pt-BR" dirty="0"/>
              <a:t>de Galileu Galilei, que inclui o famoso episódio da abjuração do cientista, é um tema recorrente na obra de Brecht, tendo rendido três versões completas de peças sobre o cientista italiano. </a:t>
            </a:r>
            <a:endParaRPr lang="pt-BR" dirty="0" smtClean="0"/>
          </a:p>
          <a:p>
            <a:pPr marL="342900" indent="-342900">
              <a:buFont typeface="Arial" pitchFamily="34" charset="0"/>
              <a:buChar char="•"/>
            </a:pPr>
            <a:r>
              <a:rPr lang="pt-BR" dirty="0" smtClean="0"/>
              <a:t>A </a:t>
            </a:r>
            <a:r>
              <a:rPr lang="pt-BR" dirty="0"/>
              <a:t>primeira versão foi elaborada nos anos de 1938-39, na Dinamarca, </a:t>
            </a:r>
            <a:r>
              <a:rPr lang="pt-BR" dirty="0" smtClean="0"/>
              <a:t>a </a:t>
            </a:r>
            <a:r>
              <a:rPr lang="pt-BR" dirty="0"/>
              <a:t>segunda foi escrita em parceria com o ator Charles </a:t>
            </a:r>
            <a:r>
              <a:rPr lang="pt-BR" dirty="0" err="1"/>
              <a:t>Laugton</a:t>
            </a:r>
            <a:r>
              <a:rPr lang="pt-BR" dirty="0"/>
              <a:t> em 1946-47, nos Estados Unidos, </a:t>
            </a:r>
            <a:r>
              <a:rPr lang="pt-BR" dirty="0" smtClean="0"/>
              <a:t>e </a:t>
            </a:r>
            <a:r>
              <a:rPr lang="pt-BR" dirty="0"/>
              <a:t>a última versão foi redigida nos anos de 1953-56, na Alemanha. </a:t>
            </a:r>
            <a:endParaRPr lang="pt-BR" dirty="0" smtClean="0"/>
          </a:p>
          <a:p>
            <a:pPr marL="342900" indent="-342900">
              <a:buFont typeface="Arial" pitchFamily="34" charset="0"/>
              <a:buChar char="•"/>
            </a:pPr>
            <a:r>
              <a:rPr lang="pt-BR" dirty="0" smtClean="0"/>
              <a:t>Não </a:t>
            </a:r>
            <a:r>
              <a:rPr lang="pt-BR" dirty="0"/>
              <a:t>só o cientista Galileu, mas o tema da ciência, em particular, interessou o dramaturgo alemão. </a:t>
            </a:r>
            <a:endParaRPr lang="pt-BR" dirty="0" smtClean="0"/>
          </a:p>
          <a:p>
            <a:pPr marL="342900" indent="-342900">
              <a:buFont typeface="Arial" pitchFamily="34" charset="0"/>
              <a:buChar char="•"/>
            </a:pPr>
            <a:r>
              <a:rPr lang="pt-BR" dirty="0" smtClean="0"/>
              <a:t>Neste </a:t>
            </a:r>
            <a:r>
              <a:rPr lang="pt-BR" dirty="0"/>
              <a:t>novo tempo, Brecht considerou que encarar a arte e a ciência apenas como dois domínios valiosos da atividade humana, mas totalmente diversos entre si, constituía um terrível equívoco. </a:t>
            </a:r>
            <a:endParaRPr lang="pt-BR" dirty="0" smtClean="0"/>
          </a:p>
          <a:p>
            <a:pPr marL="342900" indent="-342900">
              <a:buFont typeface="Arial" pitchFamily="34" charset="0"/>
              <a:buChar char="•"/>
            </a:pPr>
            <a:r>
              <a:rPr lang="pt-BR" dirty="0" smtClean="0"/>
              <a:t>Nesse </a:t>
            </a:r>
            <a:r>
              <a:rPr lang="pt-BR" dirty="0"/>
              <a:t>sentido, o teatro pode contribuir para humanizar a figura do cientista, ao encenar histórias que exponham as </a:t>
            </a:r>
            <a:r>
              <a:rPr lang="pt-BR" dirty="0" smtClean="0"/>
              <a:t>ambiguidades </a:t>
            </a:r>
            <a:r>
              <a:rPr lang="pt-BR" dirty="0"/>
              <a:t>dos homens da ciência em suas práticas científicas. </a:t>
            </a:r>
            <a:r>
              <a:rPr lang="pt-BR" dirty="0" smtClean="0"/>
              <a:t>*</a:t>
            </a:r>
          </a:p>
          <a:p>
            <a:pPr marL="342900" indent="-342900">
              <a:buFont typeface="Arial" pitchFamily="34" charset="0"/>
              <a:buChar char="•"/>
            </a:pPr>
            <a:r>
              <a:rPr lang="pt-BR" dirty="0" smtClean="0"/>
              <a:t>Podemos </a:t>
            </a:r>
            <a:r>
              <a:rPr lang="pt-BR" dirty="0"/>
              <a:t>dizer que, por um lado, Brecht defende a importância da ciência no processo artístico, considerando-a como um recurso indispensável para melhor compreender o mundo, e por outro, vai questionar o papel da ciência na sociedade, explorando as contradições implícitas no exercício da </a:t>
            </a:r>
            <a:r>
              <a:rPr lang="pt-BR" dirty="0" smtClean="0"/>
              <a:t>ciência em uma sociedade. </a:t>
            </a:r>
          </a:p>
          <a:p>
            <a:pPr marL="342900" indent="-342900">
              <a:buFont typeface="Arial" pitchFamily="34" charset="0"/>
              <a:buChar char="•"/>
            </a:pPr>
            <a:r>
              <a:rPr lang="pt-BR" dirty="0" smtClean="0"/>
              <a:t>Diante </a:t>
            </a:r>
            <a:r>
              <a:rPr lang="pt-BR" dirty="0"/>
              <a:t>das contradições da ciência, Brecht elaborou um sofisticado questionamento artístico, que batizou como Vida de Galileu. Nesta obra, a ciência é abordada como uma prática política, social e cultural, que se relaciona diretamente com os âmbitos de poder. </a:t>
            </a:r>
            <a:r>
              <a:rPr lang="pt-BR" dirty="0" smtClean="0"/>
              <a:t>*</a:t>
            </a:r>
          </a:p>
          <a:p>
            <a:pPr marL="342900" indent="-342900">
              <a:buFont typeface="Arial" pitchFamily="34" charset="0"/>
              <a:buChar char="•"/>
            </a:pPr>
            <a:r>
              <a:rPr lang="pt-BR" dirty="0" smtClean="0"/>
              <a:t>O Galileu de Brecht denuncia os cientistas que em nosso tempo são encarados como portadores da verdade absoluta, e que, portanto, não devem ser questionados, como se suas descobertas e feitos pudessem compensar eventuais danos e estivessem acima de quaisquer indagações. </a:t>
            </a:r>
          </a:p>
        </p:txBody>
      </p:sp>
      <p:sp>
        <p:nvSpPr>
          <p:cNvPr id="3" name="Título 2"/>
          <p:cNvSpPr>
            <a:spLocks noGrp="1"/>
          </p:cNvSpPr>
          <p:nvPr>
            <p:ph type="title"/>
          </p:nvPr>
        </p:nvSpPr>
        <p:spPr/>
        <p:txBody>
          <a:bodyPr>
            <a:normAutofit/>
          </a:bodyPr>
          <a:lstStyle/>
          <a:p>
            <a:r>
              <a:rPr lang="pt-BR" dirty="0" smtClean="0"/>
              <a:t>BRECHT E GALILEU: ARTE E CIÊNCIA</a:t>
            </a:r>
            <a:endParaRPr lang="pt-BR" dirty="0"/>
          </a:p>
        </p:txBody>
      </p:sp>
    </p:spTree>
    <p:extLst>
      <p:ext uri="{BB962C8B-B14F-4D97-AF65-F5344CB8AC3E}">
        <p14:creationId xmlns:p14="http://schemas.microsoft.com/office/powerpoint/2010/main" val="2849376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sz="quarter" idx="13"/>
          </p:nvPr>
        </p:nvSpPr>
        <p:spPr>
          <a:xfrm>
            <a:off x="457200" y="2020824"/>
            <a:ext cx="8229600" cy="4216488"/>
          </a:xfrm>
        </p:spPr>
        <p:txBody>
          <a:bodyPr>
            <a:normAutofit fontScale="62500" lnSpcReduction="20000"/>
          </a:bodyPr>
          <a:lstStyle/>
          <a:p>
            <a:pPr marL="342900" indent="-342900">
              <a:buFont typeface="Arial" pitchFamily="34" charset="0"/>
              <a:buChar char="•"/>
            </a:pPr>
            <a:r>
              <a:rPr lang="pt-BR" dirty="0"/>
              <a:t>Podemos afirmar que se Brecht recorreu à ciência para conceber a sua arte, Galileu recorreu à arte para difundir a sua ciência. </a:t>
            </a:r>
          </a:p>
          <a:p>
            <a:pPr marL="342900" indent="-342900">
              <a:buFont typeface="Arial" pitchFamily="34" charset="0"/>
              <a:buChar char="•"/>
            </a:pPr>
            <a:r>
              <a:rPr lang="pt-BR" dirty="0" smtClean="0"/>
              <a:t>Uma </a:t>
            </a:r>
            <a:r>
              <a:rPr lang="pt-BR" dirty="0"/>
              <a:t>importante afinidade entre Brecht e Galileu é revelada textualmente pelo próprio Brecht. Em seu diário de trabalho, em um registro do dia 12 de fevereiro de 1939, o dramaturgo declara que se inspirou na obra Diálogo... de Galileu para escrever A Compra do </a:t>
            </a:r>
            <a:r>
              <a:rPr lang="pt-BR" dirty="0" smtClean="0"/>
              <a:t>Latão. </a:t>
            </a:r>
          </a:p>
          <a:p>
            <a:pPr marL="342900" indent="-342900">
              <a:buFont typeface="Arial" pitchFamily="34" charset="0"/>
              <a:buChar char="•"/>
            </a:pPr>
            <a:r>
              <a:rPr lang="pt-BR" dirty="0" smtClean="0"/>
              <a:t>A </a:t>
            </a:r>
            <a:r>
              <a:rPr lang="pt-BR" dirty="0"/>
              <a:t>escrita do Diálogo... ocupou Galileu durante um período de seis anos. Neste livro o cientista italiano estabeleceu um diálogo entre três personagens, que discutem, ao longo de quatro noites, os dois principais sistemas do mundo, ou seja, o sistema geocêntrico (defendido por Ptolomeu e Aristóteles, e que localiza a Terra como centro do universo) e o sistema heliocêntrico (teorizado por Copérnico, que localiza o Sol como o centro do sistema solar). </a:t>
            </a:r>
            <a:endParaRPr lang="pt-BR" dirty="0" smtClean="0"/>
          </a:p>
          <a:p>
            <a:pPr marL="342900" indent="-342900">
              <a:buFont typeface="Arial" pitchFamily="34" charset="0"/>
              <a:buChar char="•"/>
            </a:pPr>
            <a:r>
              <a:rPr lang="pt-BR" dirty="0" smtClean="0"/>
              <a:t>Brecht </a:t>
            </a:r>
            <a:r>
              <a:rPr lang="pt-BR" dirty="0"/>
              <a:t>em sua peça sobre Galileu, também criou um personagem </a:t>
            </a:r>
            <a:r>
              <a:rPr lang="pt-BR" dirty="0" smtClean="0"/>
              <a:t>em comum, chamado </a:t>
            </a:r>
            <a:r>
              <a:rPr lang="pt-BR" dirty="0" err="1"/>
              <a:t>Sagredo</a:t>
            </a:r>
            <a:r>
              <a:rPr lang="pt-BR" dirty="0"/>
              <a:t>. Nesta obra, </a:t>
            </a:r>
            <a:r>
              <a:rPr lang="pt-BR" dirty="0" err="1"/>
              <a:t>Sagredo</a:t>
            </a:r>
            <a:r>
              <a:rPr lang="pt-BR" dirty="0"/>
              <a:t> testemunha uma importante descoberta do cientista, estabelecendo com ele, uma relação de amizade e cumplicidade. </a:t>
            </a:r>
            <a:r>
              <a:rPr lang="pt-BR" dirty="0" err="1"/>
              <a:t>Sagredo</a:t>
            </a:r>
            <a:r>
              <a:rPr lang="pt-BR" dirty="0"/>
              <a:t> e o Galileu de Brecht dialogam:</a:t>
            </a:r>
            <a:r>
              <a:rPr lang="pt-BR" dirty="0"/>
              <a:t/>
            </a:r>
            <a:br>
              <a:rPr lang="pt-BR" dirty="0"/>
            </a:br>
            <a:r>
              <a:rPr lang="pt-BR" dirty="0"/>
              <a:t>Galileu – (...) Os cimos são dourados pelo sol nascente, enquanto a noite cobre os abismos em volta. Você está vendo a luz baixar dos picos mais altos ao vale.</a:t>
            </a:r>
            <a:r>
              <a:rPr lang="pt-BR" dirty="0"/>
              <a:t/>
            </a:r>
            <a:br>
              <a:rPr lang="pt-BR" dirty="0"/>
            </a:br>
            <a:r>
              <a:rPr lang="pt-BR" dirty="0" err="1"/>
              <a:t>Sagredo</a:t>
            </a:r>
            <a:r>
              <a:rPr lang="pt-BR" dirty="0"/>
              <a:t> – Mas isto contradiz a astronomia inteira de dois mil anos.</a:t>
            </a:r>
            <a:r>
              <a:rPr lang="pt-BR" dirty="0"/>
              <a:t/>
            </a:r>
            <a:br>
              <a:rPr lang="pt-BR" dirty="0"/>
            </a:br>
            <a:r>
              <a:rPr lang="pt-BR" dirty="0"/>
              <a:t>Galileu – É. O que você está vendo, homem nenhum viu além de mim. Você é o segundo. </a:t>
            </a:r>
            <a:r>
              <a:rPr lang="pt-BR" dirty="0"/>
              <a:t/>
            </a:r>
            <a:br>
              <a:rPr lang="pt-BR" dirty="0"/>
            </a:br>
            <a:endParaRPr lang="pt-BR" dirty="0" smtClean="0"/>
          </a:p>
          <a:p>
            <a:pPr marL="342900" indent="-342900">
              <a:buFont typeface="Arial" pitchFamily="34" charset="0"/>
              <a:buChar char="•"/>
            </a:pPr>
            <a:r>
              <a:rPr lang="pt-BR" dirty="0" smtClean="0"/>
              <a:t>Tanto </a:t>
            </a:r>
            <a:r>
              <a:rPr lang="pt-BR" dirty="0"/>
              <a:t>Brecht com A Compra do Latão, quanto Galileu, com seu Diálogo... pretenderam estabelecer, cada qual no seu campo de ação, um diálogo com suas respectivas sociedades. Para tanto, buscaram elaborar uma nova forma de comunicação, e na tentativa de transformar o antigo discurso, Galileu recorreu à arte, e Brecht à ciência. Galileu no campo da ciência, e Brecht com o seu teatro épico, buscaram intervir nos acontecimentos sociais de seu tempo, e mostrar o mundo como passível de mudança. </a:t>
            </a:r>
            <a:r>
              <a:rPr lang="pt-BR" dirty="0"/>
              <a:t/>
            </a:r>
            <a:br>
              <a:rPr lang="pt-BR" dirty="0"/>
            </a:br>
            <a:endParaRPr lang="pt-BR" dirty="0"/>
          </a:p>
        </p:txBody>
      </p:sp>
      <p:sp>
        <p:nvSpPr>
          <p:cNvPr id="3" name="Título 2"/>
          <p:cNvSpPr>
            <a:spLocks noGrp="1"/>
          </p:cNvSpPr>
          <p:nvPr>
            <p:ph type="title"/>
          </p:nvPr>
        </p:nvSpPr>
        <p:spPr/>
        <p:txBody>
          <a:bodyPr>
            <a:normAutofit/>
          </a:bodyPr>
          <a:lstStyle/>
          <a:p>
            <a:r>
              <a:rPr lang="pt-BR" dirty="0" smtClean="0"/>
              <a:t>DIÁLOGOS ESCRITOS POR BRECHT E GALILEU</a:t>
            </a:r>
            <a:endParaRPr lang="pt-BR" dirty="0"/>
          </a:p>
        </p:txBody>
      </p:sp>
    </p:spTree>
    <p:extLst>
      <p:ext uri="{BB962C8B-B14F-4D97-AF65-F5344CB8AC3E}">
        <p14:creationId xmlns:p14="http://schemas.microsoft.com/office/powerpoint/2010/main" val="76607918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lackTie">
  <a:themeElements>
    <a:clrScheme name="BlackTie">
      <a:dk1>
        <a:srgbClr val="000000"/>
      </a:dk1>
      <a:lt1>
        <a:srgbClr val="FFFFFF"/>
      </a:lt1>
      <a:dk2>
        <a:srgbClr val="46464A"/>
      </a:dk2>
      <a:lt2>
        <a:srgbClr val="E3DCCF"/>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BlackTie">
      <a:maj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BlackTie">
      <a:fillStyleLst>
        <a:solidFill>
          <a:schemeClr val="phClr"/>
        </a:solidFill>
        <a:gradFill rotWithShape="1">
          <a:gsLst>
            <a:gs pos="0">
              <a:schemeClr val="phClr">
                <a:tint val="45000"/>
                <a:satMod val="220000"/>
              </a:schemeClr>
            </a:gs>
            <a:gs pos="30000">
              <a:schemeClr val="phClr">
                <a:tint val="61000"/>
                <a:satMod val="220000"/>
              </a:schemeClr>
            </a:gs>
            <a:gs pos="45000">
              <a:schemeClr val="phClr">
                <a:tint val="66000"/>
                <a:satMod val="240000"/>
              </a:schemeClr>
            </a:gs>
            <a:gs pos="55000">
              <a:schemeClr val="phClr">
                <a:tint val="66000"/>
                <a:satMod val="220000"/>
              </a:schemeClr>
            </a:gs>
            <a:gs pos="73000">
              <a:schemeClr val="phClr">
                <a:tint val="61000"/>
                <a:satMod val="220000"/>
              </a:schemeClr>
            </a:gs>
            <a:gs pos="100000">
              <a:schemeClr val="phClr">
                <a:tint val="45000"/>
                <a:satMod val="220000"/>
              </a:schemeClr>
            </a:gs>
          </a:gsLst>
          <a:lin ang="950000" scaled="1"/>
        </a:gradFill>
        <a:gradFill rotWithShape="1">
          <a:gsLst>
            <a:gs pos="0">
              <a:schemeClr val="phClr">
                <a:shade val="63000"/>
                <a:satMod val="110000"/>
              </a:schemeClr>
            </a:gs>
            <a:gs pos="30000">
              <a:schemeClr val="phClr">
                <a:shade val="90000"/>
                <a:satMod val="120000"/>
              </a:schemeClr>
            </a:gs>
            <a:gs pos="45000">
              <a:schemeClr val="phClr">
                <a:shade val="100000"/>
                <a:satMod val="128000"/>
              </a:schemeClr>
            </a:gs>
            <a:gs pos="55000">
              <a:schemeClr val="phClr">
                <a:shade val="100000"/>
                <a:satMod val="128000"/>
              </a:schemeClr>
            </a:gs>
            <a:gs pos="73000">
              <a:schemeClr val="phClr">
                <a:shade val="90000"/>
                <a:satMod val="120000"/>
              </a:schemeClr>
            </a:gs>
            <a:gs pos="100000">
              <a:schemeClr val="phClr">
                <a:shade val="63000"/>
                <a:satMod val="11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7150" dist="38100" dir="5400000" algn="br" rotWithShape="0">
              <a:srgbClr val="000000">
                <a:alpha val="57000"/>
              </a:srgbClr>
            </a:outerShdw>
          </a:effectLst>
          <a:scene3d>
            <a:camera prst="orthographicFront">
              <a:rot lat="0" lon="0" rev="0"/>
            </a:camera>
            <a:lightRig rig="twoPt" dir="t">
              <a:rot lat="0" lon="0" rev="1800000"/>
            </a:lightRig>
          </a:scene3d>
          <a:sp3d>
            <a:bevelT w="44450" h="31750" prst="coolSlant"/>
          </a:sp3d>
        </a:effectStyle>
      </a:effectStyleLst>
      <a:bgFillStyleLst>
        <a:solidFill>
          <a:schemeClr val="phClr"/>
        </a:solidFill>
        <a:blipFill rotWithShape="1">
          <a:blip xmlns:r="http://schemas.openxmlformats.org/officeDocument/2006/relationships" r:embed="rId1">
            <a:duotone>
              <a:schemeClr val="phClr">
                <a:tint val="95000"/>
              </a:schemeClr>
              <a:schemeClr val="phClr">
                <a:shade val="20000"/>
              </a:schemeClr>
            </a:duotone>
          </a:blip>
          <a:stretch/>
        </a:blipFill>
        <a:gradFill rotWithShape="1">
          <a:gsLst>
            <a:gs pos="0">
              <a:schemeClr val="phClr">
                <a:tint val="40000"/>
                <a:satMod val="350000"/>
              </a:schemeClr>
            </a:gs>
            <a:gs pos="40000">
              <a:schemeClr val="phClr">
                <a:tint val="45000"/>
                <a:shade val="99000"/>
                <a:satMod val="350000"/>
              </a:schemeClr>
            </a:gs>
            <a:gs pos="100000">
              <a:schemeClr val="phClr">
                <a:shade val="30000"/>
                <a:satMod val="255000"/>
              </a:schemeClr>
            </a:gs>
          </a:gsLst>
          <a:path path="circle">
            <a:fillToRect l="50000" t="-80000" r="50000" b="18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Black Tie</Template>
  <TotalTime>267</TotalTime>
  <Words>2261</Words>
  <Application>Microsoft Office PowerPoint</Application>
  <PresentationFormat>Apresentação na tela (4:3)</PresentationFormat>
  <Paragraphs>59</Paragraphs>
  <Slides>12</Slides>
  <Notes>0</Notes>
  <HiddenSlides>1</HiddenSlides>
  <MMClips>0</MMClips>
  <ScaleCrop>false</ScaleCrop>
  <HeadingPairs>
    <vt:vector size="4" baseType="variant">
      <vt:variant>
        <vt:lpstr>Tema</vt:lpstr>
      </vt:variant>
      <vt:variant>
        <vt:i4>1</vt:i4>
      </vt:variant>
      <vt:variant>
        <vt:lpstr>Títulos de slides</vt:lpstr>
      </vt:variant>
      <vt:variant>
        <vt:i4>12</vt:i4>
      </vt:variant>
    </vt:vector>
  </HeadingPairs>
  <TitlesOfParts>
    <vt:vector size="13" baseType="lpstr">
      <vt:lpstr>BlackTie</vt:lpstr>
      <vt:lpstr>Sessão astronomia </vt:lpstr>
      <vt:lpstr>GALILEU </vt:lpstr>
      <vt:lpstr>Apresentação do PowerPoint</vt:lpstr>
      <vt:lpstr>Manhã dos inícios</vt:lpstr>
      <vt:lpstr>Galileu galilei Versus aristóteles</vt:lpstr>
      <vt:lpstr>Galileu galilei </vt:lpstr>
      <vt:lpstr>Bertolt Brecht Versus aristóteles</vt:lpstr>
      <vt:lpstr>BRECHT E GALILEU: ARTE E CIÊNCIA</vt:lpstr>
      <vt:lpstr>DIÁLOGOS ESCRITOS POR BRECHT E GALILEU</vt:lpstr>
      <vt:lpstr>DIÁLOGOS ESCRITOS POR BRECHT E GALILEU</vt:lpstr>
      <vt:lpstr>VOLTANDO AO COMEÇO</vt:lpstr>
      <vt:lpstr>Apresentação do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capa</dc:title>
  <dc:creator>Maite</dc:creator>
  <cp:lastModifiedBy>Maite</cp:lastModifiedBy>
  <cp:revision>17</cp:revision>
  <dcterms:created xsi:type="dcterms:W3CDTF">2013-01-12T18:35:23Z</dcterms:created>
  <dcterms:modified xsi:type="dcterms:W3CDTF">2013-01-12T23:03:18Z</dcterms:modified>
</cp:coreProperties>
</file>