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4" r:id="rId21"/>
    <p:sldId id="275" r:id="rId22"/>
    <p:sldId id="276" r:id="rId23"/>
    <p:sldId id="278" r:id="rId24"/>
    <p:sldId id="279" r:id="rId25"/>
    <p:sldId id="285" r:id="rId26"/>
    <p:sldId id="280" r:id="rId27"/>
    <p:sldId id="281" r:id="rId28"/>
    <p:sldId id="282" r:id="rId29"/>
    <p:sldId id="284" r:id="rId30"/>
    <p:sldId id="283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200"/>
    <a:srgbClr val="DD0101"/>
    <a:srgbClr val="F53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77486" autoAdjust="0"/>
  </p:normalViewPr>
  <p:slideViewPr>
    <p:cSldViewPr>
      <p:cViewPr>
        <p:scale>
          <a:sx n="75" d="100"/>
          <a:sy n="75" d="100"/>
        </p:scale>
        <p:origin x="-111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E1D01-D368-44D1-885E-BFA83BCB6C05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945D1-5C1A-47B0-95F2-807E03408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78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images.org/luna/servlet/detail/NVA2~8~8~14212~114753:Astronomers-Use-Hubble-to--Weigh--D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945D1-5C1A-47B0-95F2-807E03408EB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93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945D1-5C1A-47B0-95F2-807E03408EB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30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945D1-5C1A-47B0-95F2-807E03408EB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178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945D1-5C1A-47B0-95F2-807E03408EB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47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945D1-5C1A-47B0-95F2-807E03408EB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78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85414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72749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71945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9103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99666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78256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85089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46716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553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22279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9509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3100-6219-49CD-AE52-9783AC0536C2}" type="datetimeFigureOut">
              <a:rPr lang="pt-BR" smtClean="0"/>
              <a:t>19/01/2013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0E794-7F12-46E7-A357-C37392B01C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908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ão Paulo\Documents\Observatório\Sessões Astronomia\2013.01.19 - ISS. A Estação Espacial Internacional\Imagens\429378main_s130e012016_h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1"/>
          <a:stretch/>
        </p:blipFill>
        <p:spPr bwMode="auto">
          <a:xfrm>
            <a:off x="0" y="0"/>
            <a:ext cx="9143999" cy="60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67944" y="188639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 smtClean="0">
                <a:solidFill>
                  <a:schemeClr val="tx1">
                    <a:lumMod val="65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ISS</a:t>
            </a:r>
          </a:p>
          <a:p>
            <a:pPr algn="r"/>
            <a:r>
              <a:rPr lang="pt-BR" dirty="0" smtClean="0">
                <a:solidFill>
                  <a:schemeClr val="tx1">
                    <a:lumMod val="65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Estação</a:t>
            </a:r>
          </a:p>
          <a:p>
            <a:pPr algn="r"/>
            <a:r>
              <a:rPr lang="pt-BR" dirty="0" smtClean="0">
                <a:solidFill>
                  <a:schemeClr val="tx1">
                    <a:lumMod val="65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Espacial</a:t>
            </a:r>
          </a:p>
          <a:p>
            <a:pPr algn="r"/>
            <a:r>
              <a:rPr lang="pt-BR" dirty="0" smtClean="0">
                <a:solidFill>
                  <a:schemeClr val="tx1">
                    <a:lumMod val="65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Internacional</a:t>
            </a:r>
            <a:endParaRPr lang="pt-BR" dirty="0">
              <a:solidFill>
                <a:schemeClr val="tx1">
                  <a:lumMod val="65000"/>
                </a:schemeClr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495723"/>
            <a:ext cx="91440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tx1">
                    <a:lumMod val="65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João Paulo M. Cruvinel da Costa – Centro de Divulgação da Astronomia - USP</a:t>
            </a:r>
            <a:endParaRPr lang="pt-BR" dirty="0">
              <a:solidFill>
                <a:schemeClr val="tx1">
                  <a:lumMod val="65000"/>
                </a:schemeClr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2797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ão Paulo\Documents\Observatório\Sessões Astronomia\2013.01.19 - ISS. A Estação Espacial Internacional\Imagens\500px-Roscosmos_logo_ru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47688"/>
            <a:ext cx="47625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ocuments\Observatório\Sessões Astronomia\2013.01.19 - ISS. A Estação Espacial Internacional\Imagens\ISS_insigni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4471676" cy="55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17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ão Paulo\Documents\Observatório\Sessões Astronomia\2013.01.19 - ISS. A Estação Espacial Internacional\Imagens\Zarya_from_STS-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6194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07504" y="5085184"/>
            <a:ext cx="166263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Zarya</a:t>
            </a:r>
            <a:endParaRPr lang="pt-BR" sz="4400" dirty="0" smtClean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(Amanhecer)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362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ão Paulo\Documents\Observatório\Sessões Astronomia\2013.01.19 - ISS. A Estação Espacial Internacional\Imagens\ISS_Unity_mod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8284606" cy="68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427984" y="5661248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4400" dirty="0" err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Unity</a:t>
            </a:r>
            <a:endParaRPr lang="pt-BR" sz="4400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pPr algn="ctr"/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(União)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5429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ão Paulo\Documents\Observatório\Sessões Astronomia\2013.01.19 - ISS. A Estação Espacial Internacional\Imagens\View_of_the_bottom_of_Zvez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42" y="1"/>
            <a:ext cx="63361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504" y="52745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400" dirty="0" err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Zvezda</a:t>
            </a:r>
            <a:endParaRPr lang="pt-BR" sz="4400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(Estrela, 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mais conhecido como módulo de Serviço)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9006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ão Paulo\Documents\Observatório\Sessões Astronomia\2013.01.19 - ISS. A Estação Espacial Internacional\Imagens\Japanese_Experiment_Module_Ki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1" y="0"/>
            <a:ext cx="9039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62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oão Paulo\Documents\Observatório\Sessões Astronomia\2013.01.19 - ISS. A Estação Espacial Internacional\Imagens\Cupola_ISS_open_shutters_middle_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373"/>
            <a:ext cx="6490320" cy="68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1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ão Paulo\Documents\Observatório\Sessões Astronomia\2013.01.19 - ISS. A Estação Espacial Internacional\Imagens\DVD4-weaponrange-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1412776"/>
            <a:ext cx="9127232" cy="39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196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ão Paulo\Documents\Observatório\Sessões Astronomia\2013.01.19 - ISS. A Estação Espacial Internacional\Imagens\429384main_s130e012100_h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-499" r="6026" b="3577"/>
          <a:stretch/>
        </p:blipFill>
        <p:spPr bwMode="auto">
          <a:xfrm>
            <a:off x="-1" y="-30211"/>
            <a:ext cx="9184281" cy="688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78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ão Paulo\Documents\Observatório\Sessões Astronomia\2013.01.19 - ISS. A Estação Espacial Internacional\Imagens\STS-116_spacewalk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1050" b="-1050"/>
          <a:stretch/>
        </p:blipFill>
        <p:spPr bwMode="auto">
          <a:xfrm>
            <a:off x="-36744" y="-35899"/>
            <a:ext cx="9289264" cy="69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61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ão Paulo\Documents\Observatório\Sessões Astronomia\2013.01.19 - ISS. A Estação Espacial Internacional\Imagens\Salyut_7_from_Soyuz_T-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56" y="-476"/>
            <a:ext cx="4886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14883" y="0"/>
            <a:ext cx="435597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Programa </a:t>
            </a:r>
            <a:r>
              <a:rPr lang="pt-BR" sz="4400" dirty="0" err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Salyut</a:t>
            </a:r>
            <a:endParaRPr lang="pt-BR" sz="4400" dirty="0" smtClean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(Saudação)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De 1971 até 1986</a:t>
            </a:r>
          </a:p>
          <a:p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endParaRPr lang="pt-BR" dirty="0" smtClean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r>
              <a:rPr lang="pt-BR" sz="3200" dirty="0" err="1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Salyut</a:t>
            </a:r>
            <a:r>
              <a:rPr lang="pt-BR" sz="3200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 7 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Lançada em 1982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Abandonada em  1986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Destruída em 1991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74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ão Paulo\Documents\Observatório\Sessões Astronomia\2013.01.19 - ISS. A Estação Espacial Internacional\Imagens\429387main_s130e012141_h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" r="12152" b="3521"/>
          <a:stretch/>
        </p:blipFill>
        <p:spPr bwMode="auto">
          <a:xfrm>
            <a:off x="0" y="-12576"/>
            <a:ext cx="9123206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89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ão Paulo\Documents\Observatório\Sessões Astronomia\2013.01.19 - ISS. A Estação Espacial Internacional\Imagens\429393main_s130e012215_h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t="-342" r="145" b="5456"/>
          <a:stretch/>
        </p:blipFill>
        <p:spPr bwMode="auto">
          <a:xfrm>
            <a:off x="0" y="116632"/>
            <a:ext cx="9144000" cy="676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1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ão Paulo\Documents\Observatório\Sessões Astronomia\2013.01.19 - ISS. A Estação Espacial Internacional\Imagens\SDIO_KEW_Lexan_project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" b="26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90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ão Paulo\Documents\Observatório\Sessões Astronomia\2013.01.19 - ISS. A Estação Espacial Internacional\Imagens\STS-120_EVA_Scott_Parazynsk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r="5849"/>
          <a:stretch/>
        </p:blipFill>
        <p:spPr bwMode="auto">
          <a:xfrm>
            <a:off x="-4464" y="0"/>
            <a:ext cx="9148464" cy="68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90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ão Paulo\Documents\Observatório\Sessões Astronomia\2013.01.19 - ISS. A Estação Espacial Internacional\Imagens\112515main_exp10_image_009hir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4378" b="5114"/>
          <a:stretch/>
        </p:blipFill>
        <p:spPr bwMode="auto">
          <a:xfrm>
            <a:off x="-23040" y="28560"/>
            <a:ext cx="9167040" cy="687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070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ão Paulo\Documents\Observatório\Sessões Astronomia\2013.01.19 - ISS. A Estação Espacial Internacional\Imagens\international-space-station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28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ão Paulo\Documents\Observatório\Sessões Astronomia\2013.01.19 - ISS. A Estação Espacial Internacional\Imagens\112500main_exp10_image_004hir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4617" b="42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5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oão Paulo\Documents\Observatório\Sessões Astronomia\2013.01.19 - ISS. A Estação Espacial Internacional\Imagens\Isshtv120090917200858n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9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99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ão Paulo\Documents\Observatório\Sessões Astronomia\2013.01.19 - ISS. A Estação Espacial Internacional\Imagens\ISS_2008-01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-411" b="411"/>
          <a:stretch/>
        </p:blipFill>
        <p:spPr bwMode="auto">
          <a:xfrm>
            <a:off x="-24656" y="8012"/>
            <a:ext cx="9168656" cy="68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92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332656"/>
            <a:ext cx="612068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0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?</a:t>
            </a:r>
            <a:endParaRPr lang="pt-BR" sz="40000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624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ão Paulo\Documents\Observatório\Sessões Astronomia\2013.01.19 - ISS. A Estação Espacial Internacional\Imagens\989px-Skylab_and_Earth_Limb_-_GPN-2000-001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838" y="0"/>
            <a:ext cx="6626162" cy="68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5241939"/>
            <a:ext cx="26642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SKYLAB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(Laboratório Celeste)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Lançado em 1973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Funcionou até 1976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920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ão Paulo\Documents\Observatório\Sessões Astronomia\2013.01.19 - ISS. A Estação Espacial Internacional\Imagens\429390main_s130e012155_h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t="249" r="12500" b="4023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33265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solidFill>
                  <a:schemeClr val="tx1">
                    <a:lumMod val="50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www.cdcc.usp.br/cda</a:t>
            </a:r>
          </a:p>
          <a:p>
            <a:pPr algn="r"/>
            <a:endParaRPr lang="pt-BR" sz="2400" dirty="0" smtClean="0">
              <a:solidFill>
                <a:schemeClr val="tx1">
                  <a:lumMod val="50000"/>
                </a:schemeClr>
              </a:solidFill>
              <a:latin typeface="Adobe Ming Std L" pitchFamily="18" charset="-128"/>
              <a:ea typeface="Adobe Ming Std L" pitchFamily="18" charset="-128"/>
            </a:endParaRPr>
          </a:p>
          <a:p>
            <a:pPr algn="r"/>
            <a:r>
              <a:rPr lang="pt-BR" sz="2400" dirty="0">
                <a:solidFill>
                  <a:schemeClr val="tx1">
                    <a:lumMod val="50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j</a:t>
            </a:r>
            <a:r>
              <a:rPr lang="pt-BR" sz="2400" dirty="0" smtClean="0">
                <a:solidFill>
                  <a:schemeClr val="tx1">
                    <a:lumMod val="50000"/>
                  </a:schemeClr>
                </a:solidFill>
                <a:latin typeface="Adobe Ming Std L" pitchFamily="18" charset="-128"/>
                <a:ea typeface="Adobe Ming Std L" pitchFamily="18" charset="-128"/>
              </a:rPr>
              <a:t>oao.monteiro.costa@usp.br</a:t>
            </a:r>
            <a:endParaRPr lang="pt-BR" sz="2400" dirty="0">
              <a:solidFill>
                <a:schemeClr val="tx1">
                  <a:lumMod val="50000"/>
                </a:schemeClr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857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ão Paulo\Documents\Observatório\Sessões Astronomia\2013.01.19 - ISS. A Estação Espacial Internacional\Imagens\1201px-Skylab_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0350"/>
            <a:ext cx="8044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91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ão Paulo\Documents\Observatório\Sessões Astronomia\2013.01.19 - ISS. A Estação Espacial Internacional\Imagens\1051px-Mir_Space_Station_viewed_from_Endeavour_during_STS-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6269"/>
            <a:ext cx="7020272" cy="68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7504" y="5085184"/>
            <a:ext cx="302839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MIR</a:t>
            </a: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(Paz ou Mundo)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Construída  de </a:t>
            </a:r>
            <a:r>
              <a:rPr lang="pt-BR" dirty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1986 a 1996</a:t>
            </a:r>
            <a:endParaRPr lang="pt-BR" dirty="0" smtClean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  <a:p>
            <a:r>
              <a:rPr lang="pt-BR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  <a:ea typeface="Adobe Ming Std L" pitchFamily="18" charset="-128"/>
              </a:rPr>
              <a:t>Funcionou de 1986 a 2001</a:t>
            </a:r>
            <a:endParaRPr lang="pt-BR" dirty="0">
              <a:solidFill>
                <a:schemeClr val="tx1">
                  <a:lumMod val="50000"/>
                </a:schemeClr>
              </a:solidFill>
              <a:latin typeface="Book Antiqua" pitchFamily="18" charset="0"/>
              <a:ea typeface="Adobe Ming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237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ão Paulo\Documents\Observatório\Sessões Astronomia\2013.01.19 - ISS. A Estação Espacial Internacional\Imagens\NASA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7625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93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ocuments\Observatório\Sessões Astronomia\2013.01.19 - ISS. A Estação Espacial Internacional\Imagens\500px-Csa-asc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14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ão Paulo\Documents\Observatório\Sessões Astronomia\2013.01.19 - ISS. A Estação Espacial Internacional\Imagens\500px-Jaxa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47625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5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ocuments\Observatório\Sessões Astronomia\2013.01.19 - ISS. A Estação Espacial Internacional\Imagens\500px-ESA_LOGO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05063"/>
            <a:ext cx="4762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19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86</Words>
  <Application>Microsoft Office PowerPoint</Application>
  <PresentationFormat>Apresentação na tela (4:3)</PresentationFormat>
  <Paragraphs>38</Paragraphs>
  <Slides>30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Paulo Monteiro Cruvinel da Costa</dc:creator>
  <cp:lastModifiedBy>João Paulo</cp:lastModifiedBy>
  <cp:revision>49</cp:revision>
  <dcterms:created xsi:type="dcterms:W3CDTF">2012-10-26T11:58:10Z</dcterms:created>
  <dcterms:modified xsi:type="dcterms:W3CDTF">2013-01-19T20:30:13Z</dcterms:modified>
</cp:coreProperties>
</file>