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5359DFF-87B2-4CBE-BCEB-0D70E8FC5C3B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EA63C25-1BA5-4DE3-A14E-07FBE8109D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hyperlink" Target="mailto:diego.custodio@usp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ronomynow.com/" TargetMode="External"/><Relationship Id="rId5" Type="http://schemas.openxmlformats.org/officeDocument/2006/relationships/hyperlink" Target="http://www.apod.nasa.gov/" TargetMode="External"/><Relationship Id="rId4" Type="http://schemas.openxmlformats.org/officeDocument/2006/relationships/hyperlink" Target="http://www.astronom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História</a:t>
            </a:r>
            <a:r>
              <a:rPr lang="en-US" dirty="0" smtClean="0"/>
              <a:t> da </a:t>
            </a:r>
            <a:r>
              <a:rPr lang="en-US" dirty="0" err="1" smtClean="0"/>
              <a:t>Astronomia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Astronomia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518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Diego </a:t>
            </a:r>
            <a:r>
              <a:rPr lang="en-US" i="1" dirty="0" err="1" smtClean="0"/>
              <a:t>Scanavachi</a:t>
            </a:r>
            <a:r>
              <a:rPr lang="en-US" i="1" dirty="0" smtClean="0"/>
              <a:t> </a:t>
            </a:r>
            <a:r>
              <a:rPr lang="en-US" i="1" dirty="0" err="1" smtClean="0"/>
              <a:t>Custódio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6114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52600"/>
            <a:ext cx="4284822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Galileu</a:t>
            </a:r>
            <a:r>
              <a:rPr lang="en-US" dirty="0" smtClean="0"/>
              <a:t> </a:t>
            </a:r>
            <a:r>
              <a:rPr lang="en-US" dirty="0" err="1" smtClean="0"/>
              <a:t>Galilei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590800"/>
            <a:ext cx="36595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600200"/>
            <a:ext cx="6477000" cy="4857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Isaac Newton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828800"/>
            <a:ext cx="3510987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Friedrich Bessel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82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Paralaxe</a:t>
            </a:r>
            <a:endParaRPr lang="en-US" dirty="0"/>
          </a:p>
          <a:p>
            <a:r>
              <a:rPr lang="en-US" dirty="0" err="1" smtClean="0"/>
              <a:t>Companheiras</a:t>
            </a:r>
            <a:r>
              <a:rPr lang="en-US" dirty="0" smtClean="0"/>
              <a:t>  </a:t>
            </a:r>
            <a:r>
              <a:rPr lang="en-US" dirty="0" err="1" smtClean="0"/>
              <a:t>invisíveis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5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00200"/>
            <a:ext cx="3628716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m.c²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34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0"/>
            <a:ext cx="3758794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Edwin Powell Hubble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32986"/>
            <a:ext cx="43561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5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447800"/>
            <a:ext cx="62992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Telescópio</a:t>
            </a:r>
            <a:r>
              <a:rPr lang="en-US" dirty="0" smtClean="0"/>
              <a:t> Hubble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" y="1674104"/>
            <a:ext cx="8435508" cy="4726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1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8357770" cy="4953000"/>
          </a:xfrm>
        </p:spPr>
      </p:pic>
    </p:spTree>
    <p:extLst>
      <p:ext uri="{BB962C8B-B14F-4D97-AF65-F5344CB8AC3E}">
        <p14:creationId xmlns:p14="http://schemas.microsoft.com/office/powerpoint/2010/main" xmlns="" val="4269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66799"/>
            <a:ext cx="8686800" cy="5429250"/>
          </a:xfrm>
        </p:spPr>
      </p:pic>
    </p:spTree>
    <p:extLst>
      <p:ext uri="{BB962C8B-B14F-4D97-AF65-F5344CB8AC3E}">
        <p14:creationId xmlns:p14="http://schemas.microsoft.com/office/powerpoint/2010/main" xmlns="" val="236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09600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xmlns="" val="13055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345924"/>
            <a:ext cx="4399175" cy="266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</a:t>
            </a:r>
            <a:r>
              <a:rPr lang="en-US" dirty="0" smtClean="0"/>
              <a:t> </a:t>
            </a:r>
            <a:r>
              <a:rPr lang="en-US" dirty="0" err="1" smtClean="0"/>
              <a:t>Histórica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362200"/>
            <a:ext cx="4294427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432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Stonehenge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16475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Cromeleque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Almendres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7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44196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Stephen William Hawking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514600"/>
            <a:ext cx="36004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5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Diego </a:t>
            </a:r>
            <a:r>
              <a:rPr lang="en-US" dirty="0" err="1" smtClean="0"/>
              <a:t>Scanavachi</a:t>
            </a:r>
            <a:r>
              <a:rPr lang="en-US" dirty="0" smtClean="0"/>
              <a:t> </a:t>
            </a:r>
            <a:r>
              <a:rPr lang="en-US" dirty="0" err="1" smtClean="0"/>
              <a:t>Custódio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diego.custodio@usp.br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Referências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www.nasa.gov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www.astronomy.com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www.apod.nasa.gov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www.astronomynow.com</a:t>
            </a:r>
            <a:endParaRPr lang="en-US" dirty="0" smtClean="0"/>
          </a:p>
          <a:p>
            <a:r>
              <a:rPr lang="en-US" dirty="0" smtClean="0"/>
              <a:t>http://en.wikipedia.org/wiki/Stephen_Hawking</a:t>
            </a:r>
          </a:p>
          <a:p>
            <a:endParaRPr lang="en-US" dirty="0" smtClean="0"/>
          </a:p>
          <a:p>
            <a:r>
              <a:rPr lang="en-US" smtClean="0"/>
              <a:t>Obrigado!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Obrigado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8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752600"/>
            <a:ext cx="3403600" cy="414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Hiparco</a:t>
            </a:r>
            <a:r>
              <a:rPr lang="en-US" dirty="0" smtClean="0"/>
              <a:t> de </a:t>
            </a:r>
            <a:r>
              <a:rPr lang="en-US" dirty="0" err="1" smtClean="0"/>
              <a:t>Nicéia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500" y="1752600"/>
            <a:ext cx="1524000" cy="156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505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Diâmetro</a:t>
            </a:r>
            <a:r>
              <a:rPr lang="en-US" dirty="0" smtClean="0"/>
              <a:t> </a:t>
            </a:r>
            <a:r>
              <a:rPr lang="en-US" dirty="0" err="1" smtClean="0"/>
              <a:t>aparente</a:t>
            </a:r>
            <a:r>
              <a:rPr lang="en-US" dirty="0" smtClean="0"/>
              <a:t> das </a:t>
            </a:r>
            <a:r>
              <a:rPr lang="en-US" dirty="0" err="1" smtClean="0"/>
              <a:t>Estrelas</a:t>
            </a:r>
            <a:endParaRPr lang="en-US" dirty="0" smtClean="0"/>
          </a:p>
          <a:p>
            <a:r>
              <a:rPr lang="en-US" dirty="0" smtClean="0"/>
              <a:t>Magnitude.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00200"/>
            <a:ext cx="3533775" cy="42957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Cláudio</a:t>
            </a:r>
            <a:r>
              <a:rPr lang="en-US" dirty="0" smtClean="0"/>
              <a:t> </a:t>
            </a:r>
            <a:r>
              <a:rPr lang="en-US" dirty="0" err="1" smtClean="0"/>
              <a:t>Ptolomeu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209800"/>
            <a:ext cx="448710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4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371600"/>
            <a:ext cx="6248400" cy="52290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</a:t>
            </a:r>
            <a:r>
              <a:rPr lang="en-US" dirty="0" err="1" smtClean="0"/>
              <a:t>Geocêntrica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9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00200"/>
            <a:ext cx="711439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Física</a:t>
            </a:r>
            <a:r>
              <a:rPr lang="en-US" dirty="0" smtClean="0"/>
              <a:t> </a:t>
            </a:r>
            <a:r>
              <a:rPr lang="en-US" dirty="0" err="1" smtClean="0"/>
              <a:t>Aristotélica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40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Aristóteles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1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00200"/>
            <a:ext cx="4053992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Nicolau</a:t>
            </a:r>
            <a:r>
              <a:rPr lang="en-US" dirty="0" smtClean="0"/>
              <a:t> </a:t>
            </a:r>
            <a:r>
              <a:rPr lang="en-US" dirty="0" err="1" smtClean="0"/>
              <a:t>Copérnico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438400"/>
            <a:ext cx="40341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9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3352800" cy="46045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r>
              <a:rPr lang="en-US" dirty="0" smtClean="0"/>
              <a:t> e </a:t>
            </a:r>
            <a:r>
              <a:rPr lang="en-US" dirty="0" err="1" smtClean="0"/>
              <a:t>Thyco</a:t>
            </a:r>
            <a:r>
              <a:rPr lang="en-US" dirty="0" smtClean="0"/>
              <a:t> Brahe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6002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1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3600" y="2590800"/>
            <a:ext cx="2590800" cy="198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90800"/>
            <a:ext cx="2657974" cy="198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 de </a:t>
            </a:r>
            <a:r>
              <a:rPr lang="en-US" dirty="0" err="1" smtClean="0"/>
              <a:t>Kepler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590800"/>
            <a:ext cx="262186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594499"/>
            <a:ext cx="2305921" cy="19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167</TotalTime>
  <Words>78</Words>
  <Application>Microsoft Office PowerPoint</Application>
  <PresentationFormat>Apresentação na tela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Mylar</vt:lpstr>
      <vt:lpstr>Sessão Astronomia</vt:lpstr>
      <vt:lpstr>Pré Histórica</vt:lpstr>
      <vt:lpstr>Hiparco de Nicéia</vt:lpstr>
      <vt:lpstr>Cláudio Ptolomeu</vt:lpstr>
      <vt:lpstr>Descrição Geocêntrica</vt:lpstr>
      <vt:lpstr>Física Aristotélica</vt:lpstr>
      <vt:lpstr>Nicolau Copérnico</vt:lpstr>
      <vt:lpstr>Johannes Kepler e Thyco Brahe</vt:lpstr>
      <vt:lpstr>Leis de Kepler</vt:lpstr>
      <vt:lpstr>Galileu Galilei</vt:lpstr>
      <vt:lpstr>Isaac Newton</vt:lpstr>
      <vt:lpstr>Friedrich Bessel</vt:lpstr>
      <vt:lpstr>Albert Einstein</vt:lpstr>
      <vt:lpstr> Edwin Powell Hubble</vt:lpstr>
      <vt:lpstr>Telescópio Hubble</vt:lpstr>
      <vt:lpstr>Imagens</vt:lpstr>
      <vt:lpstr>Slide 17</vt:lpstr>
      <vt:lpstr>Slide 18</vt:lpstr>
      <vt:lpstr>Slide 19</vt:lpstr>
      <vt:lpstr>Stephen William Hawking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Sessão Astronomia</dc:title>
  <dc:creator>Diego</dc:creator>
  <cp:lastModifiedBy>Observatório</cp:lastModifiedBy>
  <cp:revision>10</cp:revision>
  <dcterms:created xsi:type="dcterms:W3CDTF">2014-02-15T13:54:15Z</dcterms:created>
  <dcterms:modified xsi:type="dcterms:W3CDTF">2014-02-15T23:56:04Z</dcterms:modified>
</cp:coreProperties>
</file>