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espaçonave NEW HORIZONS.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pt-BR" dirty="0" smtClean="0"/>
              <a:t>Centro de divulgação da astronomia-observatório Dietrich </a:t>
            </a:r>
            <a:r>
              <a:rPr lang="pt-BR" dirty="0" err="1" smtClean="0"/>
              <a:t>schiel-usp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Karen Silva. </a:t>
            </a:r>
          </a:p>
          <a:p>
            <a:pPr algn="r"/>
            <a:r>
              <a:rPr lang="pt-BR" dirty="0" smtClean="0"/>
              <a:t>Ksilva231@gmail.com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709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Antes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Missão </a:t>
            </a:r>
            <a:r>
              <a:rPr lang="pt-BR" dirty="0" err="1" smtClean="0"/>
              <a:t>Pluto</a:t>
            </a:r>
            <a:r>
              <a:rPr lang="pt-BR" dirty="0" smtClean="0"/>
              <a:t> Express</a:t>
            </a:r>
          </a:p>
          <a:p>
            <a:r>
              <a:rPr lang="pt-BR" dirty="0" smtClean="0"/>
              <a:t>Cancelada </a:t>
            </a:r>
            <a:r>
              <a:rPr lang="pt-BR" dirty="0" smtClean="0"/>
              <a:t>em 2000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88" y="1845734"/>
            <a:ext cx="47021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9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Antes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Reativação  do projeto da sonda para plutão </a:t>
            </a:r>
          </a:p>
          <a:p>
            <a:r>
              <a:rPr lang="pt-BR" dirty="0" smtClean="0"/>
              <a:t>Novo projeto aprovado em 2002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New HORIZONS  </a:t>
            </a:r>
            <a:endParaRPr lang="pt-BR" dirty="0"/>
          </a:p>
        </p:txBody>
      </p:sp>
      <p:pic>
        <p:nvPicPr>
          <p:cNvPr id="4" name="petition_pluto.wmv">
            <a:hlinkClick r:id="" action="ppaction://media"/>
          </p:cNvPr>
          <p:cNvPicPr>
            <a:picLocks noGrp="1"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06" y="2490922"/>
            <a:ext cx="408463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03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Construção da Sonda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Até janeiro de 2006 sonda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r>
              <a:rPr lang="pt-BR" dirty="0" smtClean="0"/>
              <a:t>deveria esta pronta</a:t>
            </a:r>
          </a:p>
          <a:p>
            <a:r>
              <a:rPr lang="pt-BR" dirty="0" smtClean="0"/>
              <a:t>Alinhamento Maior economia </a:t>
            </a:r>
          </a:p>
          <a:p>
            <a:r>
              <a:rPr lang="pt-BR" dirty="0" smtClean="0"/>
              <a:t>Tempo </a:t>
            </a:r>
          </a:p>
          <a:p>
            <a:r>
              <a:rPr lang="pt-BR" dirty="0" smtClean="0"/>
              <a:t>Combustível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4" descr="137960main_alice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90" y="3071919"/>
            <a:ext cx="3729037" cy="279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onda_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17" y="3410056"/>
            <a:ext cx="4183063" cy="212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10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/>
          <a:lstStyle/>
          <a:p>
            <a:pPr algn="ctr"/>
            <a:r>
              <a:rPr lang="pt-BR" dirty="0" smtClean="0"/>
              <a:t>Lançamento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940158"/>
            <a:ext cx="10058400" cy="75985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19/01/2006</a:t>
            </a:r>
            <a:endParaRPr lang="pt-BR" sz="4000" dirty="0"/>
          </a:p>
        </p:txBody>
      </p:sp>
      <p:pic>
        <p:nvPicPr>
          <p:cNvPr id="4" name="Picture 15" descr="launchPhotoFo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1841679"/>
            <a:ext cx="7997781" cy="453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31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Trajetória da sonda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28 Fevereiro de 2007: passagem por Júpiter </a:t>
            </a:r>
          </a:p>
          <a:p>
            <a:r>
              <a:rPr lang="pt-BR" dirty="0" smtClean="0"/>
              <a:t>Estilingue Gravitacional </a:t>
            </a:r>
          </a:p>
          <a:p>
            <a:r>
              <a:rPr lang="pt-BR" dirty="0" smtClean="0"/>
              <a:t>Teste de equipamentos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23" y="1737360"/>
            <a:ext cx="3878262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44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4" descr="new_horiz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55" y="2118239"/>
            <a:ext cx="4048125" cy="3324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97280" y="1737360"/>
            <a:ext cx="6096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Sete equipamentos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Ralph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Alice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REX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LORRI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SWAP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PEPSSI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Venetia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(SDC)</a:t>
            </a:r>
          </a:p>
        </p:txBody>
      </p:sp>
    </p:spTree>
    <p:extLst>
      <p:ext uri="{BB962C8B-B14F-4D97-AF65-F5344CB8AC3E}">
        <p14:creationId xmlns="" xmlns:p14="http://schemas.microsoft.com/office/powerpoint/2010/main" val="33395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539892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Ralph: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Mapeamento de Plutão e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Análise da superfície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Composição Química do Solo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Dois </a:t>
            </a: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instrumentos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Câmera 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de visualização espectral (MVIC): utiliza a luz </a:t>
            </a:r>
            <a:r>
              <a:rPr lang="pt-BR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visível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Linear </a:t>
            </a:r>
            <a:r>
              <a:rPr lang="pt-BR" altLang="pt-B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Etalon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</a:t>
            </a:r>
            <a:r>
              <a:rPr lang="pt-BR" altLang="pt-B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Imaging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</a:t>
            </a:r>
            <a:r>
              <a:rPr lang="pt-BR" altLang="pt-B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Spectral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</a:t>
            </a:r>
            <a:r>
              <a:rPr lang="pt-BR" altLang="pt-B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Array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(LEISA): utiliza ondas no </a:t>
            </a:r>
            <a:r>
              <a:rPr lang="pt-BR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infravermelho.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Identificar 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 presença de CH</a:t>
            </a:r>
            <a:r>
              <a:rPr lang="pt-BR" altLang="pt-BR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4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, CO, H</a:t>
            </a:r>
            <a:r>
              <a:rPr lang="pt-BR" altLang="pt-BR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2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e H</a:t>
            </a:r>
            <a:r>
              <a:rPr lang="pt-BR" altLang="pt-BR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2</a:t>
            </a: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O</a:t>
            </a:r>
          </a:p>
          <a:p>
            <a:endParaRPr lang="pt-BR" dirty="0"/>
          </a:p>
        </p:txBody>
      </p:sp>
      <p:pic>
        <p:nvPicPr>
          <p:cNvPr id="4" name="Picture 4" descr="137987main_Ralph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176530"/>
            <a:ext cx="4082603" cy="3193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0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385345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Alice: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Análise dos raios ultravioleta da atmosfera de Plutão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Dois modos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Observação direta: abundância de moléculas e emissão de partículas da atmosfera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Ocultamento: emissão e absorção dos componentes da atmosfera </a:t>
            </a:r>
            <a:r>
              <a:rPr lang="pt-BR" altLang="pt-BR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plutoniana</a:t>
            </a:r>
            <a:endParaRPr lang="pt-BR" altLang="pt-BR" sz="20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5" descr="137960main_alice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2266682"/>
            <a:ext cx="3902299" cy="3129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3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156" y="1935886"/>
            <a:ext cx="4852759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REX: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Emissão dos dados coletados para a Terra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Comando de todos os equipamentos da sonda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</p:txBody>
      </p:sp>
      <p:pic>
        <p:nvPicPr>
          <p:cNvPr id="4" name="Picture 5" descr="137947main_rex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2178788"/>
            <a:ext cx="4265612" cy="283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3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277762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LORRI: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Telescópio com câmera CCD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Mapeamento de Plutão e </a:t>
            </a:r>
            <a:r>
              <a:rPr lang="pt-BR" alt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5" descr="137950main_lorri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6" y="1973051"/>
            <a:ext cx="5022850" cy="376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21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Descoberta de Plutão </a:t>
            </a:r>
            <a:endParaRPr lang="pt-BR" dirty="0"/>
          </a:p>
        </p:txBody>
      </p:sp>
      <p:pic>
        <p:nvPicPr>
          <p:cNvPr id="4" name="Picture 4" descr="lo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86323"/>
            <a:ext cx="2581275" cy="316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116946" y="238461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3200" dirty="0"/>
              <a:t>Percival Lowell   (</a:t>
            </a:r>
            <a:r>
              <a:rPr lang="pt-BR" altLang="pt-BR" sz="3200" dirty="0" smtClean="0"/>
              <a:t>1855-1916)</a:t>
            </a:r>
          </a:p>
          <a:p>
            <a:r>
              <a:rPr lang="pt-BR" altLang="pt-BR" sz="3200" dirty="0" smtClean="0"/>
              <a:t>Observatório </a:t>
            </a:r>
            <a:r>
              <a:rPr lang="pt-BR" altLang="pt-BR" sz="3200" dirty="0"/>
              <a:t>de </a:t>
            </a:r>
            <a:r>
              <a:rPr lang="pt-BR" altLang="pt-BR" sz="3200" dirty="0" err="1" smtClean="0"/>
              <a:t>Flagstaff</a:t>
            </a:r>
            <a:endParaRPr lang="pt-BR" altLang="pt-BR" sz="3200" dirty="0" smtClean="0"/>
          </a:p>
          <a:p>
            <a:r>
              <a:rPr lang="pt-BR" altLang="pt-BR" sz="3200" dirty="0" smtClean="0"/>
              <a:t>Em 1916 morre sem observar o planeta.</a:t>
            </a:r>
            <a:endParaRPr lang="pt-BR" altLang="pt-BR" sz="3200" dirty="0"/>
          </a:p>
        </p:txBody>
      </p:sp>
      <p:pic>
        <p:nvPicPr>
          <p:cNvPr id="6" name="Picture 5" descr="p-lowell-at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80" y="3446547"/>
            <a:ext cx="2068513" cy="259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10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646697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SWAP: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Análise do campo magnético de Plutão e </a:t>
            </a:r>
            <a:r>
              <a:rPr lang="pt-BR" alt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Captação de partículas do vento solar</a:t>
            </a:r>
          </a:p>
          <a:p>
            <a:endParaRPr lang="pt-BR" dirty="0"/>
          </a:p>
        </p:txBody>
      </p:sp>
      <p:pic>
        <p:nvPicPr>
          <p:cNvPr id="4" name="Picture 5" descr="137993main_SWAP_Installation_m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27" y="2313570"/>
            <a:ext cx="4624387" cy="3087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16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839881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PEPSSI: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Identificação de partículas carregadas de Plutão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Analisar a interação das partículas com vento solar</a:t>
            </a:r>
          </a:p>
        </p:txBody>
      </p:sp>
      <p:pic>
        <p:nvPicPr>
          <p:cNvPr id="4" name="Picture 5" descr="137954main_PEPSSI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4756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86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904275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Venetia</a:t>
            </a: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 (SDC):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Captura de partículas e poeira espacial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Equipamento criado pela Universidade do Colorado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Estudo do Cinturão de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Kuiper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5" descr="137984main_sdc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46" y="184573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9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Ultimas Noticias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3783813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Teste da New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Horizons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em Júpiter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Ajuste dos equipamentos e testes de registro de dados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Ótimo desempenho</a:t>
            </a:r>
          </a:p>
          <a:p>
            <a:endParaRPr lang="pt-BR" dirty="0"/>
          </a:p>
        </p:txBody>
      </p:sp>
      <p:pic>
        <p:nvPicPr>
          <p:cNvPr id="4" name="JupiterRotation.mpg">
            <a:hlinkClick r:id="" action="ppaction://media"/>
          </p:cNvPr>
          <p:cNvPicPr>
            <a:picLocks noGrp="1"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68" y="2114371"/>
            <a:ext cx="347186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45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Ultimas Noticias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427757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800" b="1" u="sng" dirty="0">
                <a:solidFill>
                  <a:srgbClr val="FFCC66"/>
                </a:solidFill>
                <a:latin typeface="Tahoma"/>
              </a:rPr>
              <a:t>EM JÚPITER: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Fotos dos satélites com alta resolução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Pequena Mancha Vermelha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Análise dos anéis de Júpiter</a:t>
            </a:r>
          </a:p>
          <a:p>
            <a:endParaRPr lang="pt-BR" dirty="0"/>
          </a:p>
        </p:txBody>
      </p:sp>
      <p:pic>
        <p:nvPicPr>
          <p:cNvPr id="4" name="Picture 4" descr="io_europe_ganynede_call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90421"/>
            <a:ext cx="4214373" cy="2848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ittle_re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4" y="3294607"/>
            <a:ext cx="457200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Ultimas Noticias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99742"/>
          </a:xfrm>
        </p:spPr>
        <p:txBody>
          <a:bodyPr/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Mudanças na superfície de </a:t>
            </a:r>
            <a:r>
              <a:rPr lang="pt-BR" alt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Io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4" descr="io_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66" y="2359204"/>
            <a:ext cx="5908675" cy="399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4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</a:t>
            </a:r>
            <a:r>
              <a:rPr lang="pt-BR" smtClean="0"/>
              <a:t>esperar 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50305" y="1917603"/>
            <a:ext cx="5638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dirty="0"/>
              <a:t>A New </a:t>
            </a:r>
            <a:r>
              <a:rPr lang="pt-BR" altLang="pt-BR" sz="2800" dirty="0" err="1"/>
              <a:t>Horizons</a:t>
            </a:r>
            <a:r>
              <a:rPr lang="pt-BR" altLang="pt-BR" sz="2800" dirty="0"/>
              <a:t>, ao longo do tempo, vem se mostrando mais eficiente do que o esperado. Isto significa que, provavelmente em 2015, </a:t>
            </a:r>
            <a:r>
              <a:rPr lang="pt-BR" altLang="pt-BR" sz="2800" dirty="0" smtClean="0"/>
              <a:t>assim conheceremos </a:t>
            </a:r>
            <a:r>
              <a:rPr lang="pt-BR" altLang="pt-BR" sz="2800" dirty="0"/>
              <a:t>mais sobre o atual planeta-anão</a:t>
            </a:r>
            <a:r>
              <a:rPr lang="pt-BR" altLang="pt-BR" sz="2800"/>
              <a:t>, </a:t>
            </a:r>
            <a:r>
              <a:rPr lang="pt-BR" altLang="pt-BR" sz="2800" smtClean="0"/>
              <a:t>suas luas, </a:t>
            </a:r>
            <a:r>
              <a:rPr lang="pt-BR" altLang="pt-BR" sz="2800" dirty="0"/>
              <a:t>e outros objetos localizados nas fronteiras do </a:t>
            </a:r>
            <a:r>
              <a:rPr lang="pt-BR" altLang="pt-BR" sz="2800"/>
              <a:t>Sistema </a:t>
            </a:r>
            <a:r>
              <a:rPr lang="pt-BR" altLang="pt-BR" sz="2800" smtClean="0"/>
              <a:t>Solar.</a:t>
            </a:r>
            <a:endParaRPr lang="pt-BR" sz="2800" dirty="0"/>
          </a:p>
        </p:txBody>
      </p:sp>
      <p:pic>
        <p:nvPicPr>
          <p:cNvPr id="7" name="Picture 4" descr="KBO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17603"/>
            <a:ext cx="5563673" cy="4148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06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9366"/>
            <a:ext cx="12192000" cy="6759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 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60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54022" y="1403796"/>
            <a:ext cx="7001658" cy="4465297"/>
          </a:xfrm>
        </p:spPr>
        <p:txBody>
          <a:bodyPr/>
          <a:lstStyle/>
          <a:p>
            <a:pPr marL="1471400" lvl="8" indent="0">
              <a:buNone/>
            </a:pPr>
            <a:endParaRPr lang="pt-BR" sz="2400" dirty="0"/>
          </a:p>
          <a:p>
            <a:pPr marL="1471400" lvl="8" indent="0">
              <a:buNone/>
            </a:pPr>
            <a:r>
              <a:rPr lang="pt-BR" sz="3200" dirty="0" smtClean="0"/>
              <a:t>Somente em 1930 o planeta é de fato observado!!</a:t>
            </a:r>
          </a:p>
          <a:p>
            <a:pPr marL="1471400" lvl="8" indent="0">
              <a:buNone/>
            </a:pPr>
            <a:r>
              <a:rPr lang="pt-BR" sz="3200" b="1" dirty="0" err="1" smtClean="0"/>
              <a:t>Clyde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Tombaugh</a:t>
            </a:r>
            <a:r>
              <a:rPr lang="pt-BR" sz="3200" b="1" dirty="0" smtClean="0"/>
              <a:t> (1906-1997)</a:t>
            </a:r>
          </a:p>
          <a:p>
            <a:pPr marL="1471400" lvl="8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5" descr="pluto_discov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50" y="3231765"/>
            <a:ext cx="3455987" cy="233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9" y="1764121"/>
            <a:ext cx="30924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63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Plutão em dados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83519"/>
            <a:ext cx="10058400" cy="4655275"/>
          </a:xfrm>
        </p:spPr>
        <p:txBody>
          <a:bodyPr>
            <a:normAutofit/>
          </a:bodyPr>
          <a:lstStyle/>
          <a:p>
            <a:r>
              <a:rPr lang="pt-BR" altLang="pt-BR" sz="3200" dirty="0"/>
              <a:t>Massa: 1,2 x 10²² kg (0,02 % da massa da Terra)</a:t>
            </a:r>
          </a:p>
          <a:p>
            <a:r>
              <a:rPr lang="pt-BR" altLang="pt-BR" sz="3200" dirty="0"/>
              <a:t>Diâmetro equatorial: 2370 km (19% do diâmetro da Terra)</a:t>
            </a:r>
          </a:p>
          <a:p>
            <a:r>
              <a:rPr lang="pt-BR" altLang="pt-BR" sz="3200" dirty="0"/>
              <a:t>Aceleração da gravidade: 0,4 m/s²</a:t>
            </a:r>
          </a:p>
          <a:p>
            <a:r>
              <a:rPr lang="pt-BR" altLang="pt-BR" sz="3200" dirty="0"/>
              <a:t>Número de luas: </a:t>
            </a:r>
            <a:r>
              <a:rPr lang="pt-BR" altLang="pt-BR" sz="3200" dirty="0" smtClean="0"/>
              <a:t>5 </a:t>
            </a:r>
            <a:r>
              <a:rPr lang="pt-BR" altLang="pt-BR" sz="3200" dirty="0"/>
              <a:t>(</a:t>
            </a:r>
            <a:r>
              <a:rPr lang="pt-BR" altLang="pt-BR" sz="3200" dirty="0" err="1"/>
              <a:t>Caronte</a:t>
            </a:r>
            <a:r>
              <a:rPr lang="pt-BR" altLang="pt-BR" sz="3200" dirty="0"/>
              <a:t>, </a:t>
            </a:r>
            <a:r>
              <a:rPr lang="pt-BR" altLang="pt-BR" sz="3200" dirty="0" err="1" smtClean="0"/>
              <a:t>Hydra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Kerberos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Styx</a:t>
            </a:r>
            <a:r>
              <a:rPr lang="pt-BR" altLang="pt-BR" sz="3200" dirty="0" smtClean="0"/>
              <a:t>, </a:t>
            </a:r>
            <a:r>
              <a:rPr lang="pt-BR" altLang="pt-BR" sz="3200" dirty="0" err="1"/>
              <a:t>Nix</a:t>
            </a:r>
            <a:r>
              <a:rPr lang="pt-BR" altLang="pt-BR" sz="3200" dirty="0"/>
              <a:t>)</a:t>
            </a:r>
          </a:p>
          <a:p>
            <a:pPr lvl="2"/>
            <a:r>
              <a:rPr lang="pt-BR" altLang="pt-BR" sz="2000" dirty="0"/>
              <a:t>Distância máxima em relação ao Sol: 49,24 UA (7,366 x 10</a:t>
            </a:r>
            <a:r>
              <a:rPr lang="pt-BR" altLang="pt-BR" sz="2000" baseline="30000" dirty="0"/>
              <a:t>9</a:t>
            </a:r>
            <a:r>
              <a:rPr lang="pt-BR" altLang="pt-BR" sz="2000" dirty="0"/>
              <a:t> km)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5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prstClr val="white">
                    <a:lumMod val="75000"/>
                    <a:lumOff val="25000"/>
                  </a:prstClr>
                </a:solidFill>
              </a:rPr>
              <a:t>Plutão em 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5AE53"/>
              </a:buClr>
            </a:pP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Distância mínima em relação ao Sol: 29,64 UA (4,434 x 10</a:t>
            </a:r>
            <a:r>
              <a:rPr lang="pt-BR" altLang="pt-BR" sz="3200" baseline="30000" dirty="0">
                <a:solidFill>
                  <a:prstClr val="white">
                    <a:lumMod val="75000"/>
                    <a:lumOff val="25000"/>
                  </a:prstClr>
                </a:solidFill>
              </a:rPr>
              <a:t>9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 km)</a:t>
            </a:r>
          </a:p>
          <a:p>
            <a:pPr lvl="2">
              <a:buClr>
                <a:srgbClr val="B5AE53"/>
              </a:buClr>
            </a:pPr>
            <a:r>
              <a:rPr lang="pt-BR" altLang="pt-BR" sz="2400" dirty="0">
                <a:solidFill>
                  <a:prstClr val="white">
                    <a:lumMod val="75000"/>
                    <a:lumOff val="25000"/>
                  </a:prstClr>
                </a:solidFill>
              </a:rPr>
              <a:t>OBS: entre 21/01/1979 até 14/03/1999, Plutão mais próximo que Netuno</a:t>
            </a:r>
          </a:p>
          <a:p>
            <a:pPr lvl="0">
              <a:buClr>
                <a:srgbClr val="B5AE53"/>
              </a:buClr>
            </a:pP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Período de Rotação: 6,2 dias</a:t>
            </a:r>
          </a:p>
          <a:p>
            <a:pPr lvl="0">
              <a:buClr>
                <a:srgbClr val="B5AE53"/>
              </a:buClr>
            </a:pP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Período de Translação: 248 anos</a:t>
            </a:r>
          </a:p>
          <a:p>
            <a:pPr lvl="0">
              <a:buClr>
                <a:srgbClr val="B5AE53"/>
              </a:buClr>
            </a:pP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Inclinação da órbita: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17,15°</a:t>
            </a:r>
            <a:endParaRPr lang="pt-BR" altLang="pt-BR" sz="32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Excentricidade: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0,24</a:t>
            </a:r>
            <a:endParaRPr lang="pt-BR" altLang="pt-BR" sz="32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76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Cinturão de </a:t>
            </a:r>
            <a:r>
              <a:rPr lang="pt-BR" sz="5400" dirty="0" err="1" smtClean="0"/>
              <a:t>Kuiper</a:t>
            </a:r>
            <a:endParaRPr lang="pt-BR" sz="5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1950 – Primeira hipóteses do cinturão de </a:t>
            </a:r>
            <a:r>
              <a:rPr lang="pt-BR" sz="3200" dirty="0" err="1" smtClean="0"/>
              <a:t>kuiper</a:t>
            </a:r>
            <a:r>
              <a:rPr lang="pt-BR" sz="3200" dirty="0" smtClean="0"/>
              <a:t>. </a:t>
            </a:r>
          </a:p>
          <a:p>
            <a:r>
              <a:rPr lang="pt-BR" sz="3200" dirty="0" smtClean="0"/>
              <a:t>1992-1° HBO observado.</a:t>
            </a:r>
            <a:endParaRPr lang="pt-BR" sz="3200" dirty="0"/>
          </a:p>
        </p:txBody>
      </p:sp>
      <p:pic>
        <p:nvPicPr>
          <p:cNvPr id="5" name="Picture 4" descr="Kuiperb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05" y="2367636"/>
            <a:ext cx="3765550" cy="376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0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Luas de Plutão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1978- </a:t>
            </a:r>
            <a:r>
              <a:rPr lang="pt-BR" dirty="0" err="1" smtClean="0"/>
              <a:t>Caronte</a:t>
            </a:r>
            <a:r>
              <a:rPr lang="pt-BR" dirty="0" smtClean="0"/>
              <a:t> é observado                                                  2005- </a:t>
            </a:r>
            <a:r>
              <a:rPr lang="pt-BR" dirty="0" err="1" smtClean="0"/>
              <a:t>Hydra</a:t>
            </a:r>
            <a:r>
              <a:rPr lang="pt-BR" dirty="0" smtClean="0"/>
              <a:t> e </a:t>
            </a:r>
            <a:r>
              <a:rPr lang="pt-BR" dirty="0" err="1" smtClean="0"/>
              <a:t>Nix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6" descr="plutao_m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7" y="230303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on_dis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4" y="2773318"/>
            <a:ext cx="3933825" cy="267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02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queda de </a:t>
            </a:r>
            <a:r>
              <a:rPr lang="pt-BR" dirty="0" err="1" smtClean="0"/>
              <a:t>Pllutão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2005- descoberta de </a:t>
            </a:r>
            <a:r>
              <a:rPr lang="pt-BR" dirty="0" err="1" smtClean="0"/>
              <a:t>Éris</a:t>
            </a:r>
            <a:r>
              <a:rPr lang="pt-BR" dirty="0" smtClean="0"/>
              <a:t> </a:t>
            </a:r>
          </a:p>
          <a:p>
            <a:r>
              <a:rPr lang="pt-BR" dirty="0" smtClean="0"/>
              <a:t>2006- Assembleia da União Astronômica Internacional </a:t>
            </a:r>
          </a:p>
          <a:p>
            <a:r>
              <a:rPr lang="pt-BR" dirty="0" smtClean="0"/>
              <a:t> Redefinição do termo Planeta </a:t>
            </a:r>
          </a:p>
          <a:p>
            <a:r>
              <a:rPr lang="pt-BR" dirty="0" smtClean="0"/>
              <a:t>Plutão deixa de ser planeta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18" y="3670407"/>
            <a:ext cx="2185987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9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Porque ir para Plutão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Resposta sobre o sistema  solar </a:t>
            </a:r>
          </a:p>
          <a:p>
            <a:r>
              <a:rPr lang="pt-BR" dirty="0" smtClean="0"/>
              <a:t>Dados sobre Plutão e </a:t>
            </a:r>
            <a:r>
              <a:rPr lang="pt-BR" dirty="0" err="1"/>
              <a:t>C</a:t>
            </a:r>
            <a:r>
              <a:rPr lang="pt-BR" dirty="0" err="1" smtClean="0"/>
              <a:t>aronte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Caronte</a:t>
            </a:r>
            <a:r>
              <a:rPr lang="pt-BR" dirty="0" smtClean="0"/>
              <a:t> fez parte de Plutão ??</a:t>
            </a:r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00051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ão de ação: Ajuda 4">
            <a:hlinkClick r:id="" action="ppaction://noaction" highlightClick="1"/>
          </p:cNvPr>
          <p:cNvSpPr/>
          <p:nvPr/>
        </p:nvSpPr>
        <p:spPr>
          <a:xfrm>
            <a:off x="6994494" y="2100051"/>
            <a:ext cx="1778696" cy="351472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0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</TotalTime>
  <Words>612</Words>
  <Application>Microsoft Office PowerPoint</Application>
  <PresentationFormat>Personalizar</PresentationFormat>
  <Paragraphs>115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Retrospectiva</vt:lpstr>
      <vt:lpstr>A espaçonave NEW HORIZONS.</vt:lpstr>
      <vt:lpstr>Descoberta de Plutão </vt:lpstr>
      <vt:lpstr>Slide 3</vt:lpstr>
      <vt:lpstr>Plutão em dados </vt:lpstr>
      <vt:lpstr>Plutão em dados </vt:lpstr>
      <vt:lpstr>Cinturão de Kuiper</vt:lpstr>
      <vt:lpstr>Luas de Plutão </vt:lpstr>
      <vt:lpstr>A queda de Pllutão  </vt:lpstr>
      <vt:lpstr>Porque ir para Plutão ?</vt:lpstr>
      <vt:lpstr>Antes da New Horizons </vt:lpstr>
      <vt:lpstr>Antes da New horizons </vt:lpstr>
      <vt:lpstr>Construção da Sonda </vt:lpstr>
      <vt:lpstr>Lançamento New Horizons </vt:lpstr>
      <vt:lpstr>Trajetória da sonda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New Horizons </vt:lpstr>
      <vt:lpstr>Ultimas Noticias </vt:lpstr>
      <vt:lpstr>Ultimas Noticias </vt:lpstr>
      <vt:lpstr>Ultimas Noticias </vt:lpstr>
      <vt:lpstr>O que esperar ?</vt:lpstr>
      <vt:lpstr>Fim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espaçonave NEW HORIZONS.</dc:title>
  <dc:creator>karen Silva</dc:creator>
  <cp:lastModifiedBy>Jorge</cp:lastModifiedBy>
  <cp:revision>32</cp:revision>
  <dcterms:created xsi:type="dcterms:W3CDTF">2014-11-10T13:47:30Z</dcterms:created>
  <dcterms:modified xsi:type="dcterms:W3CDTF">2014-11-17T19:38:37Z</dcterms:modified>
</cp:coreProperties>
</file>