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78" r:id="rId3"/>
    <p:sldId id="279" r:id="rId4"/>
    <p:sldId id="281" r:id="rId5"/>
    <p:sldId id="282" r:id="rId6"/>
    <p:sldId id="280" r:id="rId7"/>
    <p:sldId id="260" r:id="rId8"/>
    <p:sldId id="285" r:id="rId9"/>
    <p:sldId id="265" r:id="rId10"/>
    <p:sldId id="283" r:id="rId11"/>
    <p:sldId id="284" r:id="rId12"/>
    <p:sldId id="288" r:id="rId13"/>
    <p:sldId id="290" r:id="rId14"/>
    <p:sldId id="286" r:id="rId15"/>
    <p:sldId id="257" r:id="rId16"/>
    <p:sldId id="263" r:id="rId17"/>
    <p:sldId id="291" r:id="rId18"/>
    <p:sldId id="301" r:id="rId19"/>
    <p:sldId id="261" r:id="rId20"/>
    <p:sldId id="292" r:id="rId21"/>
    <p:sldId id="287" r:id="rId22"/>
    <p:sldId id="262" r:id="rId23"/>
    <p:sldId id="296" r:id="rId24"/>
    <p:sldId id="295" r:id="rId25"/>
    <p:sldId id="297" r:id="rId26"/>
    <p:sldId id="298" r:id="rId27"/>
    <p:sldId id="299" r:id="rId28"/>
    <p:sldId id="300" r:id="rId29"/>
    <p:sldId id="293" r:id="rId30"/>
    <p:sldId id="271" r:id="rId31"/>
    <p:sldId id="269" r:id="rId32"/>
    <p:sldId id="294" r:id="rId33"/>
    <p:sldId id="277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>
      <p:cViewPr>
        <p:scale>
          <a:sx n="50" d="100"/>
          <a:sy n="50" d="100"/>
        </p:scale>
        <p:origin x="-518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C8633-4D7B-4D78-B13B-A4D86D672858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9F0EC-5E96-4242-B254-89E273F23B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4000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9F0EC-5E96-4242-B254-89E273F23B3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3959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3645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39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4215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1934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4182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5030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8362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83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2295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2783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3883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74382-BA87-459A-83D2-F4A3CC411564}" type="datetimeFigureOut">
              <a:rPr lang="pt-BR" smtClean="0"/>
              <a:pPr/>
              <a:t>27/09/2014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8B68-3E0F-4740-942C-ACEC6F7DF39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66013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1"/>
            <a:ext cx="9144000" cy="68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411760" y="404664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7200" dirty="0" smtClean="0"/>
          </a:p>
          <a:p>
            <a:pPr algn="ctr"/>
            <a:r>
              <a:rPr lang="pt-BR" sz="7200" dirty="0" smtClean="0"/>
              <a:t>Céu da Primavera</a:t>
            </a:r>
            <a:endParaRPr lang="pt-BR" sz="7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724128" y="641268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Robson R. E.</a:t>
            </a:r>
            <a:endParaRPr lang="pt-B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8" y="0"/>
            <a:ext cx="27003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82" y="21338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228184" y="1353363"/>
            <a:ext cx="291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Centro de Divulgação da Astronomia</a:t>
            </a:r>
          </a:p>
          <a:p>
            <a:pPr algn="ctr"/>
            <a:r>
              <a:rPr lang="pt-BR" sz="1400" dirty="0"/>
              <a:t>Observatório Dietrich </a:t>
            </a:r>
            <a:r>
              <a:rPr lang="pt-BR" sz="1400" dirty="0" err="1"/>
              <a:t>Schiel</a:t>
            </a:r>
            <a:endParaRPr lang="pt-BR" sz="1400" dirty="0"/>
          </a:p>
        </p:txBody>
      </p:sp>
    </p:spTree>
    <p:extLst>
      <p:ext uri="{BB962C8B-B14F-4D97-AF65-F5344CB8AC3E}">
        <p14:creationId xmlns="" xmlns:p14="http://schemas.microsoft.com/office/powerpoint/2010/main" val="3159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2483768" y="2420888"/>
            <a:ext cx="2088232" cy="17281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4572000" y="4149080"/>
            <a:ext cx="1296144" cy="1008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5868144" y="5157192"/>
            <a:ext cx="144016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4572000" y="3501008"/>
            <a:ext cx="504056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5076056" y="2924944"/>
            <a:ext cx="216024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5220072" y="2420888"/>
            <a:ext cx="864096" cy="864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>
            <a:stCxn id="13" idx="7"/>
          </p:cNvCxnSpPr>
          <p:nvPr/>
        </p:nvCxnSpPr>
        <p:spPr>
          <a:xfrm flipV="1">
            <a:off x="5957624" y="1988840"/>
            <a:ext cx="630600" cy="5585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17" y="-24464"/>
            <a:ext cx="3005234" cy="197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36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64704"/>
            <a:ext cx="9144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139952" y="2606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Andrômeda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985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98733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707904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Cassiopeia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0913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84096" cy="477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707904" y="6926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Cefeu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0011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511480" cy="43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19872" y="404664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Cetus</a:t>
            </a:r>
            <a:r>
              <a:rPr lang="pt-BR" dirty="0" smtClean="0"/>
              <a:t>, o monstro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2490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" y="0"/>
            <a:ext cx="9117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65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2" y="62068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Lira</a:t>
            </a:r>
            <a:endParaRPr lang="pt-B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84666" y="109515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F:\imagens\lyra2b-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1628800"/>
            <a:ext cx="6732240" cy="522920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to 15"/>
          <p:cNvCxnSpPr/>
          <p:nvPr/>
        </p:nvCxnSpPr>
        <p:spPr>
          <a:xfrm flipH="1" flipV="1">
            <a:off x="3131840" y="4581128"/>
            <a:ext cx="72008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3131840" y="3356992"/>
            <a:ext cx="648072" cy="12241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 flipV="1">
            <a:off x="3563888" y="2852936"/>
            <a:ext cx="216024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2987824" y="2852936"/>
            <a:ext cx="576064" cy="11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2987824" y="3969060"/>
            <a:ext cx="180020" cy="6120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12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2606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Orfeu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8833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2606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Cisne</a:t>
            </a:r>
            <a:endParaRPr lang="pt-BR" dirty="0"/>
          </a:p>
        </p:txBody>
      </p:sp>
      <p:pic>
        <p:nvPicPr>
          <p:cNvPr id="4" name="Imagem 3" descr="cygnuslyra.jpg"/>
          <p:cNvPicPr>
            <a:picLocks noChangeAspect="1"/>
          </p:cNvPicPr>
          <p:nvPr/>
        </p:nvPicPr>
        <p:blipFill>
          <a:blip r:embed="rId2" cstate="print"/>
          <a:srcRect l="28626" r="21756"/>
          <a:stretch>
            <a:fillRect/>
          </a:stretch>
        </p:blipFill>
        <p:spPr>
          <a:xfrm>
            <a:off x="2123728" y="620688"/>
            <a:ext cx="4464496" cy="5804953"/>
          </a:xfrm>
          <a:prstGeom prst="rect">
            <a:avLst/>
          </a:prstGeom>
          <a:ln w="41275">
            <a:solidFill>
              <a:schemeClr val="tx1"/>
            </a:solidFill>
          </a:ln>
          <a:effectLst>
            <a:softEdge rad="112500"/>
          </a:effectLst>
        </p:spPr>
      </p:pic>
      <p:cxnSp>
        <p:nvCxnSpPr>
          <p:cNvPr id="6" name="Conector reto 5"/>
          <p:cNvCxnSpPr/>
          <p:nvPr/>
        </p:nvCxnSpPr>
        <p:spPr>
          <a:xfrm flipH="1" flipV="1">
            <a:off x="4211960" y="4221088"/>
            <a:ext cx="288032" cy="86409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 flipV="1">
            <a:off x="3707904" y="3284984"/>
            <a:ext cx="504056" cy="86409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 flipV="1">
            <a:off x="3059832" y="2132856"/>
            <a:ext cx="576064" cy="108012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4283968" y="3501008"/>
            <a:ext cx="864096" cy="64807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5220072" y="3284984"/>
            <a:ext cx="936104" cy="14401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3059832" y="4221088"/>
            <a:ext cx="1080120" cy="43204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2483768" y="4725144"/>
            <a:ext cx="504056" cy="86409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8335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332656"/>
            <a:ext cx="60126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Cisne ou Cruz do Norte</a:t>
            </a:r>
          </a:p>
          <a:p>
            <a:endParaRPr lang="pt-BR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93183"/>
            <a:ext cx="1869372" cy="157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7380312" y="20608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Albireo</a:t>
            </a:r>
            <a:endParaRPr lang="pt-BR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3138"/>
            <a:ext cx="67056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ector de seta reta 30"/>
          <p:cNvCxnSpPr/>
          <p:nvPr/>
        </p:nvCxnSpPr>
        <p:spPr>
          <a:xfrm flipV="1">
            <a:off x="4499992" y="1484784"/>
            <a:ext cx="3168352" cy="172819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660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6732240" y="4725144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7380312" y="3789040"/>
            <a:ext cx="504056" cy="9361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 flipV="1">
            <a:off x="7056276" y="2780928"/>
            <a:ext cx="828092" cy="1008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4860032" y="2996952"/>
            <a:ext cx="72008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3347864" y="3573016"/>
            <a:ext cx="1512168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2771800" y="3933056"/>
            <a:ext cx="5760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 flipV="1">
            <a:off x="2339752" y="3573016"/>
            <a:ext cx="432048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 flipV="1">
            <a:off x="1763688" y="2420888"/>
            <a:ext cx="576064" cy="1152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 flipV="1">
            <a:off x="1115616" y="2996952"/>
            <a:ext cx="1224136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683568" y="3573016"/>
            <a:ext cx="1656184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39" y="24779"/>
            <a:ext cx="2430028" cy="243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963"/>
            <a:ext cx="2689047" cy="247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5019046"/>
            <a:ext cx="2770553" cy="18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Conector reto 38"/>
          <p:cNvCxnSpPr/>
          <p:nvPr/>
        </p:nvCxnSpPr>
        <p:spPr>
          <a:xfrm flipH="1" flipV="1">
            <a:off x="6300192" y="2492896"/>
            <a:ext cx="756084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5580112" y="2492896"/>
            <a:ext cx="72008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>
            <a:endCxn id="1027" idx="2"/>
          </p:cNvCxnSpPr>
          <p:nvPr/>
        </p:nvCxnSpPr>
        <p:spPr>
          <a:xfrm flipV="1">
            <a:off x="7056276" y="2454807"/>
            <a:ext cx="871877" cy="34944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>
            <a:endCxn id="1028" idx="2"/>
          </p:cNvCxnSpPr>
          <p:nvPr/>
        </p:nvCxnSpPr>
        <p:spPr>
          <a:xfrm flipH="1" flipV="1">
            <a:off x="3396244" y="2492897"/>
            <a:ext cx="2903948" cy="34563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>
            <a:endCxn id="1029" idx="0"/>
          </p:cNvCxnSpPr>
          <p:nvPr/>
        </p:nvCxnSpPr>
        <p:spPr>
          <a:xfrm flipH="1">
            <a:off x="1386524" y="3933056"/>
            <a:ext cx="1385276" cy="10859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1940528" y="260648"/>
            <a:ext cx="566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 Black" pitchFamily="34" charset="0"/>
              </a:rPr>
              <a:t>Transição Inverno/Primavera- Escorpião</a:t>
            </a:r>
          </a:p>
        </p:txBody>
      </p:sp>
    </p:spTree>
    <p:extLst>
      <p:ext uri="{BB962C8B-B14F-4D97-AF65-F5344CB8AC3E}">
        <p14:creationId xmlns="" xmlns:p14="http://schemas.microsoft.com/office/powerpoint/2010/main" val="28026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" y="404664"/>
            <a:ext cx="912090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157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11" y="128702"/>
            <a:ext cx="2118747" cy="184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85281" y="65204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Águia</a:t>
            </a:r>
            <a:endParaRPr lang="pt-BR" sz="20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6791400" cy="452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2195736" y="3717032"/>
            <a:ext cx="0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195736" y="4077072"/>
            <a:ext cx="144016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195736" y="4077072"/>
            <a:ext cx="144016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2915816" y="4149080"/>
            <a:ext cx="720080" cy="1008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2555776" y="5157192"/>
            <a:ext cx="360040" cy="720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 flipV="1">
            <a:off x="3131840" y="2132856"/>
            <a:ext cx="504056" cy="2016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3635896" y="4149080"/>
            <a:ext cx="1512168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9971" y="3137204"/>
            <a:ext cx="4520250" cy="252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4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imagens\2 GRL p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555776" y="40466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Triângulo de </a:t>
            </a:r>
            <a:r>
              <a:rPr lang="pt-BR" sz="2000" dirty="0" smtClean="0"/>
              <a:t>Primavera</a:t>
            </a:r>
            <a:endParaRPr lang="pt-BR" sz="2000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2915816" y="1844824"/>
            <a:ext cx="4320480" cy="9361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2915816" y="2780928"/>
            <a:ext cx="4320480" cy="24482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2915816" y="1844824"/>
            <a:ext cx="0" cy="33843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799692" y="1494593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Vega</a:t>
            </a:r>
            <a:endParaRPr lang="pt-BR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452320" y="278092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Altair</a:t>
            </a:r>
            <a:endParaRPr lang="pt-BR" sz="20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267744" y="551723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/>
              <a:t>Deneb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22678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764016" cy="436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19872" y="40466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Sagitário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23215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7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 flipH="1" flipV="1">
            <a:off x="3779912" y="1916832"/>
            <a:ext cx="576064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3203848" y="1916832"/>
            <a:ext cx="576064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2699792" y="2420888"/>
            <a:ext cx="504056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699792" y="3284984"/>
            <a:ext cx="1872208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4572000" y="2492896"/>
            <a:ext cx="432048" cy="9361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4355976" y="2492896"/>
            <a:ext cx="648072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2411760" y="2564904"/>
            <a:ext cx="288032" cy="3960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2411760" y="2960948"/>
            <a:ext cx="288032" cy="3240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3203848" y="2420888"/>
            <a:ext cx="1152128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2699792" y="2420888"/>
            <a:ext cx="504056" cy="864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355976" y="2564904"/>
            <a:ext cx="216024" cy="864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473283" y="14799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Sagitário</a:t>
            </a:r>
            <a:endParaRPr lang="pt-BR" sz="2000" dirty="0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4680012" y="1340768"/>
            <a:ext cx="2268252" cy="8280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72" y="1484953"/>
            <a:ext cx="2051720" cy="136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804"/>
            <a:ext cx="206652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Conector de seta reta 33"/>
          <p:cNvCxnSpPr/>
          <p:nvPr/>
        </p:nvCxnSpPr>
        <p:spPr>
          <a:xfrm flipH="1">
            <a:off x="2066528" y="332656"/>
            <a:ext cx="1713384" cy="13321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4788024" y="2240868"/>
            <a:ext cx="1944216" cy="16921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6732240" y="407707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Centro Galáctico</a:t>
            </a:r>
            <a:endParaRPr lang="pt-BR" sz="20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6963072" y="2915652"/>
            <a:ext cx="205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/>
              <a:t>Trífida</a:t>
            </a:r>
            <a:r>
              <a:rPr lang="pt-BR" sz="2000" dirty="0" smtClean="0"/>
              <a:t> e Lagoa</a:t>
            </a:r>
            <a:endParaRPr lang="pt-BR" sz="20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07504" y="328498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Águia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12139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532102" cy="479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03848" y="51235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Capricórnio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7016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5856" y="4046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Aquário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3389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" y="692696"/>
            <a:ext cx="9131631" cy="513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33265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Peixes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27600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5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07904" y="33265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Áries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31451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3707904" y="3284984"/>
            <a:ext cx="1152128" cy="1080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4860032" y="1556792"/>
            <a:ext cx="792088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3059832" y="908720"/>
            <a:ext cx="720080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4860032" y="36450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Grande Nuvem de Magalhães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52120" y="1815207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Pequena Nuvem de Magalhães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763688" y="17728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/>
              <a:t>Achernar</a:t>
            </a:r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16317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51520" y="908720"/>
            <a:ext cx="8772128" cy="49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95736" y="33265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Transição Inverno/Primavera- Escorpião</a:t>
            </a:r>
          </a:p>
        </p:txBody>
      </p:sp>
    </p:spTree>
    <p:extLst>
      <p:ext uri="{BB962C8B-B14F-4D97-AF65-F5344CB8AC3E}">
        <p14:creationId xmlns="" xmlns:p14="http://schemas.microsoft.com/office/powerpoint/2010/main" val="18649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4046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Via Láctea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31840" y="40466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Via Láctea</a:t>
            </a:r>
            <a:endParaRPr lang="pt-BR" sz="2800" dirty="0"/>
          </a:p>
        </p:txBody>
      </p:sp>
    </p:spTree>
    <p:extLst>
      <p:ext uri="{BB962C8B-B14F-4D97-AF65-F5344CB8AC3E}">
        <p14:creationId xmlns="" xmlns:p14="http://schemas.microsoft.com/office/powerpoint/2010/main" val="6358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15768"/>
            <a:ext cx="2081129" cy="19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320313" cy="298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41303"/>
            <a:ext cx="2003703" cy="200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6206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Planetas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176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9792" y="1580205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 smtClean="0"/>
              <a:t>Dúvidas?</a:t>
            </a:r>
            <a:endParaRPr lang="pt-BR" sz="7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08104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robson.egea@gmail.com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8052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234888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 smtClean="0"/>
              <a:t>Fim!</a:t>
            </a:r>
            <a:endParaRPr lang="pt-BR" sz="7200" dirty="0"/>
          </a:p>
        </p:txBody>
      </p:sp>
    </p:spTree>
    <p:extLst>
      <p:ext uri="{BB962C8B-B14F-4D97-AF65-F5344CB8AC3E}">
        <p14:creationId xmlns="" xmlns:p14="http://schemas.microsoft.com/office/powerpoint/2010/main" val="8903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0959"/>
            <a:ext cx="5059363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36159"/>
            <a:ext cx="2836138" cy="352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41241" y="404664"/>
            <a:ext cx="30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Perseu, o herói</a:t>
            </a:r>
          </a:p>
        </p:txBody>
      </p:sp>
    </p:spTree>
    <p:extLst>
      <p:ext uri="{BB962C8B-B14F-4D97-AF65-F5344CB8AC3E}">
        <p14:creationId xmlns="" xmlns:p14="http://schemas.microsoft.com/office/powerpoint/2010/main" val="36212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4"/>
            <a:ext cx="9144000" cy="685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 flipH="1" flipV="1">
            <a:off x="1763688" y="4293096"/>
            <a:ext cx="36004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1763688" y="3717032"/>
            <a:ext cx="180020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1943708" y="3140968"/>
            <a:ext cx="612068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2555776" y="2420888"/>
            <a:ext cx="1224136" cy="720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779912" y="242088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V="1">
            <a:off x="4427984" y="2132856"/>
            <a:ext cx="792088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5220072" y="1916832"/>
            <a:ext cx="504056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3995936" y="2420888"/>
            <a:ext cx="432048" cy="144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3923928" y="3861048"/>
            <a:ext cx="72008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3923928" y="4293096"/>
            <a:ext cx="360040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231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9144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59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reto 2"/>
          <p:cNvCxnSpPr/>
          <p:nvPr/>
        </p:nvCxnSpPr>
        <p:spPr>
          <a:xfrm flipH="1" flipV="1">
            <a:off x="6948264" y="1196752"/>
            <a:ext cx="1008112" cy="7920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H="1">
            <a:off x="5436096" y="1196752"/>
            <a:ext cx="1512168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5148064" y="1772816"/>
            <a:ext cx="288032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4283968" y="1988840"/>
            <a:ext cx="864096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 flipV="1">
            <a:off x="1331640" y="2168860"/>
            <a:ext cx="2952328" cy="1800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1331640" y="2168860"/>
            <a:ext cx="144016" cy="2340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475656" y="4509120"/>
            <a:ext cx="2592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4067944" y="2348880"/>
            <a:ext cx="216024" cy="2160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4067944" y="3933056"/>
            <a:ext cx="648072" cy="576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4716016" y="3789040"/>
            <a:ext cx="144016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4860032" y="3789040"/>
            <a:ext cx="1512168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6372200" y="4437112"/>
            <a:ext cx="864096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067944" y="4509120"/>
            <a:ext cx="72008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4788024" y="4941168"/>
            <a:ext cx="1152128" cy="720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3347864" y="260648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Pégasus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835696" y="285293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Quadrilátero de </a:t>
            </a:r>
            <a:r>
              <a:rPr lang="pt-BR" sz="2400" dirty="0" err="1" smtClean="0"/>
              <a:t>Pégasus</a:t>
            </a: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41424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862013"/>
            <a:ext cx="9120187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07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948601" y="241603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Andrômeda</a:t>
            </a:r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661988"/>
            <a:ext cx="709612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66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86</Words>
  <Application>Microsoft Office PowerPoint</Application>
  <PresentationFormat>Apresentação na tela (4:3)</PresentationFormat>
  <Paragraphs>44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Observatório</cp:lastModifiedBy>
  <cp:revision>69</cp:revision>
  <dcterms:created xsi:type="dcterms:W3CDTF">2014-09-21T14:51:06Z</dcterms:created>
  <dcterms:modified xsi:type="dcterms:W3CDTF">2014-09-28T00:48:37Z</dcterms:modified>
</cp:coreProperties>
</file>