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88" r:id="rId6"/>
    <p:sldId id="259" r:id="rId7"/>
    <p:sldId id="260" r:id="rId8"/>
    <p:sldId id="261" r:id="rId9"/>
    <p:sldId id="262" r:id="rId10"/>
    <p:sldId id="263" r:id="rId11"/>
    <p:sldId id="264" r:id="rId12"/>
    <p:sldId id="298" r:id="rId13"/>
    <p:sldId id="265" r:id="rId14"/>
    <p:sldId id="277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4" r:id="rId23"/>
    <p:sldId id="275" r:id="rId24"/>
    <p:sldId id="276" r:id="rId25"/>
    <p:sldId id="280" r:id="rId26"/>
    <p:sldId id="278" r:id="rId27"/>
    <p:sldId id="281" r:id="rId28"/>
    <p:sldId id="282" r:id="rId29"/>
    <p:sldId id="283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279" r:id="rId43"/>
    <p:sldId id="297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62" autoAdjust="0"/>
  </p:normalViewPr>
  <p:slideViewPr>
    <p:cSldViewPr>
      <p:cViewPr>
        <p:scale>
          <a:sx n="100" d="100"/>
          <a:sy n="100" d="100"/>
        </p:scale>
        <p:origin x="-186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1410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7275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7197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2171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7819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4736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8917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98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0450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5592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2085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EBF67-6081-4C56-B2FE-BC7A30FB91F0}" type="datetimeFigureOut">
              <a:rPr lang="pt-BR" smtClean="0"/>
              <a:pPr/>
              <a:t>25/03/2014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5657F-FF61-48F0-A81D-3F57F54876A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11182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" y="19108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63688" y="581828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atin typeface="BankGothic Md BT" pitchFamily="34" charset="0"/>
                <a:cs typeface="AngsanaUPC" pitchFamily="18" charset="-34"/>
              </a:rPr>
              <a:t>O que observar no céu?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131154"/>
            <a:ext cx="1136460" cy="72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472"/>
            <a:ext cx="15240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620000" y="1322047"/>
            <a:ext cx="152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latin typeface="Aharoni" pitchFamily="2" charset="-79"/>
                <a:cs typeface="Aharoni" pitchFamily="2" charset="-79"/>
              </a:rPr>
              <a:t>Centro de Divulgação da Astronomia</a:t>
            </a:r>
          </a:p>
          <a:p>
            <a:pPr algn="ctr"/>
            <a:r>
              <a:rPr lang="pt-BR" sz="1100" dirty="0">
                <a:latin typeface="Aharoni" pitchFamily="2" charset="-79"/>
                <a:cs typeface="Aharoni" pitchFamily="2" charset="-79"/>
              </a:rPr>
              <a:t>Observatório Dietrich </a:t>
            </a:r>
            <a:r>
              <a:rPr lang="pt-BR" sz="1100" dirty="0" err="1">
                <a:latin typeface="Aharoni" pitchFamily="2" charset="-79"/>
                <a:cs typeface="Aharoni" pitchFamily="2" charset="-79"/>
              </a:rPr>
              <a:t>Schiel</a:t>
            </a:r>
            <a:endParaRPr lang="pt-BR" sz="11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0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75856" y="40466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Via Láctea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424748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3"/>
            <a:ext cx="46440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3"/>
            <a:ext cx="4499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58008" y="204609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Ursas e estrela </a:t>
            </a:r>
            <a:r>
              <a:rPr lang="pt-BR" sz="2000" dirty="0" err="1"/>
              <a:t>P</a:t>
            </a:r>
            <a:r>
              <a:rPr lang="pt-BR" sz="2000" dirty="0" err="1" smtClean="0"/>
              <a:t>olaris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41717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7394" y="980729"/>
            <a:ext cx="4206608" cy="588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4" y="980728"/>
            <a:ext cx="4932039" cy="588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71373" y="545269"/>
            <a:ext cx="4320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Cruzeiro do Sul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61298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7864" y="33265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Órion, o Caçador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0628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9832" y="47667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Nebulosas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3194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31840" y="54868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Triângulo do Verão/Inverno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0357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529208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85875"/>
            <a:ext cx="3851920" cy="387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95736" y="404664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Máxima elongação de Vênus e Mercúrio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8569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91880" y="54868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Máxima </a:t>
            </a:r>
            <a:r>
              <a:rPr lang="pt-BR" sz="2000" dirty="0" smtClean="0"/>
              <a:t>Conjunção </a:t>
            </a:r>
            <a:r>
              <a:rPr lang="pt-BR" sz="2000" dirty="0" smtClean="0"/>
              <a:t>de planetas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80272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5720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185" y="836712"/>
            <a:ext cx="457199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63699" y="436602"/>
            <a:ext cx="40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Cometas</a:t>
            </a:r>
            <a:endParaRPr lang="pt-BR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65711"/>
            <a:ext cx="5715000" cy="258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855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38372" y="48848"/>
            <a:ext cx="3769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Constelação de </a:t>
            </a:r>
            <a:r>
              <a:rPr lang="pt-BR" sz="2000" dirty="0" smtClean="0"/>
              <a:t>Cão </a:t>
            </a:r>
            <a:r>
              <a:rPr lang="pt-BR" sz="2000" dirty="0" smtClean="0"/>
              <a:t>M</a:t>
            </a:r>
            <a:r>
              <a:rPr lang="pt-BR" sz="2000" dirty="0" smtClean="0"/>
              <a:t>aior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9359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39752" y="40466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Noite estrelada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4285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87824" y="620688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Eclipse lunar total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4286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332656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Fases da Lua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514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obson\Downloads\IMG_0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54868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Conjunção/Ocultação da Lua com planetas</a:t>
            </a:r>
            <a:endParaRPr lang="pt-BR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968" y="3488432"/>
            <a:ext cx="4762500" cy="336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809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40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Robson\Downloads\conj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4075" y="1"/>
            <a:ext cx="38999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508104" y="260648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/>
              <a:t>Conjunção Mercúrio</a:t>
            </a:r>
            <a:r>
              <a:rPr lang="pt-BR" sz="2000" dirty="0" smtClean="0"/>
              <a:t>, Vênus, Marte e Saturno</a:t>
            </a:r>
            <a:endParaRPr lang="pt-BR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95536" y="40466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Conjunção Vênus</a:t>
            </a:r>
            <a:r>
              <a:rPr lang="pt-BR" sz="2000" dirty="0" smtClean="0"/>
              <a:t>,  Júpiter e Marte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42167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707903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008"/>
            <a:ext cx="5436096" cy="397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05065"/>
            <a:ext cx="4057302" cy="28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18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71800" y="54868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Remanescente de supernova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4262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" y="0"/>
            <a:ext cx="914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99792" y="47667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Estrelas variáveis/ Sistemas Binários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1712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654" y="692696"/>
            <a:ext cx="5076056" cy="508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8402" y="692696"/>
            <a:ext cx="4099324" cy="508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629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47667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Galáxias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74066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89039"/>
            <a:ext cx="3979274" cy="306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9274" y="3789039"/>
            <a:ext cx="5164726" cy="306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96944" cy="378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99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0" y="1139627"/>
            <a:ext cx="914400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83768" y="62068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Constelações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1011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obson\Desktop\Geral\Astrofoto\20131108_214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91880" y="404664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Detalhes da superfície lunar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947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3648" y="836712"/>
            <a:ext cx="6408712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43808" y="47667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Mares e crateras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9331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0" y="29381"/>
            <a:ext cx="4711055" cy="361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068960"/>
            <a:ext cx="5796136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7865" y="404664"/>
            <a:ext cx="338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Detalhes do Sol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6405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70" y="24618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9106" y="3682218"/>
            <a:ext cx="5914894" cy="317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79912" y="54868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Trânsito de Vênus/Mercúrio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1299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9832" y="6206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Fase de Vênus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5440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920880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99792" y="548680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Júpiter e as luas </a:t>
            </a:r>
            <a:r>
              <a:rPr lang="pt-BR" sz="2000" dirty="0" err="1" smtClean="0"/>
              <a:t>galileanas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7061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5989440" cy="399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87824" y="47667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Saturno e suas luas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8622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4" y="0"/>
            <a:ext cx="7582762" cy="587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192" y="2426192"/>
            <a:ext cx="4431808" cy="443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31840" y="62068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Marte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2554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404664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Aglomerado aberto de estrelas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41781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43808" y="548680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Aglomerado globular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2497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14425"/>
            <a:ext cx="695325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83768" y="404664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Eclipse solar total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41236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884"/>
            <a:ext cx="9144000" cy="683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99792" y="404664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Nebulosas planetárias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7951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2132856"/>
            <a:ext cx="4896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/>
              <a:t>Dúvidas?</a:t>
            </a:r>
            <a:endParaRPr lang="pt-BR" sz="8800" dirty="0"/>
          </a:p>
        </p:txBody>
      </p:sp>
    </p:spTree>
    <p:extLst>
      <p:ext uri="{BB962C8B-B14F-4D97-AF65-F5344CB8AC3E}">
        <p14:creationId xmlns:p14="http://schemas.microsoft.com/office/powerpoint/2010/main" xmlns="" val="4284735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1379031"/>
            <a:ext cx="69847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/>
              <a:t>Referência</a:t>
            </a:r>
            <a:r>
              <a:rPr lang="en-US" sz="4000" b="1" dirty="0" smtClean="0"/>
              <a:t>:</a:t>
            </a:r>
            <a:r>
              <a:rPr lang="en-US" sz="3200" dirty="0"/>
              <a:t> </a:t>
            </a:r>
            <a:endParaRPr lang="en-US" sz="3200" dirty="0" smtClean="0"/>
          </a:p>
          <a:p>
            <a:pPr algn="just"/>
            <a:r>
              <a:rPr lang="en-US" sz="2000" dirty="0" smtClean="0"/>
              <a:t>THE 50 BEST SIGHTS IN ASTRONOMY AND </a:t>
            </a:r>
            <a:r>
              <a:rPr lang="en-US" sz="2000" dirty="0"/>
              <a:t>HOW </a:t>
            </a:r>
            <a:r>
              <a:rPr lang="en-US" sz="2000" dirty="0" smtClean="0"/>
              <a:t>TO SEE </a:t>
            </a:r>
            <a:r>
              <a:rPr lang="en-US" sz="2000" dirty="0"/>
              <a:t>THEM</a:t>
            </a:r>
          </a:p>
          <a:p>
            <a:pPr algn="just"/>
            <a:endParaRPr lang="en-US" sz="2000" dirty="0"/>
          </a:p>
          <a:p>
            <a:pPr algn="just"/>
            <a:r>
              <a:rPr lang="en-US" dirty="0" smtClean="0"/>
              <a:t>Observing </a:t>
            </a:r>
            <a:r>
              <a:rPr lang="en-US" dirty="0"/>
              <a:t>Eclipses, Bright </a:t>
            </a:r>
            <a:r>
              <a:rPr lang="en-US" dirty="0" smtClean="0"/>
              <a:t>Comets, Meteor </a:t>
            </a:r>
            <a:r>
              <a:rPr lang="en-US" dirty="0"/>
              <a:t>Showers, and </a:t>
            </a:r>
            <a:r>
              <a:rPr lang="en-US" dirty="0" smtClean="0"/>
              <a:t>Other Celestial Wonders Fred </a:t>
            </a:r>
            <a:r>
              <a:rPr lang="en-US" dirty="0" err="1" smtClean="0"/>
              <a:t>Schaaf</a:t>
            </a:r>
            <a:r>
              <a:rPr lang="en-US" dirty="0" smtClean="0"/>
              <a:t> John </a:t>
            </a:r>
            <a:r>
              <a:rPr lang="en-US" dirty="0"/>
              <a:t>Wiley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989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1800" y="1772816"/>
            <a:ext cx="417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 smtClean="0"/>
              <a:t>Fim!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67744" y="414908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Contato: robson.egea@gmail.com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93757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93" y="1484784"/>
            <a:ext cx="4668248" cy="350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172046" cy="350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90872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Eclipses solares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5610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83768" y="332656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Chuva de meteoros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99735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7864" y="40466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Meteoro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6695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622"/>
            <a:ext cx="9144000" cy="68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75856" y="40466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Aurora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0646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71800" y="33265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Estação Espacial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1401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166</Words>
  <Application>Microsoft Office PowerPoint</Application>
  <PresentationFormat>Apresentação na tela (4:3)</PresentationFormat>
  <Paragraphs>47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4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</dc:creator>
  <cp:lastModifiedBy>Jorge</cp:lastModifiedBy>
  <cp:revision>53</cp:revision>
  <dcterms:created xsi:type="dcterms:W3CDTF">2014-03-09T03:28:14Z</dcterms:created>
  <dcterms:modified xsi:type="dcterms:W3CDTF">2014-03-25T11:27:16Z</dcterms:modified>
</cp:coreProperties>
</file>