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961" r:id="rId2"/>
    <p:sldId id="1019" r:id="rId3"/>
    <p:sldId id="1020" r:id="rId4"/>
    <p:sldId id="1021" r:id="rId5"/>
    <p:sldId id="1022" r:id="rId6"/>
    <p:sldId id="1029" r:id="rId7"/>
    <p:sldId id="1030" r:id="rId8"/>
    <p:sldId id="1023" r:id="rId9"/>
    <p:sldId id="1028" r:id="rId10"/>
    <p:sldId id="1033" r:id="rId11"/>
    <p:sldId id="1034" r:id="rId12"/>
    <p:sldId id="1032" r:id="rId13"/>
    <p:sldId id="1031" r:id="rId14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800"/>
    <a:srgbClr val="FFFFCC"/>
    <a:srgbClr val="143C2B"/>
    <a:srgbClr val="005392"/>
    <a:srgbClr val="000066"/>
    <a:srgbClr val="0000FF"/>
    <a:srgbClr val="0066FF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82174" autoAdjust="0"/>
  </p:normalViewPr>
  <p:slideViewPr>
    <p:cSldViewPr>
      <p:cViewPr>
        <p:scale>
          <a:sx n="50" d="100"/>
          <a:sy n="50" d="100"/>
        </p:scale>
        <p:origin x="-1404" y="-29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tkoAlwIpWY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astro.unl.edu/classaction/animations/lunarcycles/lunarapplet.html" TargetMode="External"/><Relationship Id="rId5" Type="http://schemas.openxmlformats.org/officeDocument/2006/relationships/hyperlink" Target="http://astro.unl.edu/classaction/animations/lunarcycles/moonphases.html" TargetMode="External"/><Relationship Id="rId4" Type="http://schemas.openxmlformats.org/officeDocument/2006/relationships/hyperlink" Target="http://www.youtube.com/watch?v=3_qo2CdcyC0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llarium.org/pt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ixaki.com.br/android/download/google-sky-map.ht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r>
              <a:rPr lang="pt-BR" dirty="0" smtClean="0">
                <a:solidFill>
                  <a:schemeClr val="tx1"/>
                </a:solidFill>
                <a:hlinkClick r:id="rId3"/>
              </a:rPr>
              <a:t>http://www.youtube.com/watch?v=</a:t>
            </a:r>
            <a:r>
              <a:rPr lang="pt-BR" dirty="0" err="1" smtClean="0">
                <a:solidFill>
                  <a:schemeClr val="tx1"/>
                </a:solidFill>
                <a:hlinkClick r:id="rId3"/>
              </a:rPr>
              <a:t>DtkoAlwIpWY</a:t>
            </a: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  <a:hlinkClick r:id="rId4"/>
              </a:rPr>
              <a:t>http://www.youtube.com/watch?v=3_qo2CdcyC0</a:t>
            </a: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  <a:hlinkClick r:id="rId5"/>
              </a:rPr>
              <a:t>http://astro.unl.edu/classaction/animations/lunarcycles/moonphases.html</a:t>
            </a: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  <a:hlinkClick r:id="rId6"/>
              </a:rPr>
              <a:t>http://astro.unl.edu/classaction/animations/lunarcycles/lunarapplet.html</a:t>
            </a:r>
            <a:endParaRPr lang="pt-BR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Todas as terças-feiras  Gustavo Rojas apresenta o “Céu da Semana”, dando dicas de como olhar para o céu, quais constelações então em destaque, fases da lua e os principais fenômenos astronômicos. Acompanhem!</a:t>
            </a:r>
          </a:p>
          <a:p>
            <a:r>
              <a:rPr lang="pt-BR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Como observar o céu?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Desde o início da humanidade, as estrelas sempre exerceram um grande fascínio sobre todos. Porém, o homem moderno tem se afastado cada vez mais dessa atividade. O excesso de iluminação urbana e  a poluição atmosférica atrapalham a observação dos astros, mas é possível reconhecer as principais constelações e os planetas mais brilhantes mesmo nas grandes cidades. Tente escolher um local sem incidência direta de luzes, e deixe seus olhos se acostumarem à escuridão (isto pode levar de 5 a 15 minutos).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Para aprender a identificar as constelações e os planetas, recomenda-se utilizar uma carta celeste.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Faça o download do software </a:t>
            </a:r>
            <a:r>
              <a:rPr lang="pt-BR" sz="1200" b="0" i="0" u="none" strike="noStrike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Stellarium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,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um excelente simulador de planetário que permite reproduzir a posição das estrelas e demais astros em qualquer lugar do planeta, em qualquer época.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dirty="0" smtClean="0">
                <a:solidFill>
                  <a:schemeClr val="bg1"/>
                </a:solidFill>
              </a:rPr>
              <a:t>Utilizando o sistema de </a:t>
            </a:r>
            <a:r>
              <a:rPr lang="pt-BR" sz="1200" b="0" dirty="0" err="1" smtClean="0">
                <a:solidFill>
                  <a:schemeClr val="bg1"/>
                </a:solidFill>
              </a:rPr>
              <a:t>geolocalização</a:t>
            </a:r>
            <a:r>
              <a:rPr lang="pt-BR" sz="1200" b="0" dirty="0" smtClean="0">
                <a:solidFill>
                  <a:schemeClr val="bg1"/>
                </a:solidFill>
              </a:rPr>
              <a:t> (Ao iniciar o aplicativo, ele vai encontrar sua localização através do GPS. ), o aplicativo mostra onde você está e a localização dos astros ao seu redor. Com um mapa bem construído e uma visualização simples, é possível encontrar estrelas, constelações e planetas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Para controlar o zoom nas imagens, escolha os botões de mais e menos. Além das opções de zoom, ícones aparecem no lado esquerdo da tela para que você habilite ou desabilite sua visualização. O primeiro mostra as estrelas, o segundo as constelações, o terceiro mostra outros objetos no espaço, o quarto os planetas, o quinto a grade de visualização e o sexto e último as imagens dos planetas – como Saturno, que aparece com seus anéis.</a:t>
            </a:r>
            <a:b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Leia mais em: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http://www.baixaki.com.br/android/download/google-sky-map.htm#ixzz3BRUsEsxK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www.youtube.com/watch?v=QLTS44uAK9Y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Tecnologia e a Astronomia</a:t>
            </a:r>
            <a:b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4800" dirty="0" smtClean="0"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0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60032" y="3933056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Tamara Galindo </a:t>
            </a:r>
            <a:r>
              <a:rPr lang="pt-BR" dirty="0" err="1" smtClean="0">
                <a:solidFill>
                  <a:schemeClr val="bg1"/>
                </a:solidFill>
              </a:rPr>
              <a:t>Ferlin</a:t>
            </a: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tamaragferlin@gmail.com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7837438" cy="382136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download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692696"/>
            <a:ext cx="3312368" cy="5520614"/>
          </a:xfrm>
        </p:spPr>
      </p:pic>
      <p:pic>
        <p:nvPicPr>
          <p:cNvPr id="8" name="Imagem 7" descr="star-chart-sternenhimmel0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692696"/>
            <a:ext cx="3384376" cy="55046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5013176"/>
            <a:ext cx="7772400" cy="1143000"/>
          </a:xfrm>
        </p:spPr>
        <p:txBody>
          <a:bodyPr/>
          <a:lstStyle/>
          <a:p>
            <a:r>
              <a:rPr lang="pt-BR" sz="2400" dirty="0" smtClean="0">
                <a:solidFill>
                  <a:schemeClr val="bg1"/>
                </a:solidFill>
              </a:rPr>
              <a:t>https://play.google.com/store/search?q=astronomy&amp;c=apps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14573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988840"/>
            <a:ext cx="14763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988840"/>
            <a:ext cx="14287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916832"/>
            <a:ext cx="14573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916832"/>
            <a:ext cx="146303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Mapa Celeste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340768"/>
            <a:ext cx="5904632" cy="4419838"/>
          </a:xfrm>
        </p:spPr>
      </p:pic>
      <p:sp>
        <p:nvSpPr>
          <p:cNvPr id="5" name="Retângulo 4"/>
          <p:cNvSpPr/>
          <p:nvPr/>
        </p:nvSpPr>
        <p:spPr>
          <a:xfrm>
            <a:off x="3203848" y="5949280"/>
            <a:ext cx="3159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http://skymaps.com/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Céu da Semana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844824"/>
            <a:ext cx="7772400" cy="4114800"/>
          </a:xfrm>
        </p:spPr>
        <p:txBody>
          <a:bodyPr/>
          <a:lstStyle/>
          <a:p>
            <a:pPr algn="just">
              <a:buNone/>
            </a:pPr>
            <a:r>
              <a:rPr lang="pt-BR" b="0" dirty="0" smtClean="0">
                <a:solidFill>
                  <a:schemeClr val="bg1"/>
                </a:solidFill>
              </a:rPr>
              <a:t>   </a:t>
            </a:r>
            <a:r>
              <a:rPr lang="pt-BR" sz="2400" b="0" dirty="0" smtClean="0">
                <a:solidFill>
                  <a:schemeClr val="bg1"/>
                </a:solidFill>
              </a:rPr>
              <a:t>Todas as terças-feiras Gustavo Rojas apresenta o “Céu da Semana”, dando dicas de como olhar para o céu, quais constelações então em destaque, fases da lua e os principais fenômenos astronômicos.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259632" y="4149080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FFFF00"/>
                </a:solidFill>
              </a:rPr>
              <a:t>Link: </a:t>
            </a:r>
            <a:br>
              <a:rPr lang="pt-BR" sz="2000" dirty="0" smtClean="0">
                <a:solidFill>
                  <a:srgbClr val="FFFF00"/>
                </a:solidFill>
              </a:rPr>
            </a:br>
            <a:r>
              <a:rPr lang="pt-BR" dirty="0" smtClean="0">
                <a:solidFill>
                  <a:srgbClr val="FFFF00"/>
                </a:solidFill>
              </a:rPr>
              <a:t>http://programapaideia.wordpress.com/ceu-da-semana/</a:t>
            </a:r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Céu do Mês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5877272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http://hubblesite.org/explore_astronomy/tonights_sky/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5" name="Imagem 4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488832" cy="397243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700808"/>
            <a:ext cx="3384376" cy="4023026"/>
          </a:xfrm>
        </p:spPr>
      </p:pic>
      <p:sp>
        <p:nvSpPr>
          <p:cNvPr id="3" name="Retângulo 2"/>
          <p:cNvSpPr/>
          <p:nvPr/>
        </p:nvSpPr>
        <p:spPr>
          <a:xfrm>
            <a:off x="2267744" y="5949280"/>
            <a:ext cx="4321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http://www.stellarium.org/pt/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27784" y="692696"/>
            <a:ext cx="3521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err="1" smtClean="0">
                <a:solidFill>
                  <a:schemeClr val="bg1"/>
                </a:solidFill>
              </a:rPr>
              <a:t>Stellarium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Google Sky </a:t>
            </a:r>
            <a:r>
              <a:rPr lang="pt-BR" dirty="0" err="1" smtClean="0">
                <a:solidFill>
                  <a:schemeClr val="bg1"/>
                </a:solidFill>
              </a:rPr>
              <a:t>Map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 descr="images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132856"/>
            <a:ext cx="7950233" cy="388843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</a:rPr>
              <a:t>Como usar o aplicativo</a:t>
            </a:r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7" name="Espaço Reservado para Conteúdo 6" descr="5202990805_81bd4f99de_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7056784" cy="470819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 descr="google-sky-map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8640960" cy="576064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969015231103447-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32656"/>
            <a:ext cx="3816424" cy="5962614"/>
          </a:xfrm>
          <a:prstGeom prst="rect">
            <a:avLst/>
          </a:prstGeom>
        </p:spPr>
      </p:pic>
      <p:cxnSp>
        <p:nvCxnSpPr>
          <p:cNvPr id="9" name="Conector de seta reta 8"/>
          <p:cNvCxnSpPr/>
          <p:nvPr/>
        </p:nvCxnSpPr>
        <p:spPr bwMode="auto">
          <a:xfrm flipH="1">
            <a:off x="3923928" y="1700808"/>
            <a:ext cx="792088" cy="0"/>
          </a:xfrm>
          <a:prstGeom prst="straightConnector1">
            <a:avLst/>
          </a:prstGeom>
          <a:ln>
            <a:solidFill>
              <a:srgbClr val="EE8800"/>
            </a:solidFill>
            <a:headEnd type="none" w="sm" len="sm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 bwMode="auto">
          <a:xfrm flipH="1">
            <a:off x="3923928" y="2204864"/>
            <a:ext cx="79208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EE88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1" name="Conector de seta reta 10"/>
          <p:cNvCxnSpPr/>
          <p:nvPr/>
        </p:nvCxnSpPr>
        <p:spPr bwMode="auto">
          <a:xfrm flipH="1">
            <a:off x="3923928" y="2780928"/>
            <a:ext cx="79208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EE88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2" name="Conector de seta reta 11"/>
          <p:cNvCxnSpPr/>
          <p:nvPr/>
        </p:nvCxnSpPr>
        <p:spPr bwMode="auto">
          <a:xfrm flipH="1">
            <a:off x="3923928" y="3356992"/>
            <a:ext cx="79208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EE88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Conector de seta reta 12"/>
          <p:cNvCxnSpPr/>
          <p:nvPr/>
        </p:nvCxnSpPr>
        <p:spPr bwMode="auto">
          <a:xfrm flipH="1">
            <a:off x="3923928" y="3933056"/>
            <a:ext cx="79208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EE88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Conector de seta reta 13"/>
          <p:cNvCxnSpPr/>
          <p:nvPr/>
        </p:nvCxnSpPr>
        <p:spPr bwMode="auto">
          <a:xfrm flipH="1">
            <a:off x="3923928" y="4509120"/>
            <a:ext cx="79208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EE88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Conector de seta reta 14"/>
          <p:cNvCxnSpPr/>
          <p:nvPr/>
        </p:nvCxnSpPr>
        <p:spPr bwMode="auto">
          <a:xfrm flipH="1">
            <a:off x="3923928" y="6021288"/>
            <a:ext cx="79208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EE88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CaixaDeTexto 16"/>
          <p:cNvSpPr txBox="1"/>
          <p:nvPr/>
        </p:nvSpPr>
        <p:spPr>
          <a:xfrm>
            <a:off x="1268016" y="1637184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83568" y="1484784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Colocar ou Retirar  as Estrelas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23528" y="1916832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Colocar ou retirar as  linhas das Constelações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39552" y="2636912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Colocar ou retirar as Galáxias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83568" y="3212976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Colocar ou retirar os Planetas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83568" y="364502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Colocar ou retirar a Grade Equatorial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755576" y="429309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Colocar ou retirar os pontos Cardeais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827584" y="566124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Ativar o modo manual  ou deixar no modo automático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29" name="Conector angulado 28"/>
          <p:cNvCxnSpPr/>
          <p:nvPr/>
        </p:nvCxnSpPr>
        <p:spPr bwMode="auto">
          <a:xfrm>
            <a:off x="6372200" y="6453336"/>
            <a:ext cx="576064" cy="144016"/>
          </a:xfrm>
          <a:prstGeom prst="bentConnector3">
            <a:avLst>
              <a:gd name="adj1" fmla="val -2911"/>
            </a:avLst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3" name="CaixaDeTexto 32"/>
          <p:cNvSpPr txBox="1"/>
          <p:nvPr/>
        </p:nvSpPr>
        <p:spPr>
          <a:xfrm>
            <a:off x="7092280" y="6309320"/>
            <a:ext cx="205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Aumentar ou diminuir o Zoom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969015231103512-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88024" y="764704"/>
            <a:ext cx="3528392" cy="5760641"/>
          </a:xfrm>
        </p:spPr>
      </p:pic>
      <p:pic>
        <p:nvPicPr>
          <p:cNvPr id="6" name="Imagem 5" descr="Skymaps_mars.1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836712"/>
            <a:ext cx="3600400" cy="561662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9287</TotalTime>
  <Words>310</Words>
  <Application>Microsoft Office PowerPoint</Application>
  <PresentationFormat>Apresentação na tela (4:3)</PresentationFormat>
  <Paragraphs>40</Paragraphs>
  <Slides>13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Blank Presentation</vt:lpstr>
      <vt:lpstr>Slide 1</vt:lpstr>
      <vt:lpstr>Céu da Semana</vt:lpstr>
      <vt:lpstr>Céu do Mês</vt:lpstr>
      <vt:lpstr>Slide 4</vt:lpstr>
      <vt:lpstr>Google Sky Map</vt:lpstr>
      <vt:lpstr>Como usar o aplicativo</vt:lpstr>
      <vt:lpstr>Slide 7</vt:lpstr>
      <vt:lpstr>Slide 8</vt:lpstr>
      <vt:lpstr>Slide 9</vt:lpstr>
      <vt:lpstr>Slide 10</vt:lpstr>
      <vt:lpstr>Slide 11</vt:lpstr>
      <vt:lpstr>https://play.google.com/store/search?q=astronomy&amp;c=apps</vt:lpstr>
      <vt:lpstr>Mapa Celeste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Tamara Galindo</cp:lastModifiedBy>
  <cp:revision>460</cp:revision>
  <cp:lastPrinted>2000-05-01T12:23:36Z</cp:lastPrinted>
  <dcterms:created xsi:type="dcterms:W3CDTF">1995-06-17T23:31:02Z</dcterms:created>
  <dcterms:modified xsi:type="dcterms:W3CDTF">2014-08-30T21:02:10Z</dcterms:modified>
</cp:coreProperties>
</file>