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9" r:id="rId18"/>
    <p:sldId id="278" r:id="rId19"/>
    <p:sldId id="280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41" d="100"/>
          <a:sy n="41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1BE56-183C-425A-AF6D-B8ABD55071A4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07403-05B1-4B71-820A-55EC1CFAE2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361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Bacteria</a:t>
            </a:r>
            <a:r>
              <a:rPr lang="pt-BR" dirty="0" smtClean="0"/>
              <a:t> e </a:t>
            </a:r>
            <a:r>
              <a:rPr lang="pt-BR" dirty="0" err="1" smtClean="0"/>
              <a:t>archae</a:t>
            </a:r>
            <a:r>
              <a:rPr lang="pt-BR" dirty="0" smtClean="0"/>
              <a:t> </a:t>
            </a:r>
          </a:p>
          <a:p>
            <a:r>
              <a:rPr lang="pt-BR" dirty="0" smtClean="0"/>
              <a:t>-15°C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07403-05B1-4B71-820A-55EC1CFAE2DB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9443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35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062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587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3988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553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403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486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370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23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622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229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98A5-0BB0-4C22-BC39-C8F01A34CAA6}" type="datetimeFigureOut">
              <a:rPr lang="pt-BR" smtClean="0"/>
              <a:pPr/>
              <a:t>14/06/2014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C3A3-BD90-4542-9B7D-FE8A397D38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0350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0000"/>
                </a:solidFill>
              </a:rPr>
              <a:t>Vida Além da Terra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15816" y="5301208"/>
            <a:ext cx="6400800" cy="1752600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Jennifer Machado Soares </a:t>
            </a:r>
          </a:p>
          <a:p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Jennifer.soares@usp.br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1766" y="0"/>
            <a:ext cx="2372056" cy="22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32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775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5424" y="1772816"/>
            <a:ext cx="6344641" cy="432048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23728" y="76470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 </a:t>
            </a:r>
            <a:r>
              <a:rPr lang="pt-BR" sz="4000" dirty="0" err="1"/>
              <a:t>P</a:t>
            </a:r>
            <a:r>
              <a:rPr lang="pt-BR" sz="4000" dirty="0" err="1" smtClean="0"/>
              <a:t>sicrófilos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400477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202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384" y="764704"/>
            <a:ext cx="5517232" cy="55172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76470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Marte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11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062" y="620688"/>
            <a:ext cx="832592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02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980728"/>
            <a:ext cx="5040560" cy="50405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98072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Lua Europa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29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391" y="764704"/>
            <a:ext cx="4416961" cy="508116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64088" y="1052736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 smtClean="0"/>
              <a:t>Deinococcus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radiodurans</a:t>
            </a:r>
            <a:endParaRPr lang="pt-BR" sz="2400" i="1" dirty="0" smtClean="0"/>
          </a:p>
          <a:p>
            <a:endParaRPr lang="pt-BR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</a:t>
            </a:r>
            <a:r>
              <a:rPr lang="pt-BR" sz="2400" dirty="0" smtClean="0"/>
              <a:t>adiação </a:t>
            </a:r>
            <a:r>
              <a:rPr lang="pt-BR" sz="2400" dirty="0"/>
              <a:t>15.000 </a:t>
            </a:r>
            <a:r>
              <a:rPr lang="pt-BR" sz="2400" dirty="0" err="1" smtClean="0"/>
              <a:t>Gy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Desidratação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</a:t>
            </a:r>
            <a:r>
              <a:rPr lang="pt-BR" sz="2400" dirty="0" smtClean="0"/>
              <a:t>ácuo 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Á</a:t>
            </a:r>
            <a:r>
              <a:rPr lang="pt-BR" sz="2400" dirty="0" smtClean="0"/>
              <a:t>cido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9078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ySxVypigZ3o/TuvhJyqWznI/AAAAAAAAA5Y/dimgewczlFQ/s400/titan1.jpg"/>
          <p:cNvPicPr>
            <a:picLocks noChangeAspect="1" noChangeArrowheads="1"/>
          </p:cNvPicPr>
          <p:nvPr/>
        </p:nvPicPr>
        <p:blipFill>
          <a:blip r:embed="rId2" cstate="print"/>
          <a:srcRect l="3974" t="5166" r="5951" b="8303"/>
          <a:stretch>
            <a:fillRect/>
          </a:stretch>
        </p:blipFill>
        <p:spPr bwMode="auto">
          <a:xfrm>
            <a:off x="2123728" y="1340768"/>
            <a:ext cx="4896544" cy="482453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95536" y="90872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Lua Titã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9757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.terra.com.br/i/2011/05/26/1893457-4715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83568" y="5486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Lua </a:t>
            </a:r>
            <a:r>
              <a:rPr lang="pt-BR" sz="4000" dirty="0" err="1" smtClean="0">
                <a:solidFill>
                  <a:schemeClr val="bg1"/>
                </a:solidFill>
              </a:rPr>
              <a:t>Io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544976"/>
            <a:ext cx="5956785" cy="55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04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47667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...mais problemas!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32856"/>
            <a:ext cx="4871414" cy="30243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508104" y="191683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Proteobacteria</a:t>
            </a:r>
            <a:r>
              <a:rPr lang="pt-BR" sz="2400" b="1" dirty="0" smtClean="0"/>
              <a:t> GFAJ-1 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família </a:t>
            </a:r>
            <a:r>
              <a:rPr lang="pt-BR" sz="2400" dirty="0" err="1" smtClean="0"/>
              <a:t>Halomonadaceae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lago Mono, na Califórnia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Fósforo -&gt; Arsénio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5483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8388" y="1850479"/>
            <a:ext cx="4467225" cy="431482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err="1" smtClean="0"/>
              <a:t>Dna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34099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271" y="1628800"/>
            <a:ext cx="6033459" cy="45250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47764" y="47667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Vida Inteligente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9650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04" y="1628800"/>
            <a:ext cx="3234655" cy="43128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39952" y="17728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270892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Às vezes acredito que há vida em outros planetas às vezes eu acredito que não. Em qualquer dos casos, a conclusão é assombrosa</a:t>
            </a:r>
            <a:r>
              <a:rPr lang="pt-BR" sz="2400" dirty="0" smtClean="0"/>
              <a:t>.</a:t>
            </a:r>
          </a:p>
          <a:p>
            <a:pPr algn="ctr"/>
            <a:r>
              <a:rPr lang="pt-BR" sz="2400" i="1" dirty="0" smtClean="0"/>
              <a:t>Carl Sagan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50486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74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22920" y="509431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Se não existe vida fora da Terra, então o universo é um grande desperdício de espaço.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>Carl Sagan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85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455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91159">
            <a:off x="2210040" y="4335087"/>
            <a:ext cx="1772989" cy="261544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1536174"/>
            <a:ext cx="273630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C</a:t>
            </a:r>
            <a:r>
              <a:rPr lang="pt-BR" sz="4000" dirty="0" smtClean="0"/>
              <a:t>arbono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H</a:t>
            </a:r>
            <a:r>
              <a:rPr lang="pt-BR" sz="4000" dirty="0" smtClean="0"/>
              <a:t>idrogênio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O</a:t>
            </a:r>
            <a:r>
              <a:rPr lang="pt-BR" sz="4000" dirty="0" smtClean="0"/>
              <a:t>xigênio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N</a:t>
            </a:r>
            <a:r>
              <a:rPr lang="pt-BR" sz="4000" dirty="0" smtClean="0"/>
              <a:t>itrogênio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P</a:t>
            </a:r>
            <a:r>
              <a:rPr lang="pt-BR" sz="4000" dirty="0" smtClean="0"/>
              <a:t> – Fósforo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S</a:t>
            </a:r>
            <a:r>
              <a:rPr lang="pt-BR" sz="4000" dirty="0" smtClean="0"/>
              <a:t> - Enxofre</a:t>
            </a:r>
            <a:endParaRPr lang="pt-BR" sz="4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2" y="352693"/>
            <a:ext cx="2385089" cy="185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510" y="260648"/>
            <a:ext cx="1915354" cy="13137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291" y="3880532"/>
            <a:ext cx="1625659" cy="12571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248826">
            <a:off x="121094" y="2795995"/>
            <a:ext cx="1778102" cy="12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641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794" y="0"/>
            <a:ext cx="5566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50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24744"/>
            <a:ext cx="1828800" cy="1828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Reproduzir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212" y="476672"/>
            <a:ext cx="3919268" cy="29394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80112" y="3140968"/>
            <a:ext cx="280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Metabolismo</a:t>
            </a:r>
            <a:endParaRPr lang="pt-BR" dirty="0"/>
          </a:p>
        </p:txBody>
      </p:sp>
      <p:sp>
        <p:nvSpPr>
          <p:cNvPr id="6" name="AutoShape 2" descr="data:image/jpeg;base64,/9j/4AAQSkZJRgABAQAAAQABAAD/2wCEAAkGBxQTEBUUExQWFRUVFhgVGBUVGBkYHhocHCAYFxkYFxgcHiggGholHBgYIjEhJSkrLi4uHCAzODMsNygtOisBCgoKDg0OGxAQGzQmICQ0LywtNCwsNDQ0LTQsLDQsLiwsLywsLCwsLCwsLCwsLCwsLCwsLCwsLCwsLCwsLCwsLP/AABEIAMIBBAMBEQACEQEDEQH/xAAbAAEAAgMBAQAAAAAAAAAAAAAABAUBAwYCB//EAEMQAAIBAwIEBAQDBgIIBgMAAAECAwAEERIhBQYTMSJBUWEHFDJxI0KBFVJicpGhM0MWJLGywdHh8FNjc4Kz8TQ1Nv/EABsBAQADAQEBAQAAAAAAAAAAAAABAwQCBQYH/8QAOREAAgIBAgQEAggGAgIDAAAAAAECAxEEIRIxQVEFE2FxIpEUMoGhscHR4SNCUmLw8VOSFSQzNYL/2gAMAwEAAhEDEQA/APuFAKAhpxWEvKgkXVCFMgJxoDAldR7DZTQGG4vbjvPEO3eRPPcefnQHmLjMDHAmjBBIwWAOzFNgTkjUpAPY4oDcOIRYDdVNJOkHUuCe+kHO52O1AaX43bjGZ4vFjH4i75OkY33GQRn2PpQG39pQ4U9WPD50nWuGx30nO+PagI549bdRE6yFpAxTDAg6dOfENgfEMAnfy7GgJEfEoW+mWM+Ets6nwg4LbH6QRjPagNc/GIEjeQypoRdbEMGwvkds7Hy9aA02fMNtKBplUFs4VzobZmT6WwfqRgPXG1AQ+YOb7W0RGkk1dTOgR+MtjYkEHGAdsk99u9czmorLL9PprL58Fa3+4hcG+IFnPKIwzxsxwvVXSGPoGBIz98VXXfCbwmatX4TqtLHjsjt3TydaDVx5woBQCgFAReJ8Sit42kmcIi92b/YPU+w3NQ3glJyeEjmrX4kWLuF1uuTgO6FV+5PkPc1VHUVt4yejb4RrK4eZKG3un+DOtRwRkbj1q4809UAoBQCgFAKAUAoBQCgFAKAUBUXfA7fTK0ikh1bqZZjlcmQ5GfI5I9OwoDleFXPD76Vk6TdaPWR45MaVMekmQbJq6MbY7jTQEFZrOVOs9kWPhmbEzyEDE0qsMbkhnmLKN11at80Ba8NuLFxIphKiKNbw5ZmBMkbJLoOcvpjOlsbeMUB44JPwmUrFAD4YTMFHVXCRu+TknuHeT38R9aA0RcU4QyxQgt+H+JGn42V6mTq23wcf3+9AalvOCK6tgAmOKQHEuNHUCRE7+UirgdwQKAsobnhkAWYAqJkkiDnqHw61Dr3JAMjjt5nNAQrbifCEjkVA2meIah+JlkBuCEBJ23inOMjsfWgLPgvCuHXayNCjMFk0uS0inWrNNvltyHldgfVjQFbztyCJktltykcUBYMrAthGPULjfLEMNxncE43quVak0zXp9XKmEoRSfFjn0xnDXrufPr/hhW9KxRyaBIjDUjKqjZj42JGgdw5IHiA8qyy07VycOR79Pi6n4bZHUSzLeKzzeVt8u591suKI8jRDUJEVXZWUjCvnSc/Sc6T2J7VuPlSfQCgFAKA5r4gcDkvLJo4ivUVhIobYMVz4SfLOe9czhxxwaNLqHp7o2YzjO3umvzPjPHeFG3eFCS8jxs0mkOwLh2BCnBXUv0MA5Opewzvj1Gn2zHmfSeC+Ly45V2v4MZXaOOny2Prvw+vQljbRSllkC6RrDYOSzKqOfC5CYGFJxjHlWyCaikz5nUSjO2cocm20ddXRSKA13M2hGY5IVSxA77DO2fOgObTneEoH6coGnW2QngGiKQFzrwARNHvvjJzgDNATm5mgHX1Er8sqtJtnZtQGnGcnUrLj1H2yBqs+b7aSB5g5VY0jkkDKcoJFDKpxkFsMNlJ3NAeTznaYOmXXjp50I7f4gUoRhdwQynI9aA22/Nlq6yMJcCKNZX1K6YRgSreIDIOPL1HqKA8/6YWnUEXV8Z07aHwNQDLltOASGXvjuBQGpOdLUhCrk69BHhYYV3MauxIwoJB7nOB2oC44bxFJ4lliOpH3VsEZ3I7EA9xQEugFAYIoDWtug7Ko+wAoCJLcW0Z0s0KEb4YopGds4PrQBbi20Fw0OgDDMCmBnuCewzTDzgGqx4laSNphlgdiDsjITjz2HcUaa5glTmFBqfpoO2W0r/c0W4NMN3bMQqPAzdgFZCdt8ACgId3e2ImQyTQLLFqVQZFUrrxqGnON8DuKnhfYFqsMZAwqEY22GMb4x7bn+tc5By3EOeIEm+WtIzdXBP8Ahw4CKc4JllxpTGN+9XeRPg43svXr7dyMrOCj4+3FbtJoWitY4GZbdwsshcM2ghlk0gba1P0+RruK03lPLlx+yx+ORvki2sfGI4GtrdbNIYiLUay7vkhRqLHYkl9W4wM4wcVdT9C4P4rln0Sx97OXxZ2NfDH43awtGPkmFu0cBeTWznUI9GWGNQAlUdvWrceG/wB/yj+o+P0LP5/j+M44fs/T/wAzvnT+92zTHhv9/wAo/qPj9Dy/EuPjG1hvJ0u0n1ZI/e7bGmPDf7/lH9R8fobYeJ8cV4zKliyPN0iFMinPiB33x9J3wartWg4H5bnnpnGPuYXF1PonlWA7OS5u4vcQSxqoTozYQ5BLZOzdiMbEYrBqr7Kpxxyex5ut1NtE48OMPYoOH8Pn4UsNpAyOZnlOqXU2W1nSSc7eAxg+WQT5mmpvshZGMMb9xrNRdXbCFePi7myaW9t7lAywdS4cmMYLKjHSjlN/AGyMjsdzjJOap36mEoxeNzPZqdZXOMJKOZE+941xGKWKJxb6pjhMBiPLuc7d6id+qhKMXjLJs1OsrnGD4cy9/wBTxxXj3ELd4lkW3zKdK4DHfKjfxbfUKi3UaqppSxuc36vWUuKlw7+/6nnjPGb+IpHMtseuSgAViDkhSG8XY6qm3UamtxTxuTfqdZTKKko7vCJvC5BBJHb3NtBGWVlieFfB4vrjIx4SQF9jtWqF84yULVjPJrl7GyvUWRmoXLd8muXsXr8ItVDkwwqGUq5KqAVZi7Bj6FmJ+5rU3jc2tpczTZW1iVaKJbcq4AeNAmGA2AZR3HlXKsi+TOY2wl9V5MXNhYO3jS2LaQniEedK9l+w228qnij3J449yRbcHtBlo4YfEnTJVV3TZdGR3XAAxU5RKafIhXNlYCVHboLJGSRuo8WkR5Zc4JCqAM9sVy7IJ4bOHdWnhyXzN8lhY6FDR22jAC5EeMKSygewLMR6Emp4l3OuOPcsrOCNI1WJVVAPCEAAx32xtXR0SKAUAoBQHKnlW2jvLi/nCOzhSDIq6YlVQpIz5nByfTA9c9OyTiq+hG3M+G8RtlmuZuIQWQNhDMuqMZVSO2dsYBG5A2UsAe9fRQfDXHTWT/iNZT/oz/K36r5Mr5vJ9N5t4THf2UF9wwhZrYaoimEOle8RGNnXGyn3HY15Gms8i2VWoT4XtJfg16rmdvdZRzXLrS8wXqtd6VgtEUtCp2diTvg9tWDq9AoHma028OhqcYbyn/Nj+X+18svr25EfWZK+K9pBPcW3D7K2iNyB9UelQi74iONsYDNv9O371PDW6oTvm/gW2H/O3037c8kS32RM+GFvZzWM/DJoRFcDUsysMO+50yDO+pc9h22PY1XrozrsjdW8we8X29GujXYmO6wznLrjfEOHq/BwQzO6pBNnBWNzgaTtgE+Z+klxvtWlVae//wBvGy+vFd/Trwvq+n4RlrY+vcj8qxcPthCmC58UkmN3b39h2A9P1rytRqZaix2S+xdEuyO0sIrFtpRe3EmpzEbuFdG2hfBBuPxPMkZ8BOR3Aqkk1pYub6WcNNpF1HEYwydLBELFiudWvURv7UBp43ZSNc3EoeYKl1bDQpQRkFbbXrBOondT220DHc5As3jY3StmQKszKVDrobU8ZWQrrzldLJjT+fPkKA1XMTG7ibMgVbhl0al0MS2RIV15yMMn0/mJ8hQGbpH+ZibxaPnCBuMf5u+Ne2+fyZznfFAdjQHI8/CPNtrLA9QldIByfDsc9h7+WPOsOtUPh4n12PN8RUHwcbxvsOa9PzthkkHqNgAZz9Hc523x/eo1OPOry+41ij59Tb3yzPNQX56x1FgdbacAEHdM6iTsPtmmp4fOrzz/ANDWcP0irPfb7jHMwX5+xyTnU2MAEd17701HD51eRq1H6RVnuzTz2F+YstWreQ404/ei7g998ennXOu4eOvi7nHiPB5lXF3/AEPXOwTr2estq6o0hQCM6o8lsnt22Hr7b9azhcocT3zsdeIKDnXxPfOxa818I+Yt2UfWp1of4hnufcZFaNVUra8dVujRrNP51Tj1W69zh4LybiUkMDkKiDLkZ8WnHiP8XYfc5ryI2z1clXLZLmeJG2zXTjVLZLn6lvztZowt7S3jUyZ8IXcovv8AuqSc5PpmtWthF8NUFv8AgbfEIKShRUvi/AckwW8kMttLEglViHDAEsPI7/unI27frTRRrlB1ySyufqT4fGqVbpmlxLn3fqVV5eTcNea3Q6o3GYyfy5zllA89yPuAaosss0knWuT5ehksts0LlVHdPl6F/wAO4ZDZWLyTAO0ianDY8WRkRjPff9c5Naq6oUUuU92+efwN9VFem07lZu2t89fQ5Tl8LBcRT3EP4MhbQSMhTnYjPpjz8t6waf8Ah2Kya+F8vQ8rSfwrY22R+GWceh9bjIIGnGMbY7Y9sV7/ALH1CxjY2VJIoBQCgOb4zydFddQTTXJjldXaES4j8IUABcZC+EHGcZ3711Cbg+KPMFxZcKhhhEMcaJEBp6YA04PfI8875z3zvUSbk8t7g5pvhvaASojXEUUxzJBFMyRnsMaPQ43/AKdqtlqLJSUpPLXff8SMI9Wvw5s4Z+tbda2fTp/BkKjHY5Ugg59/PfvSd9k4KEnlLL39RgsOXOULWyZ3hQmSQlnlkOp2ycnxemd9q4nZOaSk9l0GDxxrky1uZlnZWjnUgieFjG+wwMsO+22/lt2pG2cYOtP4X0GCqv8A4YWUscobqGaRtfzLuXlDDGMMfLbt/wAhi6vV21tYfLbGNmnzTXVPqGkzxwmDi1kRG/T4hADgSa+nOB5Z1nS3bzOfeubJ0TTcVwvtzX2dvvI3Rz93zUkN7O8lvfhmlibpdNWUBBHkgrIVydJ7Zzgb7VfToZWxUozj9ssEOeDQOdIPmGmNvfZ62sIIvCVPQ3Ya8ax0mA9mNWf+Ms/rh/3Q412NfEecIZJpJfl74Eyo6qIsKQBbZLjV9S9F9P8AMfWn/jLP64f90ONHuTnKyW4N21vfCUSfWYwFERIPTxqxjI1eurz8qLwux8pw/wCyHmLsa5+brP5pbtre9WVZsmRkCqIsn8M+LAXU2vf8xznG1cWeHzri5Ocdu0kFPJ0MUUT3EV3GZGd7jWU1xHKt4AAudeFGG050jMjb5rAdn0TNAcH8Q7vMsCBHJjPUJCkjBOMA+vhNeV4hL4orHJ5PF8Us+KEUm8NMicc4+s1zbSrDOFhZiwKbnJU7YPtVd+oVlsJJPb0KtTqlZbXNRfw+g45zAs1zayrDOFgYswZNzkqfDgkflNL9Qp2wmk8L0Gp1cbLq5xi8R57DjXH1luraZYpgsDEsGTc5I+nBOe1TdqIzthNJ7eg1GrjZdXNReI+hr5k44tzLatHFKBE+ptS47lDsQSPymudTerpQcU9n2I1WpjfZW4J7Pt6mrjnMsV69vNbh5EgmcPhfNGQkZGRuACPZhV3iDxODxy3LvFMqytpN4eToby/ur2PTbxNBG2zSS+FsfwAb49/vV0p3XRxBcK7v8i+dl+ojiuPCu75/YiVw/k6GJU0tIsiggyRtoLZOd8f0HtXVeihBLHNdSyrw+utLDeV1W2S04bwOKBmZAxdvqkdizN92P/ewq+umMMtc31NFWnhW21zfV8zVf8uwyyrMQySr2eM6T+vrXM9PCUuPr6HM9LXOas5S7ohzcl27szSGSRmGCzuSfuPQjtVUtFVJ5ll/aVS8OpnJynlv1ZuPKsDFTIZZggwqyyFlH/tqx6WDxxb47lj0dcsceXjuywu+FxSRdJ0BQAAL5DGwx6YqyVUJR4Wti2dMJx4JLY32lsI41RfpRQoz6AYFdKCSSR3CCjFRXQ3V0dCgFAKAUAoBQCgFAKAUAoDneTOZxfRzNo6bQzyQMmrVuhwDnA7+mPKgOioBQHN8yWczF3LAwxosiBSAySoS/VGUOo4wNOoDGQQc7AfP25yPEQ1tdxxrbPGzsVaZCNOCrOUz4R3YE49zVNVysbS6Hp6/w2ekrrnPnLn6H0bk7iltNbKtqxKQgRaWJLLp8IBLEkjA2bJBHnVqaPNcXHmi+qSBQCgFAVnGbGSTTpZSgDB4Xzpk1YA1MMlQNz2PegPmA59ukuFtkEJjWX5c9UOxOCYyC6fxeENp7YY75qhXp2cB68vC5R0K1T68l2XdnZcjcWsDJPbWirG0bszKIxGH7ZK47hCRGcgEFR7VdlZweW65KKk1s+R0/ELtYYpJXICxozsScABQScny7VJwVnJfHGvbGG6aLomUMenq14AZlB1YGcgA9vOgLygFAKAUAoBQCgFAKAUAoBQCgFAKAUAoAaA+e8qRi249xG32AuEiu4wBtgeCTO2Adbf3+9AfQqAUBquog6Mp7MpU/Ygg0B8cuPhtexORCyuoyFdZNDY7eIEDBI7gZBrA9LOMswZ9bHx7S30KvVwbaxySe6680dp8NeVJbGKXrOpeUp4VyQoTUANRxk+L0wMDvWuuHCj57W6rz5rHKKws837naVYYxQCgFAKA+Wc1/DWSS4eS1ZNMjF2SQldLMctpIU5BO++4JP6ZLtM5S44vc+j8O8cjRR5F8OKPTGOXbcsvh7yNLZ3D3E8il2VkCISwwxRmZmIG+UGw9TvVtVbju+Z5/iGvjqHwVrEE8rPTKxhdltyJHxfvWFgLaP8Axb2VLVANzhjlzgbkADB/mHrVx5h1/C7IQwxxL9MaKg+ygD/hQEqgFAKAUAoBQCgFAKAUAoBQCgFAKAUAoBQHz/m9/l+OcNuBgCcTWkjE42IVkHfH1Z/7xQFvxPmSaGV827vGjlNKKS7KIhJ1lOQpTX+Fp75oD3d8ySJPGogcxvHG5ODqDSa8Kc4C6dIz/MKAhD4gISB8tcaihfSwVW2YoECFtRcgagMfTvQEq25w1hiLS5GmNZDrQL9QDBBk5L4YAgdjsaA1/wCmLCdYzaXGl1DK6rnB8epXzgLuoxvvknbbIGL/AJukVbZ0tZyJQHdDGdSKRJtscBwyrkHbDDegNz8zu8Mzx28qNF0yOqhw+sgHTpO+Bn/6oDTb8w3TNvAAoIUth8jM0sIkCnGpCkYfAOV6incZNASIuaWELO9tMWWdYtCLklXAZJAD3XSw1Y7EMPI0Am5nbpQSCCROrIU6cgXXjpvLsA2zHTjB3B2IoCGvPOpTps7oHpu41x4yVaRQnsx6eoezL60BtPOwDlRZ3RwZASI9vwwpznzDavCfMhh5UBSX03zvMdvEu8VjAbhtj/iybKrehClGH2NAfSKAUAoBQCgFAKAUAoBQCgFAKAUAoBQCgFAKA+b/ABw4bcyWUc1tg/LSidhpBcafpdD7HuPMfagOy4QsqWMepjJP0VJLkZaQrk5xgfVt5UBUycQ4oANNtCT09zrAAk1L2/Ezp0av1A8jsBb8cLRxtLDCsswwFBG+MgE5AzspJwNzjFAUU3HOJam02SgKFIyxbWWjLEAjGkLIApJHmD9gJFzxfiAeVVtUOgqEbU2HGgszduxYaQM7ZGaAiTcd4n4gLMAjQA+dQJOosQuQcY0jJ2Bz7UBs/b3ECcCy0ASuu5zrQZKkEHwZ8O5znfHagJXC+MXrzRLLaBI3Ri8gY+FgXCjDDsQqHHfx+1AQZeYOJHRpsMeJtQLA6gAxGDnCb6Bk5zk4oDM/Fb4sh+RRmEWoOSfC5k0FdxlQY/F60B7PH+I7/wCof5bsPH+dSAFOM9/Gftp9TgC+68r2ZZlMMrQsSFIYo+k9u4JB33z70B83+B0d3K11fThdN24OpgQzlf3N8CJdRA+2PKgPrdAKAUAoBQCgFAKAUAoBQCgFAKAUAoBQCgFAYIzQGaAUAoBQCgFAKAUAoBQCgMMMigPFvCqKERQqqMBVAAAHYADYCgNlAKAUAoBQCgFAKAUAoBQCgFAKAUAoBQCgFAKAUAoBmgFRkCpAoCvveNQxSdN3w+nXpCu2F8XiOkHSPCRv3xQFbFzrZkv+LgICSxRwpVUSVnDacFAsiHV23GM5oCQ/NVqDgyEbA7xyjGdeNWU8P+G538hQEX/Te0yAZNiXBYKxCsmnKEgfV41OBk4NAeoedbRpTGsmo4UhlR2DZaRDo0gltJibUcYHrQG/iHNlrC0iNLmSIeKNQxbJVpABgYyVRj32xvigMNzdaBQxm0gv08lXA1ZK4DacHcEZBxt3oDzDzhZt/nKCNGRhtuoMr5eY/pQF9QCgFAKAUAoBQCgFAKAUAoBQCgFAKAUBgmgKu55mtI5ei9zCsuQvTMihsnGBjOcnI2967VVko8Si8d8EZRa5rgkhcT4nHBGzyMAFH6knsAPU1XZbGuOZFdlsa48Ujl/2rxKYgxW6xIexl7/rnB/tWJ3aqb+COF6nnefrLX/DgkvU8XfFuI22HnjieMHxFPIe58vvg1ErtTVvNJrrg5nqNZQuKyKa64Oo4JxZLmISJ2OxB7qR3BxW2m2NseKJ6NF8boKcSwq0uKPmlHCLJFBHM4ODrAOEw2SCcfb9TVF87IRzBZZn1M7YQ4q1lnK8P4xcSo0sVjbsviDMFA92BycnI71hhq9ROPFGCwebVr9VbDjjWse5mx4xcSxGSKxtzGMgkDHYEnYn0Y/1PrU16vUTjxxgsCvXaqyHHGtY9zxZcSnnjMkdhbOm4LaR5eIjc59DSvV6iyPFGCwTVrtVZDjjWsDh/Ep5kMkVhbMoO7BQN1GfMjsD/eles1E48UYLBFWu1VkeKFax7m3hvGXnDzPYwyx/nZAuolR56sliFJ2966p1ls48ThsuxZp9ffZFzcPhXY6zh0VrPGskccTKx150L9XmTts2c5963V2RnFSjyZ6VdsbIqcXlM3tw+3HeKLfT+VfyjCf0Gw9K7yjvKJwepJAegW5hpAKALKD6H7VCeSMmQ9SSeqAUAoBQA0Bx0XH76a9uYbeCDpW7iMzTO41MUVyoCqdxqGfQEV3JRUIyzu+nb7SDm3+J138w1iLJPner0l/EzF66iThsacsO22PPatq0K8pXuXwddt/bHr35EcXQtL/nK6sLqKPiKwm3mGBc26yKEfzV1dm2Hrtkb+RxRVp3dCTr+st8ende3UlvD3NvMXPrJeR2VjEt1cPgtlsIgIzuwz2GGJ7AEdyRSvSt0u6bxHkv7n2Xt1De+DTzTzzdcNaI3VvE8UoYBreRshgAdOHUevf/AGV1pNI9S3GEvi6J9fZ9/Qhywal5o4q9ib9ILbp/WtviRpWiB3bWH0hsAnGnt9sHhwqVir4n2b6Z/QnLxktB8R7Q8NN7q2Hg6WRr6pGrpb4ycb57YBPlUvR3K/yMfF/m/tjf2I4ljJV8ucMvOJKl1fyvFCTqjtIC0QYb4Mx+pgdsDO49M4rrUeTW3XV8XeT69+FdF97Cy92aE4Zwz56e1+Vi6y3ETA6VxpIhYgb6j3Y7DHfeqo6m6MeFSeO2ScI+macDA8qpJOKvuWpJ+JPKSY4h0yGGMsQuML3xgjuRXnT0s7NRxt4SweVPR2Wat2N4isfbsdqor0T1TEkYIwQCDtg0xnZkNZPnUMh4ZfFWz8vNuD6DO36qTg+xFeQn9Euaf1ZHhRk9DqcP6kv8+4+jI2QPevXPeNHESOk5YhQEYknyGDua5kspo5nHiTRyXJOheGSPrwh6rEupQpgaSJFO4xjP2IrPp9O6qnBvcyaTSyopdbeT1yHFnhjac5fqeAgqynGnSytjDZHn6io0+ndVTg+e/wB5Gk0sqaHXLm8/ebuQoCOHkb+J5NJIAz2Xtk/mBH6VOnodVfA33OtJpnTT5bfc8ch2+LGQAnHUlXLKF3TMT7Bm2Dowz7VFGn8qDiyNJpfIrcW+7IvJfDSY0aGbMUcr6h4xryqDdQQp3BxqB2I7GudDGKrai8rJX4bGEamoPKz+W/7EK/uZOGTTKm8U6l489kbPpsNs7+2msk5y0k5Jbp7oxW2T0M5JbxluvRk/gHA0S2e4vAJGdSx6uG0r3G57Mf8AlV+np4K3Zbu3vv0NGl06hU7L9299+hzvAZcXEJuRL0HyIxIzFe+2c91GcH7g1hok1YnbnhfLfYwaaTV0Xdnhf1cs6Hmjhz2rrd2xICn8SME6ceun08j6bGtuprlS/Nr+1G7W1Toavq6c1+ZDsEfid0ZJNS28ePw87E/u+hyRk+2KqqctVbxPaK6FNTlrruOWVBdCFzcEFyyWiMjIhMvRJUHsT4U9B3P/ACqvWf8AycNXNc8FWvl/G4aE00t8HacnGBrZHhAzjS5Jy2odwzdzvv8AbFelpXCUFKP7nraJ1yqUofb3+0v60mwUAoBQCgOU5o43PFDItpayy3BfQvg0puB+MX+kqM4xkHI8gM13VGEppTeF1/b1IbOLt/hHJ8p1TMRxHWJhKGbAOzaCc4LZydfr7V6T8S/iYUf4eOHh9F69+ue5zw7epYcQvLm74Y9vfcOna5GAOmECs++JVk3VMbZ799sgnGaLhTqFKizC6Nrl6NdfwZO7W6Kn4TcKuOHyzi7splLqumVVEoGnJKDQTsSQQRttg4wKs191d0Yyre2/w/0tvLx6Pp25ERWCcnKdxxe+NzxGJoLeMGOK2L4cjfDMVPh3OTjGSAOw3iOpWnq8ul/E95S9uSX5k4zzJPLFre8Lma0eKS7sTlopY1DNHk5IZcg43JIGd9x3IEau2rULzc4s/mXR+q7eqYimtjheNctvDdm+NhNHYJMJHiZ11YBJLBB9CdsA9u2cVtp1Ssp8lzXHjEZenWDf4P7DhrfJ9w5f5ktrxA1vKrjGSoOGXtsyHde9eNZXOqXDNYZamnyOfyh4hOuibWt1A+vqOI/pgGOnr0ttnPhO5Fcg9csEdeMaZ9QMjmRpZGjYSNcDSqFyuoGLtp8IIx3oD1y5j5lBpn1AOxd5ZGjYSGbwojOVDAxdgBpBXHegK7hN1IbqHMdwAbudeu00hjcDr+ARFtIH0gbd427bZAmcv3DG6AMVwF69yOs80jRvhpfAIixVRjGkgfkbYbZA6bj3BI7qPRIO26sO6ntt7eo86pupjdHhkZ9RpoXw4Zf6OQg4hd8OOiZTPAOzrnYezHt/Kf0NeerLtM+Ga4o9zzFbqNG+GxcUO/Ynz/EC20nCyE4+kqAD7E5xVj8TqxtktfjFGNs59ih4ZBxG6ckPJGjksWbKrv6Duw9Pas1S1V0s5aTMlH06+WU3GJ9D4TYGFApkaRu7O5ySdh+g27V69cOBYbye7VDgjhvPuTFXFWFhA41fxwQs0h0qfDsCd2zjYe9VXWRrg5S5FOotjVBym9j5lyzexKqKTP1kZiiQhWDauk24ORq/CxqxkBm9a8rQ6qNcHDDzk8Tw3WQqrcGm3nojpE4BPfS9W8HTQAhIlO4znByMj7nuceVaHpp6ifFdsuiNP0S3VT4tRsuiLu45YEioks0skaYwhKqDjtq0qC361oelUklJtpf50NstIppRnJtLp/pE3inBIriIRyL4R9OnYr/KfL7dqttphZHhkiy7T12w4JLYgT8r64RC1xMYxtjKDPoGOnJHtVT0qcOByeCmWjUq/LcngWPKwhV0hnlRX7gaDvjGQSuQf1pXpVWnGDaFWiVUXGuTSZK4Py7DbaigJZ9mZyWJ++a7q08K8uK5llGlrpzwrd88nrhXAYreWR4sr1MZXPhG5PhHl37VNdEK23HqTTpq6pOUOpa1caBQCgFAKAxiowDNTgGNNRgDTTAGKkDFRgAoDse3pTAOG43w7hInZ3HRliPjlt+pCQW0nEkkQAJOpNifMVb5s+Hhb29d/l2+wjCOSfhOsu8XGLxIzJqCSRzFtQYxLnBGptcTAbZ8HtV8NTXGOJVJ+u/5Mhp9zweByRggcaufwstgRyjBOs7EsAGPjG5G+RXf0un/AIY/OX6jhfcjRWWltH7cnjEao6uyuF/EaSPwHqeTIyk9skbnNPpVX/DH5v8AUcL7m/hvL8ksghj4xch0k1Kpjk2ZwX6mz+ANrfdsZ8VPpdX/AAx+cv1HC+5N4FCttcxO/F5rlI53UwqG06yQjs+WxpDTKSfVtqquvrsjiNaj6rP5sJPud5dc62aIGMu7KWRSpUuBudOvAO2/esx0b7bmezlkEKzKXZjGFwRlgCxG49Af6GhGCxThkIOREgPqEXP9cVwq4LocKqCeVFfIlaa7LDNAKA8SQqwwwBHoRmoaT5kNJ8zylqgOQqg+oAFFFLfAUUuSNmKkkzQCgFAKAUAoBQCgFAKAUAoBQCgFAKAUAoCLNw+JyS8cbE9yyKSfuSPYUAHDYcEdKPBxkaF3xuM7b4JJoB+zov8Awo9+/gX39vc0B5PCYM56MWcg56a9xuD27gk0BmHhkKkFYo1I7FUUY8tsDagMfsqDOejFnUWz017nGW7dzgb+woDP7LhwB0YsAEAaF2B7gbdqAynDoQQwijBBLAhFBBbOWBxsTk5PnQEqgFAKAUAoBQCgFAKAUAoBQCgFAKAUAoBQCgFAKAUAoBQCgFAKAUAoBQCgKfm/jnyNlNdaOp0gDozpzllXvg4757UBZ2k2uNHxjUqtj0yAcUBtoBQCgFAKAUAoBQCgFAKAUAoBQCgFAKAUAoBQCgFAKAUAoBQCgFAKAUAoDjvjB/8ApLz+RP8AfSgOm4T/APjxf+mn+6KAl0AoBQCgFAKAUAoBQCgFAKAUAoBQCgFAKAUAoBQCgFAKAUAoBQCgFAKAUBwfxs4gkXB50fVmbTGmFJGoMrYYjZdlPegOl5S4nHc2UMsRJQoACwK50+E7HfGQaAt6AUAoBQCgFAKAUAoBQCgFAKAUAoBQCgFAKAUAoBQCgFAKAUAoBQCgFAKApucOX0v7OS2k2DgYbGSrA5Vhv3BoCysLRIYkijGlEUKo9ABgUBvoBQCgFAKAUAoBQCgFAKAUAoBQCgFAKAxmgGajIMGQDuakGdVRkDNMgFhTIMBwe1MgzmmUBmmQY6g9RTIM6qZQObv+dLdZvl4tVzcb/gwDUdtzqc4RdvU1qWjtdasksRfV/wCZOeJcjmuDfEa4ubyS2Sxw0QkZgZRqGnbBGMZLYGxPet2u8KjptGtQrMt8ljZ/bz+4qlbLfhW5ZWnOdzJI0cdoGkTOpRJuMHSe4x3r5SOutnJxjDdev7Hm1+JXWTcI17rnv+xmz5xuZXdI7PU6bMok7b48x6iphrbZtxUN16k1+I3WScY17rnv+wsecLmYsIrPWUOGAk7Hf1HtSvW22ZUYZx6/sKvEL7W1Cvlz3/YxZc43MzMkdnqZNmAk7bkb5HqDUQ1ts21GHLnuK/Eb7JOMa8tc9/2PVnzfcyu6JZ6mjOHUSbruR5jHka6hrbZycVXy57nVWvusk4qvlz3/AGOl4NxZLhNS5BB0sjd1bzUittVsbFlHoU3Rtjlfb6FgWFW5LsjNACaAFhQZMBx60IyjOaEjVQGC49aEZM6qEmaAUAoBQCgKXnDhT3Vm8Eb9NpCg17+FQyliMdzpB2q7T3RpsVkllLp9hDWVg+efEzhFrZWkKQdVbpnVYWjkfUxHcvljkZI98kY2zXseESnqNQ5TUXBLMspYS9NuZXZ8K2Ivw3sba8+aivuo98SyyCZmyE7ExjbSQ3fzG2NjWjxaduncJ6bCq6cPV+v6MitJ7PmRJeZ73gwmsHBl2/1WY+QY98HOob/T3BGOxq2Gg03iXDqYNQX869u3v3I4nD4WdPy5ybHDZPccTd5JXUyyF5JB01wCVGlh4x+8PM4HavK1mt82/g0sUorZbLL9eR3GO2ZHzbgN8j3UK3j3H7OaWQRh3fT/AAhyO4Hgzg7Z796+k1NDhRJ0Rj5yS4sJZ5b4/Xr7lKazvyO95vs5eFXS8Rshm3fC3EC/QBt4gM4AIHcDY+zV4ehnXrqnpbvrr6jfP2LZpxfEiLy1BLxu9e8uGdLOFunHAHK6iN9J0kdtQLN55A7CrdcqvDaVp4JOyW7eFt7fL8+pEczeehSfEZujfvFw1pkaOEm5WJ30qNidIzkYBGcbDI881r8HrhOjj1ajhv4Mrf8A17nNnP4To7PlW1veEo/D2KXEfjWUsdfVA8SSNkdzjHkNiNq8+zWX6XWOGqXwvbGFjHTCO1FOPwlNcc73t9FFw1EaO6dzFPJt9I2Jxjw+Zb7bfVW2Hhem0spayT4q18UV3b6fZ/nI542/h6n1XlLlmGxt0hiAyANcmMF282Pn+nlXzmr1U9VY7Jv29F2RbGKij5v8Nv8A+i4h/LP/APLHX0Pin/1VHuvwZVD67LjkPiEb8YvUUkspnyMEYxKB3r5GPhOp0z+kWpcM+W6678uaPP0WmnDUznLk8/iSPh7eo/Eb9VOSrtqGCMfiOP8AhXNfhuo0snbasRnvHfn1O9DROF1kpLZ8jPwvvkknvQhzpkAOxG+qT1+1TX4bqNH8V0cKe636f4x4fROuc3Lqzz8OL1Hvr9VOSjkEYI/zJPWor8N1GlbttjiM947kaGidd1kpdeRa8pQqL29IkDEtllAI0+OTA1dm2747HIrPpYRV1mHk60UIxvtaeXnf05mjmHVY3gu1BaKXwSqDjfbB++Bke4PrXGob09qtXJ7M41P/AKtyvX1Xs/c08GtzfSPdXQ/BXKxxnIXAyc9xnHr5n7VFMZXydtn1eiOdPGWqk7rvq9Ec4twvWXUZRZdZlA1tgD75z5g/bNYlNeYst+Xk85W/xVu/LztudRzLwIwqtzZkq0fiZVZiCvqASR9x5ivQ1NMoLzKun3o9TWaeUI+bS+W+M7NFd+0JeKTpENUcKgNIAfTuc43znAH61nVstZNRW0epmV89daox2it36/7PXOUKwyxpahkkMba+mW3QDA1AdzgNvTWJQko1bP07DxFeXKMaFh43x2JvAeCW91YgqWEuCrSFm1B/cZwV7bdse9X0VV3U7Pf3Zo09NV+nTi3nvl8yoPMVzbwyWjBjMG0K+dwp8h+8T5H+L2rK9VZVF0v63JGN626mDol9bkmW8vAYbfh7tcDXJgMzajq1dlVG9s/rvWh0Qqobs3fVmx6aujTN27vq/X0KblFlkuVS6LsWQdLWzBfYYzvkdvsaz6OXFala3vyMXh8+K1Ruby1tln1NRtXtn0ZmgFAKAUBG4hbu6YSQxtlSHADdiCRg7EEDB9jUxkk8tZBzdjyLEL1r24ka5nyNBcALHjtoQbbe/wB+5JrZPxCzyFp60ox645v3OFBZyzZzFyRFczx3KO9vcxnInixk+WGVgQdj3/4U0+vsprdMlxQfR/iuxLgm8lVx74aC8Yvc3k0jgBYyFRVQeeEAxk+Z/wClaNL4xLSx4aoJJ8/X3focyr4ubJHE+QnuYYobm9mkhiIJTSil8duowGTgbf3771XR4iqLJWVVpSfLrj2JcMrDZdcQ5UtZrQWjRL0VGEUbaPQqe4Pv5+eazV6u6u7zoy+Lv3OnFNYKNeQH+VFo1/cG2B+jEYYr36ZkAzp9q1f+SSu85VLi+7PfHLJxwbYyZ4HyC1mksdteyxxy5OkojaCcDUpO+oKAM/2pq/EvpUoytrTa+/3JjDh5MsuUuTILBGEeXkkz1JpDln3JwfIDft/XNUazXW6qS49kuSXJExiokO35DWC4eayuHteqPHEqo6E74IVx4e+dqsn4jK2tV3x4uHk8tP59SODDyilvvhk8bC5tLuQXqszmWbBEhb8rADCjy7HY9thWuHjCnHyb615fJJfy+qfch19VzLiw5quIiE4haSxtpz1rdGnjbHc/hgsm2O/v6Vjt0dUvi09mV2ez9Oez+wlSfVHzXkjmi1g41eXMsumGUShH0sc6pEYbAZGwNfS+IaO6zw2mqEctYyl7MqhJKTZjkLmi1t+M3txLLpim62htLHOqVXXYDI8IzU+I6O+3w6mqEG5LGV/+WISSk2SPh7zZaW/EuITTS6Y53do20sdQMjsNgMjYg71R4podRbpaIQg24rf/AKomEkmz18L+brS1nvWnl0CaQMh0scjU5zsDjuO9T43odRfVSq4N4W/3EVySbyefhrzVa29/fyTSaVnk/DOljqy8hGwG2zDvXHjGkuekoxH6q+L02X6ERnGLbbOp5c5hghu7qR2OmZvAQpOfE57eWxFfnOm1NcLZtvm9tjx9JrKq77JSf1ntt6lpfRXHEHVTGYbVW1ZcYZ8eenuPPH3zvWmcLNS0msQ9ebNVkbdZJJrEM9ebLA8pZi6BuJTBqDdMhewOdIbGcVf9E+Hg4ng0fQVweXxPh7flkt5+Bwvb9AoOmBsB5H1B9ferZUQcODGxolpq5V+VjYrYeW5Fg6C3Ugj3A8KZwe66u+KqWmlGHApsojpJRr8tTeP82NXC+UTbljDcOuoANlEbOO2MjbvXFWk8p5hI4o8PVDbrk1n2J/BeX0t2d9TSSSHxSPjJ9hgbD/p6VdVRGvL5t9WX0aWNTcs5b5tkeDlcRTtLBI0OsYZAAyn9D2rmOlUJ8UHjPQ5joo12OdbxnmuhCn5J1ydV7mRpcghyF2x227Y9qqloeKXG5PJRLw1Sn5kpvJLuuVhM6tcTPMq9o8Ki+5IUb1bPSqx5sln0Lp6JWtO2TaXJciVxvl2K4RQw0MmNDrsVA8h7e1d26eFiWenIsv0sLUs7NcsdC5UbCr0aTNAKAUAoBQCgFAKAUAoBQCgFAKAUBUczLP0P9W1dTqw/QUB0dROr9e3+Fr/tjegOeg4XcjS7wxucjWmiEEgaiGVv3iMK6nbLZUgDexW2LbifzIwjdBZ3AgUGzt3mEzKzFIwpj0s6yKARjxaUx37nFT51n9T+YwjzJFdBARw61ZsRkjwAZJfqDOfygJ99RO+MVHnWf1P5jCI1/b3pK9Owtxh3JwIt1UkIrZPaQYJI+mp86z+p/MYXY3GG6VyBYQOuWwxEII/xiunDDKjTCN8Hxk+Vcu2b2cn8xhHsSX2MixhQ4QjeMkH8Euv1fxTAH/y/4hVKhFckcquC3SXyOo4S8rQqZ1VJSPEqnIHsDk5rs7JlAKAUAoBQCgFAKAUAoBQCgFAKAUAoBQCgFAKAUAoBQCgFAKAGgMCgPVAYNAZoBQGKAUAoBQCgFAKAUAoBQCg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data:image/jpeg;base64,/9j/4AAQSkZJRgABAQAAAQABAAD/2wCEAAkGBxQTEBUUExQWFRUVFhgVGBUVGBkYHhocHCAYFxkYFxgcHiggGholHBgYIjEhJSkrLi4uHCAzODMsNygtOisBCgoKDg0OGxAQGzQmICQ0LywtNCwsNDQ0LTQsLDQsLiwsLywsLCwsLCwsLCwsLCwsLCwsLCwsLCwsLCwsLCwsLP/AABEIAMIBBAMBEQACEQEDEQH/xAAbAAEAAgMBAQAAAAAAAAAAAAAABAUBAwYCB//EAEMQAAIBAwIEBAQDBgIIBgMAAAECAwAEERIhBQYTMSJBUWEHFDJxI0KBFVJicpGhM0MWJLGywdHh8FNjc4Kz8TQ1Nv/EABsBAQADAQEBAQAAAAAAAAAAAAABAwQCBQYH/8QAOREAAgIBAgQEAggGAgIDAAAAAAECAxEEIRIxQVEFE2FxIpEUMoGhscHR4SNCUmLw8VOSFSQzNYL/2gAMAwEAAhEDEQA/APuFAKAhpxWEvKgkXVCFMgJxoDAldR7DZTQGG4vbjvPEO3eRPPcefnQHmLjMDHAmjBBIwWAOzFNgTkjUpAPY4oDcOIRYDdVNJOkHUuCe+kHO52O1AaX43bjGZ4vFjH4i75OkY33GQRn2PpQG39pQ4U9WPD50nWuGx30nO+PagI549bdRE6yFpAxTDAg6dOfENgfEMAnfy7GgJEfEoW+mWM+Ets6nwg4LbH6QRjPagNc/GIEjeQypoRdbEMGwvkds7Hy9aA02fMNtKBplUFs4VzobZmT6WwfqRgPXG1AQ+YOb7W0RGkk1dTOgR+MtjYkEHGAdsk99u9czmorLL9PprL58Fa3+4hcG+IFnPKIwzxsxwvVXSGPoGBIz98VXXfCbwmatX4TqtLHjsjt3TydaDVx5woBQCgFAReJ8Sit42kmcIi92b/YPU+w3NQ3glJyeEjmrX4kWLuF1uuTgO6FV+5PkPc1VHUVt4yejb4RrK4eZKG3un+DOtRwRkbj1q4809UAoBQCgFAKAUAoBQCgFAKAUBUXfA7fTK0ikh1bqZZjlcmQ5GfI5I9OwoDleFXPD76Vk6TdaPWR45MaVMekmQbJq6MbY7jTQEFZrOVOs9kWPhmbEzyEDE0qsMbkhnmLKN11at80Ba8NuLFxIphKiKNbw5ZmBMkbJLoOcvpjOlsbeMUB44JPwmUrFAD4YTMFHVXCRu+TknuHeT38R9aA0RcU4QyxQgt+H+JGn42V6mTq23wcf3+9AalvOCK6tgAmOKQHEuNHUCRE7+UirgdwQKAsobnhkAWYAqJkkiDnqHw61Dr3JAMjjt5nNAQrbifCEjkVA2meIah+JlkBuCEBJ23inOMjsfWgLPgvCuHXayNCjMFk0uS0inWrNNvltyHldgfVjQFbztyCJktltykcUBYMrAthGPULjfLEMNxncE43quVak0zXp9XKmEoRSfFjn0xnDXrufPr/hhW9KxRyaBIjDUjKqjZj42JGgdw5IHiA8qyy07VycOR79Pi6n4bZHUSzLeKzzeVt8u591suKI8jRDUJEVXZWUjCvnSc/Sc6T2J7VuPlSfQCgFAKA5r4gcDkvLJo4ivUVhIobYMVz4SfLOe9czhxxwaNLqHp7o2YzjO3umvzPjPHeFG3eFCS8jxs0mkOwLh2BCnBXUv0MA5Opewzvj1Gn2zHmfSeC+Ly45V2v4MZXaOOny2Prvw+vQljbRSllkC6RrDYOSzKqOfC5CYGFJxjHlWyCaikz5nUSjO2cocm20ddXRSKA13M2hGY5IVSxA77DO2fOgObTneEoH6coGnW2QngGiKQFzrwARNHvvjJzgDNATm5mgHX1Er8sqtJtnZtQGnGcnUrLj1H2yBqs+b7aSB5g5VY0jkkDKcoJFDKpxkFsMNlJ3NAeTznaYOmXXjp50I7f4gUoRhdwQynI9aA22/Nlq6yMJcCKNZX1K6YRgSreIDIOPL1HqKA8/6YWnUEXV8Z07aHwNQDLltOASGXvjuBQGpOdLUhCrk69BHhYYV3MauxIwoJB7nOB2oC44bxFJ4lliOpH3VsEZ3I7EA9xQEugFAYIoDWtug7Ko+wAoCJLcW0Z0s0KEb4YopGds4PrQBbi20Fw0OgDDMCmBnuCewzTDzgGqx4laSNphlgdiDsjITjz2HcUaa5glTmFBqfpoO2W0r/c0W4NMN3bMQqPAzdgFZCdt8ACgId3e2ImQyTQLLFqVQZFUrrxqGnON8DuKnhfYFqsMZAwqEY22GMb4x7bn+tc5By3EOeIEm+WtIzdXBP8Ahw4CKc4JllxpTGN+9XeRPg43svXr7dyMrOCj4+3FbtJoWitY4GZbdwsshcM2ghlk0gba1P0+RruK03lPLlx+yx+ORvki2sfGI4GtrdbNIYiLUay7vkhRqLHYkl9W4wM4wcVdT9C4P4rln0Sx97OXxZ2NfDH43awtGPkmFu0cBeTWznUI9GWGNQAlUdvWrceG/wB/yj+o+P0LP5/j+M44fs/T/wAzvnT+92zTHhv9/wAo/qPj9Dy/EuPjG1hvJ0u0n1ZI/e7bGmPDf7/lH9R8fobYeJ8cV4zKliyPN0iFMinPiB33x9J3wartWg4H5bnnpnGPuYXF1PonlWA7OS5u4vcQSxqoTozYQ5BLZOzdiMbEYrBqr7Kpxxyex5ut1NtE48OMPYoOH8Pn4UsNpAyOZnlOqXU2W1nSSc7eAxg+WQT5mmpvshZGMMb9xrNRdXbCFePi7myaW9t7lAywdS4cmMYLKjHSjlN/AGyMjsdzjJOap36mEoxeNzPZqdZXOMJKOZE+941xGKWKJxb6pjhMBiPLuc7d6id+qhKMXjLJs1OsrnGD4cy9/wBTxxXj3ELd4lkW3zKdK4DHfKjfxbfUKi3UaqppSxuc36vWUuKlw7+/6nnjPGb+IpHMtseuSgAViDkhSG8XY6qm3UamtxTxuTfqdZTKKko7vCJvC5BBJHb3NtBGWVlieFfB4vrjIx4SQF9jtWqF84yULVjPJrl7GyvUWRmoXLd8muXsXr8ItVDkwwqGUq5KqAVZi7Bj6FmJ+5rU3jc2tpczTZW1iVaKJbcq4AeNAmGA2AZR3HlXKsi+TOY2wl9V5MXNhYO3jS2LaQniEedK9l+w228qnij3J449yRbcHtBlo4YfEnTJVV3TZdGR3XAAxU5RKafIhXNlYCVHboLJGSRuo8WkR5Zc4JCqAM9sVy7IJ4bOHdWnhyXzN8lhY6FDR22jAC5EeMKSygewLMR6Emp4l3OuOPcsrOCNI1WJVVAPCEAAx32xtXR0SKAUAoBQHKnlW2jvLi/nCOzhSDIq6YlVQpIz5nByfTA9c9OyTiq+hG3M+G8RtlmuZuIQWQNhDMuqMZVSO2dsYBG5A2UsAe9fRQfDXHTWT/iNZT/oz/K36r5Mr5vJ9N5t4THf2UF9wwhZrYaoimEOle8RGNnXGyn3HY15Gms8i2VWoT4XtJfg16rmdvdZRzXLrS8wXqtd6VgtEUtCp2diTvg9tWDq9AoHma028OhqcYbyn/Nj+X+18svr25EfWZK+K9pBPcW3D7K2iNyB9UelQi74iONsYDNv9O371PDW6oTvm/gW2H/O3037c8kS32RM+GFvZzWM/DJoRFcDUsysMO+50yDO+pc9h22PY1XrozrsjdW8we8X29GujXYmO6wznLrjfEOHq/BwQzO6pBNnBWNzgaTtgE+Z+klxvtWlVae//wBvGy+vFd/Trwvq+n4RlrY+vcj8qxcPthCmC58UkmN3b39h2A9P1rytRqZaix2S+xdEuyO0sIrFtpRe3EmpzEbuFdG2hfBBuPxPMkZ8BOR3Aqkk1pYub6WcNNpF1HEYwydLBELFiudWvURv7UBp43ZSNc3EoeYKl1bDQpQRkFbbXrBOondT220DHc5As3jY3StmQKszKVDrobU8ZWQrrzldLJjT+fPkKA1XMTG7ibMgVbhl0al0MS2RIV15yMMn0/mJ8hQGbpH+ZibxaPnCBuMf5u+Ne2+fyZznfFAdjQHI8/CPNtrLA9QldIByfDsc9h7+WPOsOtUPh4n12PN8RUHwcbxvsOa9PzthkkHqNgAZz9Hc523x/eo1OPOry+41ij59Tb3yzPNQX56x1FgdbacAEHdM6iTsPtmmp4fOrzz/ANDWcP0irPfb7jHMwX5+xyTnU2MAEd17701HD51eRq1H6RVnuzTz2F+YstWreQ404/ei7g998ennXOu4eOvi7nHiPB5lXF3/AEPXOwTr2estq6o0hQCM6o8lsnt22Hr7b9azhcocT3zsdeIKDnXxPfOxa818I+Yt2UfWp1of4hnufcZFaNVUra8dVujRrNP51Tj1W69zh4LybiUkMDkKiDLkZ8WnHiP8XYfc5ryI2z1clXLZLmeJG2zXTjVLZLn6lvztZowt7S3jUyZ8IXcovv8AuqSc5PpmtWthF8NUFv8AgbfEIKShRUvi/AckwW8kMttLEglViHDAEsPI7/unI27frTRRrlB1ySyufqT4fGqVbpmlxLn3fqVV5eTcNea3Q6o3GYyfy5zllA89yPuAaosss0knWuT5ehksts0LlVHdPl6F/wAO4ZDZWLyTAO0ianDY8WRkRjPff9c5Naq6oUUuU92+efwN9VFem07lZu2t89fQ5Tl8LBcRT3EP4MhbQSMhTnYjPpjz8t6waf8Ah2Kya+F8vQ8rSfwrY22R+GWceh9bjIIGnGMbY7Y9sV7/ALH1CxjY2VJIoBQCgOb4zydFddQTTXJjldXaES4j8IUABcZC+EHGcZ3711Cbg+KPMFxZcKhhhEMcaJEBp6YA04PfI8875z3zvUSbk8t7g5pvhvaASojXEUUxzJBFMyRnsMaPQ43/AKdqtlqLJSUpPLXff8SMI9Wvw5s4Z+tbda2fTp/BkKjHY5Ugg59/PfvSd9k4KEnlLL39RgsOXOULWyZ3hQmSQlnlkOp2ycnxemd9q4nZOaSk9l0GDxxrky1uZlnZWjnUgieFjG+wwMsO+22/lt2pG2cYOtP4X0GCqv8A4YWUscobqGaRtfzLuXlDDGMMfLbt/wAhi6vV21tYfLbGNmnzTXVPqGkzxwmDi1kRG/T4hADgSa+nOB5Z1nS3bzOfeubJ0TTcVwvtzX2dvvI3Rz93zUkN7O8lvfhmlibpdNWUBBHkgrIVydJ7Zzgb7VfToZWxUozj9ssEOeDQOdIPmGmNvfZ62sIIvCVPQ3Ya8ax0mA9mNWf+Ms/rh/3Q412NfEecIZJpJfl74Eyo6qIsKQBbZLjV9S9F9P8AMfWn/jLP64f90ONHuTnKyW4N21vfCUSfWYwFERIPTxqxjI1eurz8qLwux8pw/wCyHmLsa5+brP5pbtre9WVZsmRkCqIsn8M+LAXU2vf8xznG1cWeHzri5Ocdu0kFPJ0MUUT3EV3GZGd7jWU1xHKt4AAudeFGG050jMjb5rAdn0TNAcH8Q7vMsCBHJjPUJCkjBOMA+vhNeV4hL4orHJ5PF8Us+KEUm8NMicc4+s1zbSrDOFhZiwKbnJU7YPtVd+oVlsJJPb0KtTqlZbXNRfw+g45zAs1zayrDOFgYswZNzkqfDgkflNL9Qp2wmk8L0Gp1cbLq5xi8R57DjXH1luraZYpgsDEsGTc5I+nBOe1TdqIzthNJ7eg1GrjZdXNReI+hr5k44tzLatHFKBE+ptS47lDsQSPymudTerpQcU9n2I1WpjfZW4J7Pt6mrjnMsV69vNbh5EgmcPhfNGQkZGRuACPZhV3iDxODxy3LvFMqytpN4eToby/ur2PTbxNBG2zSS+FsfwAb49/vV0p3XRxBcK7v8i+dl+ojiuPCu75/YiVw/k6GJU0tIsiggyRtoLZOd8f0HtXVeihBLHNdSyrw+utLDeV1W2S04bwOKBmZAxdvqkdizN92P/ewq+umMMtc31NFWnhW21zfV8zVf8uwyyrMQySr2eM6T+vrXM9PCUuPr6HM9LXOas5S7ohzcl27szSGSRmGCzuSfuPQjtVUtFVJ5ll/aVS8OpnJynlv1ZuPKsDFTIZZggwqyyFlH/tqx6WDxxb47lj0dcsceXjuywu+FxSRdJ0BQAAL5DGwx6YqyVUJR4Wti2dMJx4JLY32lsI41RfpRQoz6AYFdKCSSR3CCjFRXQ3V0dCgFAKAUAoBQCgFAKAUAoDneTOZxfRzNo6bQzyQMmrVuhwDnA7+mPKgOioBQHN8yWczF3LAwxosiBSAySoS/VGUOo4wNOoDGQQc7AfP25yPEQ1tdxxrbPGzsVaZCNOCrOUz4R3YE49zVNVysbS6Hp6/w2ekrrnPnLn6H0bk7iltNbKtqxKQgRaWJLLp8IBLEkjA2bJBHnVqaPNcXHmi+qSBQCgFAVnGbGSTTpZSgDB4Xzpk1YA1MMlQNz2PegPmA59ukuFtkEJjWX5c9UOxOCYyC6fxeENp7YY75qhXp2cB68vC5R0K1T68l2XdnZcjcWsDJPbWirG0bszKIxGH7ZK47hCRGcgEFR7VdlZweW65KKk1s+R0/ELtYYpJXICxozsScABQScny7VJwVnJfHGvbGG6aLomUMenq14AZlB1YGcgA9vOgLygFAKAUAoBQCgFAKAUAoBQCgFAKAUAoAaA+e8qRi249xG32AuEiu4wBtgeCTO2Adbf3+9AfQqAUBquog6Mp7MpU/Ygg0B8cuPhtexORCyuoyFdZNDY7eIEDBI7gZBrA9LOMswZ9bHx7S30KvVwbaxySe6680dp8NeVJbGKXrOpeUp4VyQoTUANRxk+L0wMDvWuuHCj57W6rz5rHKKws837naVYYxQCgFAKA+Wc1/DWSS4eS1ZNMjF2SQldLMctpIU5BO++4JP6ZLtM5S44vc+j8O8cjRR5F8OKPTGOXbcsvh7yNLZ3D3E8il2VkCISwwxRmZmIG+UGw9TvVtVbju+Z5/iGvjqHwVrEE8rPTKxhdltyJHxfvWFgLaP8Axb2VLVANzhjlzgbkADB/mHrVx5h1/C7IQwxxL9MaKg+ygD/hQEqgFAKAUAoBQCgFAKAUAoBQCgFAKAUAoBQHz/m9/l+OcNuBgCcTWkjE42IVkHfH1Z/7xQFvxPmSaGV827vGjlNKKS7KIhJ1lOQpTX+Fp75oD3d8ySJPGogcxvHG5ODqDSa8Kc4C6dIz/MKAhD4gISB8tcaihfSwVW2YoECFtRcgagMfTvQEq25w1hiLS5GmNZDrQL9QDBBk5L4YAgdjsaA1/wCmLCdYzaXGl1DK6rnB8epXzgLuoxvvknbbIGL/AJukVbZ0tZyJQHdDGdSKRJtscBwyrkHbDDegNz8zu8Mzx28qNF0yOqhw+sgHTpO+Bn/6oDTb8w3TNvAAoIUth8jM0sIkCnGpCkYfAOV6incZNASIuaWELO9tMWWdYtCLklXAZJAD3XSw1Y7EMPI0Am5nbpQSCCROrIU6cgXXjpvLsA2zHTjB3B2IoCGvPOpTps7oHpu41x4yVaRQnsx6eoezL60BtPOwDlRZ3RwZASI9vwwpznzDavCfMhh5UBSX03zvMdvEu8VjAbhtj/iybKrehClGH2NAfSKAUAoBQCgFAKAUAoBQCgFAKAUAoBQCgFAKA+b/ABw4bcyWUc1tg/LSidhpBcafpdD7HuPMfagOy4QsqWMepjJP0VJLkZaQrk5xgfVt5UBUycQ4oANNtCT09zrAAk1L2/Ezp0av1A8jsBb8cLRxtLDCsswwFBG+MgE5AzspJwNzjFAUU3HOJam02SgKFIyxbWWjLEAjGkLIApJHmD9gJFzxfiAeVVtUOgqEbU2HGgszduxYaQM7ZGaAiTcd4n4gLMAjQA+dQJOosQuQcY0jJ2Bz7UBs/b3ECcCy0ASuu5zrQZKkEHwZ8O5znfHagJXC+MXrzRLLaBI3Ri8gY+FgXCjDDsQqHHfx+1AQZeYOJHRpsMeJtQLA6gAxGDnCb6Bk5zk4oDM/Fb4sh+RRmEWoOSfC5k0FdxlQY/F60B7PH+I7/wCof5bsPH+dSAFOM9/Gftp9TgC+68r2ZZlMMrQsSFIYo+k9u4JB33z70B83+B0d3K11fThdN24OpgQzlf3N8CJdRA+2PKgPrdAKAUAoBQCgFAKAUAoBQCgFAKAUAoBQCgFAYIzQGaAUAoBQCgFAKAUAoBQCgMMMigPFvCqKERQqqMBVAAAHYADYCgNlAKAUAoBQCgFAKAUAoBQCgFAKAUAoBQCgFAKAUAoBmgFRkCpAoCvveNQxSdN3w+nXpCu2F8XiOkHSPCRv3xQFbFzrZkv+LgICSxRwpVUSVnDacFAsiHV23GM5oCQ/NVqDgyEbA7xyjGdeNWU8P+G538hQEX/Te0yAZNiXBYKxCsmnKEgfV41OBk4NAeoedbRpTGsmo4UhlR2DZaRDo0gltJibUcYHrQG/iHNlrC0iNLmSIeKNQxbJVpABgYyVRj32xvigMNzdaBQxm0gv08lXA1ZK4DacHcEZBxt3oDzDzhZt/nKCNGRhtuoMr5eY/pQF9QCgFAKAUAoBQCgFAKAUAoBQCgFAKAUBgmgKu55mtI5ei9zCsuQvTMihsnGBjOcnI2967VVko8Si8d8EZRa5rgkhcT4nHBGzyMAFH6knsAPU1XZbGuOZFdlsa48Ujl/2rxKYgxW6xIexl7/rnB/tWJ3aqb+COF6nnefrLX/DgkvU8XfFuI22HnjieMHxFPIe58vvg1ErtTVvNJrrg5nqNZQuKyKa64Oo4JxZLmISJ2OxB7qR3BxW2m2NseKJ6NF8boKcSwq0uKPmlHCLJFBHM4ODrAOEw2SCcfb9TVF87IRzBZZn1M7YQ4q1lnK8P4xcSo0sVjbsviDMFA92BycnI71hhq9ROPFGCwebVr9VbDjjWse5mx4xcSxGSKxtzGMgkDHYEnYn0Y/1PrU16vUTjxxgsCvXaqyHHGtY9zxZcSnnjMkdhbOm4LaR5eIjc59DSvV6iyPFGCwTVrtVZDjjWsDh/Ep5kMkVhbMoO7BQN1GfMjsD/eles1E48UYLBFWu1VkeKFax7m3hvGXnDzPYwyx/nZAuolR56sliFJ2966p1ls48ThsuxZp9ffZFzcPhXY6zh0VrPGskccTKx150L9XmTts2c5963V2RnFSjyZ6VdsbIqcXlM3tw+3HeKLfT+VfyjCf0Gw9K7yjvKJwepJAegW5hpAKALKD6H7VCeSMmQ9SSeqAUAoBQA0Bx0XH76a9uYbeCDpW7iMzTO41MUVyoCqdxqGfQEV3JRUIyzu+nb7SDm3+J138w1iLJPner0l/EzF66iThsacsO22PPatq0K8pXuXwddt/bHr35EcXQtL/nK6sLqKPiKwm3mGBc26yKEfzV1dm2Hrtkb+RxRVp3dCTr+st8ende3UlvD3NvMXPrJeR2VjEt1cPgtlsIgIzuwz2GGJ7AEdyRSvSt0u6bxHkv7n2Xt1De+DTzTzzdcNaI3VvE8UoYBreRshgAdOHUevf/AGV1pNI9S3GEvi6J9fZ9/Qhywal5o4q9ib9ILbp/WtviRpWiB3bWH0hsAnGnt9sHhwqVir4n2b6Z/QnLxktB8R7Q8NN7q2Hg6WRr6pGrpb4ycb57YBPlUvR3K/yMfF/m/tjf2I4ljJV8ucMvOJKl1fyvFCTqjtIC0QYb4Mx+pgdsDO49M4rrUeTW3XV8XeT69+FdF97Cy92aE4Zwz56e1+Vi6y3ETA6VxpIhYgb6j3Y7DHfeqo6m6MeFSeO2ScI+macDA8qpJOKvuWpJ+JPKSY4h0yGGMsQuML3xgjuRXnT0s7NRxt4SweVPR2Wat2N4isfbsdqor0T1TEkYIwQCDtg0xnZkNZPnUMh4ZfFWz8vNuD6DO36qTg+xFeQn9Euaf1ZHhRk9DqcP6kv8+4+jI2QPevXPeNHESOk5YhQEYknyGDua5kspo5nHiTRyXJOheGSPrwh6rEupQpgaSJFO4xjP2IrPp9O6qnBvcyaTSyopdbeT1yHFnhjac5fqeAgqynGnSytjDZHn6io0+ndVTg+e/wB5Gk0sqaHXLm8/ebuQoCOHkb+J5NJIAz2Xtk/mBH6VOnodVfA33OtJpnTT5bfc8ch2+LGQAnHUlXLKF3TMT7Bm2Dowz7VFGn8qDiyNJpfIrcW+7IvJfDSY0aGbMUcr6h4xryqDdQQp3BxqB2I7GudDGKrai8rJX4bGEamoPKz+W/7EK/uZOGTTKm8U6l489kbPpsNs7+2msk5y0k5Jbp7oxW2T0M5JbxluvRk/gHA0S2e4vAJGdSx6uG0r3G57Mf8AlV+np4K3Zbu3vv0NGl06hU7L9299+hzvAZcXEJuRL0HyIxIzFe+2c91GcH7g1hok1YnbnhfLfYwaaTV0Xdnhf1cs6Hmjhz2rrd2xICn8SME6ceun08j6bGtuprlS/Nr+1G7W1Toavq6c1+ZDsEfid0ZJNS28ePw87E/u+hyRk+2KqqctVbxPaK6FNTlrruOWVBdCFzcEFyyWiMjIhMvRJUHsT4U9B3P/ACqvWf8AycNXNc8FWvl/G4aE00t8HacnGBrZHhAzjS5Jy2odwzdzvv8AbFelpXCUFKP7nraJ1yqUofb3+0v60mwUAoBQCgOU5o43PFDItpayy3BfQvg0puB+MX+kqM4xkHI8gM13VGEppTeF1/b1IbOLt/hHJ8p1TMRxHWJhKGbAOzaCc4LZydfr7V6T8S/iYUf4eOHh9F69+ue5zw7epYcQvLm74Y9vfcOna5GAOmECs++JVk3VMbZ799sgnGaLhTqFKizC6Nrl6NdfwZO7W6Kn4TcKuOHyzi7splLqumVVEoGnJKDQTsSQQRttg4wKs191d0Yyre2/w/0tvLx6Pp25ERWCcnKdxxe+NzxGJoLeMGOK2L4cjfDMVPh3OTjGSAOw3iOpWnq8ul/E95S9uSX5k4zzJPLFre8Lma0eKS7sTlopY1DNHk5IZcg43JIGd9x3IEau2rULzc4s/mXR+q7eqYimtjheNctvDdm+NhNHYJMJHiZ11YBJLBB9CdsA9u2cVtp1Ssp8lzXHjEZenWDf4P7DhrfJ9w5f5ktrxA1vKrjGSoOGXtsyHde9eNZXOqXDNYZamnyOfyh4hOuibWt1A+vqOI/pgGOnr0ttnPhO5Fcg9csEdeMaZ9QMjmRpZGjYSNcDSqFyuoGLtp8IIx3oD1y5j5lBpn1AOxd5ZGjYSGbwojOVDAxdgBpBXHegK7hN1IbqHMdwAbudeu00hjcDr+ARFtIH0gbd427bZAmcv3DG6AMVwF69yOs80jRvhpfAIixVRjGkgfkbYbZA6bj3BI7qPRIO26sO6ntt7eo86pupjdHhkZ9RpoXw4Zf6OQg4hd8OOiZTPAOzrnYezHt/Kf0NeerLtM+Ga4o9zzFbqNG+GxcUO/Ynz/EC20nCyE4+kqAD7E5xVj8TqxtktfjFGNs59ih4ZBxG6ckPJGjksWbKrv6Duw9Pas1S1V0s5aTMlH06+WU3GJ9D4TYGFApkaRu7O5ySdh+g27V69cOBYbye7VDgjhvPuTFXFWFhA41fxwQs0h0qfDsCd2zjYe9VXWRrg5S5FOotjVBym9j5lyzexKqKTP1kZiiQhWDauk24ORq/CxqxkBm9a8rQ6qNcHDDzk8Tw3WQqrcGm3nojpE4BPfS9W8HTQAhIlO4znByMj7nuceVaHpp6ifFdsuiNP0S3VT4tRsuiLu45YEioks0skaYwhKqDjtq0qC361oelUklJtpf50NstIppRnJtLp/pE3inBIriIRyL4R9OnYr/KfL7dqttphZHhkiy7T12w4JLYgT8r64RC1xMYxtjKDPoGOnJHtVT0qcOByeCmWjUq/LcngWPKwhV0hnlRX7gaDvjGQSuQf1pXpVWnGDaFWiVUXGuTSZK4Py7DbaigJZ9mZyWJ++a7q08K8uK5llGlrpzwrd88nrhXAYreWR4sr1MZXPhG5PhHl37VNdEK23HqTTpq6pOUOpa1caBQCgFAKAxiowDNTgGNNRgDTTAGKkDFRgAoDse3pTAOG43w7hInZ3HRliPjlt+pCQW0nEkkQAJOpNifMVb5s+Hhb29d/l2+wjCOSfhOsu8XGLxIzJqCSRzFtQYxLnBGptcTAbZ8HtV8NTXGOJVJ+u/5Mhp9zweByRggcaufwstgRyjBOs7EsAGPjG5G+RXf0un/AIY/OX6jhfcjRWWltH7cnjEao6uyuF/EaSPwHqeTIyk9skbnNPpVX/DH5v8AUcL7m/hvL8ksghj4xch0k1Kpjk2ZwX6mz+ANrfdsZ8VPpdX/AAx+cv1HC+5N4FCttcxO/F5rlI53UwqG06yQjs+WxpDTKSfVtqquvrsjiNaj6rP5sJPud5dc62aIGMu7KWRSpUuBudOvAO2/esx0b7bmezlkEKzKXZjGFwRlgCxG49Af6GhGCxThkIOREgPqEXP9cVwq4LocKqCeVFfIlaa7LDNAKA8SQqwwwBHoRmoaT5kNJ8zylqgOQqg+oAFFFLfAUUuSNmKkkzQCgFAKAUAoBQCgFAKAUAoBQCgFAKAUAoCLNw+JyS8cbE9yyKSfuSPYUAHDYcEdKPBxkaF3xuM7b4JJoB+zov8Awo9+/gX39vc0B5PCYM56MWcg56a9xuD27gk0BmHhkKkFYo1I7FUUY8tsDagMfsqDOejFnUWz017nGW7dzgb+woDP7LhwB0YsAEAaF2B7gbdqAynDoQQwijBBLAhFBBbOWBxsTk5PnQEqgFAKAUAoBQCgFAKAUAoBQCgFAKAUAoBQCgFAKAUAoBQCgFAKAUAoBQCgKfm/jnyNlNdaOp0gDozpzllXvg4757UBZ2k2uNHxjUqtj0yAcUBtoBQCgFAKAUAoBQCgFAKAUAoBQCgFAKAUAoBQCgFAKAUAoBQCgFAKAUAoDjvjB/8ApLz+RP8AfSgOm4T/APjxf+mn+6KAl0AoBQCgFAKAUAoBQCgFAKAUAoBQCgFAKAUAoBQCgFAKAUAoBQCgFAKAUBwfxs4gkXB50fVmbTGmFJGoMrYYjZdlPegOl5S4nHc2UMsRJQoACwK50+E7HfGQaAt6AUAoBQCgFAKAUAoBQCgFAKAUAoBQCgFAKAUAoBQCgFAKAUAoBQCgFAKApucOX0v7OS2k2DgYbGSrA5Vhv3BoCysLRIYkijGlEUKo9ABgUBvoBQCgFAKAUAoBQCgFAKAUAoBQCgFAKAxmgGajIMGQDuakGdVRkDNMgFhTIMBwe1MgzmmUBmmQY6g9RTIM6qZQObv+dLdZvl4tVzcb/gwDUdtzqc4RdvU1qWjtdasksRfV/wCZOeJcjmuDfEa4ubyS2Sxw0QkZgZRqGnbBGMZLYGxPet2u8KjptGtQrMt8ljZ/bz+4qlbLfhW5ZWnOdzJI0cdoGkTOpRJuMHSe4x3r5SOutnJxjDdev7Hm1+JXWTcI17rnv+xmz5xuZXdI7PU6bMok7b48x6iphrbZtxUN16k1+I3WScY17rnv+wsecLmYsIrPWUOGAk7Hf1HtSvW22ZUYZx6/sKvEL7W1Cvlz3/YxZc43MzMkdnqZNmAk7bkb5HqDUQ1ts21GHLnuK/Eb7JOMa8tc9/2PVnzfcyu6JZ6mjOHUSbruR5jHka6hrbZycVXy57nVWvusk4qvlz3/AGOl4NxZLhNS5BB0sjd1bzUittVsbFlHoU3Rtjlfb6FgWFW5LsjNACaAFhQZMBx60IyjOaEjVQGC49aEZM6qEmaAUAoBQCgKXnDhT3Vm8Eb9NpCg17+FQyliMdzpB2q7T3RpsVkllLp9hDWVg+efEzhFrZWkKQdVbpnVYWjkfUxHcvljkZI98kY2zXseESnqNQ5TUXBLMspYS9NuZXZ8K2Ivw3sba8+aivuo98SyyCZmyE7ExjbSQ3fzG2NjWjxaduncJ6bCq6cPV+v6MitJ7PmRJeZ73gwmsHBl2/1WY+QY98HOob/T3BGOxq2Gg03iXDqYNQX869u3v3I4nD4WdPy5ybHDZPccTd5JXUyyF5JB01wCVGlh4x+8PM4HavK1mt82/g0sUorZbLL9eR3GO2ZHzbgN8j3UK3j3H7OaWQRh3fT/AAhyO4Hgzg7Z796+k1NDhRJ0Rj5yS4sJZ5b4/Xr7lKazvyO95vs5eFXS8Rshm3fC3EC/QBt4gM4AIHcDY+zV4ehnXrqnpbvrr6jfP2LZpxfEiLy1BLxu9e8uGdLOFunHAHK6iN9J0kdtQLN55A7CrdcqvDaVp4JOyW7eFt7fL8+pEczeehSfEZujfvFw1pkaOEm5WJ30qNidIzkYBGcbDI881r8HrhOjj1ajhv4Mrf8A17nNnP4To7PlW1veEo/D2KXEfjWUsdfVA8SSNkdzjHkNiNq8+zWX6XWOGqXwvbGFjHTCO1FOPwlNcc73t9FFw1EaO6dzFPJt9I2Jxjw+Zb7bfVW2Hhem0spayT4q18UV3b6fZ/nI542/h6n1XlLlmGxt0hiAyANcmMF282Pn+nlXzmr1U9VY7Jv29F2RbGKij5v8Nv8A+i4h/LP/APLHX0Pin/1VHuvwZVD67LjkPiEb8YvUUkspnyMEYxKB3r5GPhOp0z+kWpcM+W6678uaPP0WmnDUznLk8/iSPh7eo/Eb9VOSrtqGCMfiOP8AhXNfhuo0snbasRnvHfn1O9DROF1kpLZ8jPwvvkknvQhzpkAOxG+qT1+1TX4bqNH8V0cKe636f4x4fROuc3Lqzz8OL1Hvr9VOSjkEYI/zJPWor8N1GlbttjiM947kaGidd1kpdeRa8pQqL29IkDEtllAI0+OTA1dm2747HIrPpYRV1mHk60UIxvtaeXnf05mjmHVY3gu1BaKXwSqDjfbB++Bke4PrXGob09qtXJ7M41P/AKtyvX1Xs/c08GtzfSPdXQ/BXKxxnIXAyc9xnHr5n7VFMZXydtn1eiOdPGWqk7rvq9Ec4twvWXUZRZdZlA1tgD75z5g/bNYlNeYst+Xk85W/xVu/LztudRzLwIwqtzZkq0fiZVZiCvqASR9x5ivQ1NMoLzKun3o9TWaeUI+bS+W+M7NFd+0JeKTpENUcKgNIAfTuc43znAH61nVstZNRW0epmV89daox2it36/7PXOUKwyxpahkkMba+mW3QDA1AdzgNvTWJQko1bP07DxFeXKMaFh43x2JvAeCW91YgqWEuCrSFm1B/cZwV7bdse9X0VV3U7Pf3Zo09NV+nTi3nvl8yoPMVzbwyWjBjMG0K+dwp8h+8T5H+L2rK9VZVF0v63JGN626mDol9bkmW8vAYbfh7tcDXJgMzajq1dlVG9s/rvWh0Qqobs3fVmx6aujTN27vq/X0KblFlkuVS6LsWQdLWzBfYYzvkdvsaz6OXFala3vyMXh8+K1Ruby1tln1NRtXtn0ZmgFAKAUBG4hbu6YSQxtlSHADdiCRg7EEDB9jUxkk8tZBzdjyLEL1r24ka5nyNBcALHjtoQbbe/wB+5JrZPxCzyFp60ox645v3OFBZyzZzFyRFczx3KO9vcxnInixk+WGVgQdj3/4U0+vsprdMlxQfR/iuxLgm8lVx74aC8Yvc3k0jgBYyFRVQeeEAxk+Z/wClaNL4xLSx4aoJJ8/X3focyr4ubJHE+QnuYYobm9mkhiIJTSil8duowGTgbf3771XR4iqLJWVVpSfLrj2JcMrDZdcQ5UtZrQWjRL0VGEUbaPQqe4Pv5+eazV6u6u7zoy+Lv3OnFNYKNeQH+VFo1/cG2B+jEYYr36ZkAzp9q1f+SSu85VLi+7PfHLJxwbYyZ4HyC1mksdteyxxy5OkojaCcDUpO+oKAM/2pq/EvpUoytrTa+/3JjDh5MsuUuTILBGEeXkkz1JpDln3JwfIDft/XNUazXW6qS49kuSXJExiokO35DWC4eayuHteqPHEqo6E74IVx4e+dqsn4jK2tV3x4uHk8tP59SODDyilvvhk8bC5tLuQXqszmWbBEhb8rADCjy7HY9thWuHjCnHyb615fJJfy+qfch19VzLiw5quIiE4haSxtpz1rdGnjbHc/hgsm2O/v6Vjt0dUvi09mV2ez9Oez+wlSfVHzXkjmi1g41eXMsumGUShH0sc6pEYbAZGwNfS+IaO6zw2mqEctYyl7MqhJKTZjkLmi1t+M3txLLpim62htLHOqVXXYDI8IzU+I6O+3w6mqEG5LGV/+WISSk2SPh7zZaW/EuITTS6Y53do20sdQMjsNgMjYg71R4podRbpaIQg24rf/AKomEkmz18L+brS1nvWnl0CaQMh0scjU5zsDjuO9T43odRfVSq4N4W/3EVySbyefhrzVa29/fyTSaVnk/DOljqy8hGwG2zDvXHjGkuekoxH6q+L02X6ERnGLbbOp5c5hghu7qR2OmZvAQpOfE57eWxFfnOm1NcLZtvm9tjx9JrKq77JSf1ntt6lpfRXHEHVTGYbVW1ZcYZ8eenuPPH3zvWmcLNS0msQ9ebNVkbdZJJrEM9ebLA8pZi6BuJTBqDdMhewOdIbGcVf9E+Hg4ng0fQVweXxPh7flkt5+Bwvb9AoOmBsB5H1B9ferZUQcODGxolpq5V+VjYrYeW5Fg6C3Ugj3A8KZwe66u+KqWmlGHApsojpJRr8tTeP82NXC+UTbljDcOuoANlEbOO2MjbvXFWk8p5hI4o8PVDbrk1n2J/BeX0t2d9TSSSHxSPjJ9hgbD/p6VdVRGvL5t9WX0aWNTcs5b5tkeDlcRTtLBI0OsYZAAyn9D2rmOlUJ8UHjPQ5joo12OdbxnmuhCn5J1ydV7mRpcghyF2x227Y9qqloeKXG5PJRLw1Sn5kpvJLuuVhM6tcTPMq9o8Ki+5IUb1bPSqx5sln0Lp6JWtO2TaXJciVxvl2K4RQw0MmNDrsVA8h7e1d26eFiWenIsv0sLUs7NcsdC5UbCr0aTNAKAUAoBQCgFAKAUAoBQCgFAKAUBUczLP0P9W1dTqw/QUB0dROr9e3+Fr/tjegOeg4XcjS7wxucjWmiEEgaiGVv3iMK6nbLZUgDexW2LbifzIwjdBZ3AgUGzt3mEzKzFIwpj0s6yKARjxaUx37nFT51n9T+YwjzJFdBARw61ZsRkjwAZJfqDOfygJ99RO+MVHnWf1P5jCI1/b3pK9Owtxh3JwIt1UkIrZPaQYJI+mp86z+p/MYXY3GG6VyBYQOuWwxEII/xiunDDKjTCN8Hxk+Vcu2b2cn8xhHsSX2MixhQ4QjeMkH8Euv1fxTAH/y/4hVKhFckcquC3SXyOo4S8rQqZ1VJSPEqnIHsDk5rs7JlAKAUAoBQCgFAKAUAoBQCgFAKAUAoBQCgFAKAUAoBQCgFAKAGgMCgPVAYNAZoBQGKAUAoBQCgFAKAUAoBQCgF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jpeg;base64,/9j/4AAQSkZJRgABAQAAAQABAAD/2wCEAAkGBxQTEBUUExQWFRUVFhgVGBUVGBkYHhocHCAYFxkYFxgcHiggGholHBgYIjEhJSkrLi4uHCAzODMsNygtOisBCgoKDg0OGxAQGzQmICQ0LywtNCwsNDQ0LTQsLDQsLiwsLywsLCwsLCwsLCwsLCwsLCwsLCwsLCwsLCwsLCwsLP/AABEIAMIBBAMBEQACEQEDEQH/xAAbAAEAAgMBAQAAAAAAAAAAAAAABAUBAwYCB//EAEMQAAIBAwIEBAQDBgIIBgMAAAECAwAEERIhBQYTMSJBUWEHFDJxI0KBFVJicpGhM0MWJLGywdHh8FNjc4Kz8TQ1Nv/EABsBAQADAQEBAQAAAAAAAAAAAAABAwQCBQYH/8QAOREAAgIBAgQEAggGAgIDAAAAAAECAxEEIRIxQVEFE2FxIpEUMoGhscHR4SNCUmLw8VOSFSQzNYL/2gAMAwEAAhEDEQA/APuFAKAhpxWEvKgkXVCFMgJxoDAldR7DZTQGG4vbjvPEO3eRPPcefnQHmLjMDHAmjBBIwWAOzFNgTkjUpAPY4oDcOIRYDdVNJOkHUuCe+kHO52O1AaX43bjGZ4vFjH4i75OkY33GQRn2PpQG39pQ4U9WPD50nWuGx30nO+PagI549bdRE6yFpAxTDAg6dOfENgfEMAnfy7GgJEfEoW+mWM+Ets6nwg4LbH6QRjPagNc/GIEjeQypoRdbEMGwvkds7Hy9aA02fMNtKBplUFs4VzobZmT6WwfqRgPXG1AQ+YOb7W0RGkk1dTOgR+MtjYkEHGAdsk99u9czmorLL9PprL58Fa3+4hcG+IFnPKIwzxsxwvVXSGPoGBIz98VXXfCbwmatX4TqtLHjsjt3TydaDVx5woBQCgFAReJ8Sit42kmcIi92b/YPU+w3NQ3glJyeEjmrX4kWLuF1uuTgO6FV+5PkPc1VHUVt4yejb4RrK4eZKG3un+DOtRwRkbj1q4809UAoBQCgFAKAUAoBQCgFAKAUBUXfA7fTK0ikh1bqZZjlcmQ5GfI5I9OwoDleFXPD76Vk6TdaPWR45MaVMekmQbJq6MbY7jTQEFZrOVOs9kWPhmbEzyEDE0qsMbkhnmLKN11at80Ba8NuLFxIphKiKNbw5ZmBMkbJLoOcvpjOlsbeMUB44JPwmUrFAD4YTMFHVXCRu+TknuHeT38R9aA0RcU4QyxQgt+H+JGn42V6mTq23wcf3+9AalvOCK6tgAmOKQHEuNHUCRE7+UirgdwQKAsobnhkAWYAqJkkiDnqHw61Dr3JAMjjt5nNAQrbifCEjkVA2meIah+JlkBuCEBJ23inOMjsfWgLPgvCuHXayNCjMFk0uS0inWrNNvltyHldgfVjQFbztyCJktltykcUBYMrAthGPULjfLEMNxncE43quVak0zXp9XKmEoRSfFjn0xnDXrufPr/hhW9KxRyaBIjDUjKqjZj42JGgdw5IHiA8qyy07VycOR79Pi6n4bZHUSzLeKzzeVt8u591suKI8jRDUJEVXZWUjCvnSc/Sc6T2J7VuPlSfQCgFAKA5r4gcDkvLJo4ivUVhIobYMVz4SfLOe9czhxxwaNLqHp7o2YzjO3umvzPjPHeFG3eFCS8jxs0mkOwLh2BCnBXUv0MA5Opewzvj1Gn2zHmfSeC+Ly45V2v4MZXaOOny2Prvw+vQljbRSllkC6RrDYOSzKqOfC5CYGFJxjHlWyCaikz5nUSjO2cocm20ddXRSKA13M2hGY5IVSxA77DO2fOgObTneEoH6coGnW2QngGiKQFzrwARNHvvjJzgDNATm5mgHX1Er8sqtJtnZtQGnGcnUrLj1H2yBqs+b7aSB5g5VY0jkkDKcoJFDKpxkFsMNlJ3NAeTznaYOmXXjp50I7f4gUoRhdwQynI9aA22/Nlq6yMJcCKNZX1K6YRgSreIDIOPL1HqKA8/6YWnUEXV8Z07aHwNQDLltOASGXvjuBQGpOdLUhCrk69BHhYYV3MauxIwoJB7nOB2oC44bxFJ4lliOpH3VsEZ3I7EA9xQEugFAYIoDWtug7Ko+wAoCJLcW0Z0s0KEb4YopGds4PrQBbi20Fw0OgDDMCmBnuCewzTDzgGqx4laSNphlgdiDsjITjz2HcUaa5glTmFBqfpoO2W0r/c0W4NMN3bMQqPAzdgFZCdt8ACgId3e2ImQyTQLLFqVQZFUrrxqGnON8DuKnhfYFqsMZAwqEY22GMb4x7bn+tc5By3EOeIEm+WtIzdXBP8Ahw4CKc4JllxpTGN+9XeRPg43svXr7dyMrOCj4+3FbtJoWitY4GZbdwsshcM2ghlk0gba1P0+RruK03lPLlx+yx+ORvki2sfGI4GtrdbNIYiLUay7vkhRqLHYkl9W4wM4wcVdT9C4P4rln0Sx97OXxZ2NfDH43awtGPkmFu0cBeTWznUI9GWGNQAlUdvWrceG/wB/yj+o+P0LP5/j+M44fs/T/wAzvnT+92zTHhv9/wAo/qPj9Dy/EuPjG1hvJ0u0n1ZI/e7bGmPDf7/lH9R8fobYeJ8cV4zKliyPN0iFMinPiB33x9J3wartWg4H5bnnpnGPuYXF1PonlWA7OS5u4vcQSxqoTozYQ5BLZOzdiMbEYrBqr7Kpxxyex5ut1NtE48OMPYoOH8Pn4UsNpAyOZnlOqXU2W1nSSc7eAxg+WQT5mmpvshZGMMb9xrNRdXbCFePi7myaW9t7lAywdS4cmMYLKjHSjlN/AGyMjsdzjJOap36mEoxeNzPZqdZXOMJKOZE+941xGKWKJxb6pjhMBiPLuc7d6id+qhKMXjLJs1OsrnGD4cy9/wBTxxXj3ELd4lkW3zKdK4DHfKjfxbfUKi3UaqppSxuc36vWUuKlw7+/6nnjPGb+IpHMtseuSgAViDkhSG8XY6qm3UamtxTxuTfqdZTKKko7vCJvC5BBJHb3NtBGWVlieFfB4vrjIx4SQF9jtWqF84yULVjPJrl7GyvUWRmoXLd8muXsXr8ItVDkwwqGUq5KqAVZi7Bj6FmJ+5rU3jc2tpczTZW1iVaKJbcq4AeNAmGA2AZR3HlXKsi+TOY2wl9V5MXNhYO3jS2LaQniEedK9l+w228qnij3J449yRbcHtBlo4YfEnTJVV3TZdGR3XAAxU5RKafIhXNlYCVHboLJGSRuo8WkR5Zc4JCqAM9sVy7IJ4bOHdWnhyXzN8lhY6FDR22jAC5EeMKSygewLMR6Emp4l3OuOPcsrOCNI1WJVVAPCEAAx32xtXR0SKAUAoBQHKnlW2jvLi/nCOzhSDIq6YlVQpIz5nByfTA9c9OyTiq+hG3M+G8RtlmuZuIQWQNhDMuqMZVSO2dsYBG5A2UsAe9fRQfDXHTWT/iNZT/oz/K36r5Mr5vJ9N5t4THf2UF9wwhZrYaoimEOle8RGNnXGyn3HY15Gms8i2VWoT4XtJfg16rmdvdZRzXLrS8wXqtd6VgtEUtCp2diTvg9tWDq9AoHma028OhqcYbyn/Nj+X+18svr25EfWZK+K9pBPcW3D7K2iNyB9UelQi74iONsYDNv9O371PDW6oTvm/gW2H/O3037c8kS32RM+GFvZzWM/DJoRFcDUsysMO+50yDO+pc9h22PY1XrozrsjdW8we8X29GujXYmO6wznLrjfEOHq/BwQzO6pBNnBWNzgaTtgE+Z+klxvtWlVae//wBvGy+vFd/Trwvq+n4RlrY+vcj8qxcPthCmC58UkmN3b39h2A9P1rytRqZaix2S+xdEuyO0sIrFtpRe3EmpzEbuFdG2hfBBuPxPMkZ8BOR3Aqkk1pYub6WcNNpF1HEYwydLBELFiudWvURv7UBp43ZSNc3EoeYKl1bDQpQRkFbbXrBOondT220DHc5As3jY3StmQKszKVDrobU8ZWQrrzldLJjT+fPkKA1XMTG7ibMgVbhl0al0MS2RIV15yMMn0/mJ8hQGbpH+ZibxaPnCBuMf5u+Ne2+fyZznfFAdjQHI8/CPNtrLA9QldIByfDsc9h7+WPOsOtUPh4n12PN8RUHwcbxvsOa9PzthkkHqNgAZz9Hc523x/eo1OPOry+41ij59Tb3yzPNQX56x1FgdbacAEHdM6iTsPtmmp4fOrzz/ANDWcP0irPfb7jHMwX5+xyTnU2MAEd17701HD51eRq1H6RVnuzTz2F+YstWreQ404/ei7g998ennXOu4eOvi7nHiPB5lXF3/AEPXOwTr2estq6o0hQCM6o8lsnt22Hr7b9azhcocT3zsdeIKDnXxPfOxa818I+Yt2UfWp1of4hnufcZFaNVUra8dVujRrNP51Tj1W69zh4LybiUkMDkKiDLkZ8WnHiP8XYfc5ryI2z1clXLZLmeJG2zXTjVLZLn6lvztZowt7S3jUyZ8IXcovv8AuqSc5PpmtWthF8NUFv8AgbfEIKShRUvi/AckwW8kMttLEglViHDAEsPI7/unI27frTRRrlB1ySyufqT4fGqVbpmlxLn3fqVV5eTcNea3Q6o3GYyfy5zllA89yPuAaosss0knWuT5ehksts0LlVHdPl6F/wAO4ZDZWLyTAO0ianDY8WRkRjPff9c5Naq6oUUuU92+efwN9VFem07lZu2t89fQ5Tl8LBcRT3EP4MhbQSMhTnYjPpjz8t6waf8Ah2Kya+F8vQ8rSfwrY22R+GWceh9bjIIGnGMbY7Y9sV7/ALH1CxjY2VJIoBQCgOb4zydFddQTTXJjldXaES4j8IUABcZC+EHGcZ3711Cbg+KPMFxZcKhhhEMcaJEBp6YA04PfI8875z3zvUSbk8t7g5pvhvaASojXEUUxzJBFMyRnsMaPQ43/AKdqtlqLJSUpPLXff8SMI9Wvw5s4Z+tbda2fTp/BkKjHY5Ugg59/PfvSd9k4KEnlLL39RgsOXOULWyZ3hQmSQlnlkOp2ycnxemd9q4nZOaSk9l0GDxxrky1uZlnZWjnUgieFjG+wwMsO+22/lt2pG2cYOtP4X0GCqv8A4YWUscobqGaRtfzLuXlDDGMMfLbt/wAhi6vV21tYfLbGNmnzTXVPqGkzxwmDi1kRG/T4hADgSa+nOB5Z1nS3bzOfeubJ0TTcVwvtzX2dvvI3Rz93zUkN7O8lvfhmlibpdNWUBBHkgrIVydJ7Zzgb7VfToZWxUozj9ssEOeDQOdIPmGmNvfZ62sIIvCVPQ3Ya8ax0mA9mNWf+Ms/rh/3Q412NfEecIZJpJfl74Eyo6qIsKQBbZLjV9S9F9P8AMfWn/jLP64f90ONHuTnKyW4N21vfCUSfWYwFERIPTxqxjI1eurz8qLwux8pw/wCyHmLsa5+brP5pbtre9WVZsmRkCqIsn8M+LAXU2vf8xznG1cWeHzri5Ocdu0kFPJ0MUUT3EV3GZGd7jWU1xHKt4AAudeFGG050jMjb5rAdn0TNAcH8Q7vMsCBHJjPUJCkjBOMA+vhNeV4hL4orHJ5PF8Us+KEUm8NMicc4+s1zbSrDOFhZiwKbnJU7YPtVd+oVlsJJPb0KtTqlZbXNRfw+g45zAs1zayrDOFgYswZNzkqfDgkflNL9Qp2wmk8L0Gp1cbLq5xi8R57DjXH1luraZYpgsDEsGTc5I+nBOe1TdqIzthNJ7eg1GrjZdXNReI+hr5k44tzLatHFKBE+ptS47lDsQSPymudTerpQcU9n2I1WpjfZW4J7Pt6mrjnMsV69vNbh5EgmcPhfNGQkZGRuACPZhV3iDxODxy3LvFMqytpN4eToby/ur2PTbxNBG2zSS+FsfwAb49/vV0p3XRxBcK7v8i+dl+ojiuPCu75/YiVw/k6GJU0tIsiggyRtoLZOd8f0HtXVeihBLHNdSyrw+utLDeV1W2S04bwOKBmZAxdvqkdizN92P/ewq+umMMtc31NFWnhW21zfV8zVf8uwyyrMQySr2eM6T+vrXM9PCUuPr6HM9LXOas5S7ohzcl27szSGSRmGCzuSfuPQjtVUtFVJ5ll/aVS8OpnJynlv1ZuPKsDFTIZZggwqyyFlH/tqx6WDxxb47lj0dcsceXjuywu+FxSRdJ0BQAAL5DGwx6YqyVUJR4Wti2dMJx4JLY32lsI41RfpRQoz6AYFdKCSSR3CCjFRXQ3V0dCgFAKAUAoBQCgFAKAUAoDneTOZxfRzNo6bQzyQMmrVuhwDnA7+mPKgOioBQHN8yWczF3LAwxosiBSAySoS/VGUOo4wNOoDGQQc7AfP25yPEQ1tdxxrbPGzsVaZCNOCrOUz4R3YE49zVNVysbS6Hp6/w2ekrrnPnLn6H0bk7iltNbKtqxKQgRaWJLLp8IBLEkjA2bJBHnVqaPNcXHmi+qSBQCgFAVnGbGSTTpZSgDB4Xzpk1YA1MMlQNz2PegPmA59ukuFtkEJjWX5c9UOxOCYyC6fxeENp7YY75qhXp2cB68vC5R0K1T68l2XdnZcjcWsDJPbWirG0bszKIxGH7ZK47hCRGcgEFR7VdlZweW65KKk1s+R0/ELtYYpJXICxozsScABQScny7VJwVnJfHGvbGG6aLomUMenq14AZlB1YGcgA9vOgLygFAKAUAoBQCgFAKAUAoBQCgFAKAUAoAaA+e8qRi249xG32AuEiu4wBtgeCTO2Adbf3+9AfQqAUBquog6Mp7MpU/Ygg0B8cuPhtexORCyuoyFdZNDY7eIEDBI7gZBrA9LOMswZ9bHx7S30KvVwbaxySe6680dp8NeVJbGKXrOpeUp4VyQoTUANRxk+L0wMDvWuuHCj57W6rz5rHKKws837naVYYxQCgFAKA+Wc1/DWSS4eS1ZNMjF2SQldLMctpIU5BO++4JP6ZLtM5S44vc+j8O8cjRR5F8OKPTGOXbcsvh7yNLZ3D3E8il2VkCISwwxRmZmIG+UGw9TvVtVbju+Z5/iGvjqHwVrEE8rPTKxhdltyJHxfvWFgLaP8Axb2VLVANzhjlzgbkADB/mHrVx5h1/C7IQwxxL9MaKg+ygD/hQEqgFAKAUAoBQCgFAKAUAoBQCgFAKAUAoBQHz/m9/l+OcNuBgCcTWkjE42IVkHfH1Z/7xQFvxPmSaGV827vGjlNKKS7KIhJ1lOQpTX+Fp75oD3d8ySJPGogcxvHG5ODqDSa8Kc4C6dIz/MKAhD4gISB8tcaihfSwVW2YoECFtRcgagMfTvQEq25w1hiLS5GmNZDrQL9QDBBk5L4YAgdjsaA1/wCmLCdYzaXGl1DK6rnB8epXzgLuoxvvknbbIGL/AJukVbZ0tZyJQHdDGdSKRJtscBwyrkHbDDegNz8zu8Mzx28qNF0yOqhw+sgHTpO+Bn/6oDTb8w3TNvAAoIUth8jM0sIkCnGpCkYfAOV6incZNASIuaWELO9tMWWdYtCLklXAZJAD3XSw1Y7EMPI0Am5nbpQSCCROrIU6cgXXjpvLsA2zHTjB3B2IoCGvPOpTps7oHpu41x4yVaRQnsx6eoezL60BtPOwDlRZ3RwZASI9vwwpznzDavCfMhh5UBSX03zvMdvEu8VjAbhtj/iybKrehClGH2NAfSKAUAoBQCgFAKAUAoBQCgFAKAUAoBQCgFAKA+b/ABw4bcyWUc1tg/LSidhpBcafpdD7HuPMfagOy4QsqWMepjJP0VJLkZaQrk5xgfVt5UBUycQ4oANNtCT09zrAAk1L2/Ezp0av1A8jsBb8cLRxtLDCsswwFBG+MgE5AzspJwNzjFAUU3HOJam02SgKFIyxbWWjLEAjGkLIApJHmD9gJFzxfiAeVVtUOgqEbU2HGgszduxYaQM7ZGaAiTcd4n4gLMAjQA+dQJOosQuQcY0jJ2Bz7UBs/b3ECcCy0ASuu5zrQZKkEHwZ8O5znfHagJXC+MXrzRLLaBI3Ri8gY+FgXCjDDsQqHHfx+1AQZeYOJHRpsMeJtQLA6gAxGDnCb6Bk5zk4oDM/Fb4sh+RRmEWoOSfC5k0FdxlQY/F60B7PH+I7/wCof5bsPH+dSAFOM9/Gftp9TgC+68r2ZZlMMrQsSFIYo+k9u4JB33z70B83+B0d3K11fThdN24OpgQzlf3N8CJdRA+2PKgPrdAKAUAoBQCgFAKAUAoBQCgFAKAUAoBQCgFAYIzQGaAUAoBQCgFAKAUAoBQCgMMMigPFvCqKERQqqMBVAAAHYADYCgNlAKAUAoBQCgFAKAUAoBQCgFAKAUAoBQCgFAKAUAoBmgFRkCpAoCvveNQxSdN3w+nXpCu2F8XiOkHSPCRv3xQFbFzrZkv+LgICSxRwpVUSVnDacFAsiHV23GM5oCQ/NVqDgyEbA7xyjGdeNWU8P+G538hQEX/Te0yAZNiXBYKxCsmnKEgfV41OBk4NAeoedbRpTGsmo4UhlR2DZaRDo0gltJibUcYHrQG/iHNlrC0iNLmSIeKNQxbJVpABgYyVRj32xvigMNzdaBQxm0gv08lXA1ZK4DacHcEZBxt3oDzDzhZt/nKCNGRhtuoMr5eY/pQF9QCgFAKAUAoBQCgFAKAUAoBQCgFAKAUBgmgKu55mtI5ei9zCsuQvTMihsnGBjOcnI2967VVko8Si8d8EZRa5rgkhcT4nHBGzyMAFH6knsAPU1XZbGuOZFdlsa48Ujl/2rxKYgxW6xIexl7/rnB/tWJ3aqb+COF6nnefrLX/DgkvU8XfFuI22HnjieMHxFPIe58vvg1ErtTVvNJrrg5nqNZQuKyKa64Oo4JxZLmISJ2OxB7qR3BxW2m2NseKJ6NF8boKcSwq0uKPmlHCLJFBHM4ODrAOEw2SCcfb9TVF87IRzBZZn1M7YQ4q1lnK8P4xcSo0sVjbsviDMFA92BycnI71hhq9ROPFGCwebVr9VbDjjWse5mx4xcSxGSKxtzGMgkDHYEnYn0Y/1PrU16vUTjxxgsCvXaqyHHGtY9zxZcSnnjMkdhbOm4LaR5eIjc59DSvV6iyPFGCwTVrtVZDjjWsDh/Ep5kMkVhbMoO7BQN1GfMjsD/eles1E48UYLBFWu1VkeKFax7m3hvGXnDzPYwyx/nZAuolR56sliFJ2966p1ls48ThsuxZp9ffZFzcPhXY6zh0VrPGskccTKx150L9XmTts2c5963V2RnFSjyZ6VdsbIqcXlM3tw+3HeKLfT+VfyjCf0Gw9K7yjvKJwepJAegW5hpAKALKD6H7VCeSMmQ9SSeqAUAoBQA0Bx0XH76a9uYbeCDpW7iMzTO41MUVyoCqdxqGfQEV3JRUIyzu+nb7SDm3+J138w1iLJPner0l/EzF66iThsacsO22PPatq0K8pXuXwddt/bHr35EcXQtL/nK6sLqKPiKwm3mGBc26yKEfzV1dm2Hrtkb+RxRVp3dCTr+st8ende3UlvD3NvMXPrJeR2VjEt1cPgtlsIgIzuwz2GGJ7AEdyRSvSt0u6bxHkv7n2Xt1De+DTzTzzdcNaI3VvE8UoYBreRshgAdOHUevf/AGV1pNI9S3GEvi6J9fZ9/Qhywal5o4q9ib9ILbp/WtviRpWiB3bWH0hsAnGnt9sHhwqVir4n2b6Z/QnLxktB8R7Q8NN7q2Hg6WRr6pGrpb4ycb57YBPlUvR3K/yMfF/m/tjf2I4ljJV8ucMvOJKl1fyvFCTqjtIC0QYb4Mx+pgdsDO49M4rrUeTW3XV8XeT69+FdF97Cy92aE4Zwz56e1+Vi6y3ETA6VxpIhYgb6j3Y7DHfeqo6m6MeFSeO2ScI+macDA8qpJOKvuWpJ+JPKSY4h0yGGMsQuML3xgjuRXnT0s7NRxt4SweVPR2Wat2N4isfbsdqor0T1TEkYIwQCDtg0xnZkNZPnUMh4ZfFWz8vNuD6DO36qTg+xFeQn9Euaf1ZHhRk9DqcP6kv8+4+jI2QPevXPeNHESOk5YhQEYknyGDua5kspo5nHiTRyXJOheGSPrwh6rEupQpgaSJFO4xjP2IrPp9O6qnBvcyaTSyopdbeT1yHFnhjac5fqeAgqynGnSytjDZHn6io0+ndVTg+e/wB5Gk0sqaHXLm8/ebuQoCOHkb+J5NJIAz2Xtk/mBH6VOnodVfA33OtJpnTT5bfc8ch2+LGQAnHUlXLKF3TMT7Bm2Dowz7VFGn8qDiyNJpfIrcW+7IvJfDSY0aGbMUcr6h4xryqDdQQp3BxqB2I7GudDGKrai8rJX4bGEamoPKz+W/7EK/uZOGTTKm8U6l489kbPpsNs7+2msk5y0k5Jbp7oxW2T0M5JbxluvRk/gHA0S2e4vAJGdSx6uG0r3G57Mf8AlV+np4K3Zbu3vv0NGl06hU7L9299+hzvAZcXEJuRL0HyIxIzFe+2c91GcH7g1hok1YnbnhfLfYwaaTV0Xdnhf1cs6Hmjhz2rrd2xICn8SME6ceun08j6bGtuprlS/Nr+1G7W1Toavq6c1+ZDsEfid0ZJNS28ePw87E/u+hyRk+2KqqctVbxPaK6FNTlrruOWVBdCFzcEFyyWiMjIhMvRJUHsT4U9B3P/ACqvWf8AycNXNc8FWvl/G4aE00t8HacnGBrZHhAzjS5Jy2odwzdzvv8AbFelpXCUFKP7nraJ1yqUofb3+0v60mwUAoBQCgOU5o43PFDItpayy3BfQvg0puB+MX+kqM4xkHI8gM13VGEppTeF1/b1IbOLt/hHJ8p1TMRxHWJhKGbAOzaCc4LZydfr7V6T8S/iYUf4eOHh9F69+ue5zw7epYcQvLm74Y9vfcOna5GAOmECs++JVk3VMbZ799sgnGaLhTqFKizC6Nrl6NdfwZO7W6Kn4TcKuOHyzi7splLqumVVEoGnJKDQTsSQQRttg4wKs191d0Yyre2/w/0tvLx6Pp25ERWCcnKdxxe+NzxGJoLeMGOK2L4cjfDMVPh3OTjGSAOw3iOpWnq8ul/E95S9uSX5k4zzJPLFre8Lma0eKS7sTlopY1DNHk5IZcg43JIGd9x3IEau2rULzc4s/mXR+q7eqYimtjheNctvDdm+NhNHYJMJHiZ11YBJLBB9CdsA9u2cVtp1Ssp8lzXHjEZenWDf4P7DhrfJ9w5f5ktrxA1vKrjGSoOGXtsyHde9eNZXOqXDNYZamnyOfyh4hOuibWt1A+vqOI/pgGOnr0ttnPhO5Fcg9csEdeMaZ9QMjmRpZGjYSNcDSqFyuoGLtp8IIx3oD1y5j5lBpn1AOxd5ZGjYSGbwojOVDAxdgBpBXHegK7hN1IbqHMdwAbudeu00hjcDr+ARFtIH0gbd427bZAmcv3DG6AMVwF69yOs80jRvhpfAIixVRjGkgfkbYbZA6bj3BI7qPRIO26sO6ntt7eo86pupjdHhkZ9RpoXw4Zf6OQg4hd8OOiZTPAOzrnYezHt/Kf0NeerLtM+Ga4o9zzFbqNG+GxcUO/Ynz/EC20nCyE4+kqAD7E5xVj8TqxtktfjFGNs59ih4ZBxG6ckPJGjksWbKrv6Duw9Pas1S1V0s5aTMlH06+WU3GJ9D4TYGFApkaRu7O5ySdh+g27V69cOBYbye7VDgjhvPuTFXFWFhA41fxwQs0h0qfDsCd2zjYe9VXWRrg5S5FOotjVBym9j5lyzexKqKTP1kZiiQhWDauk24ORq/CxqxkBm9a8rQ6qNcHDDzk8Tw3WQqrcGm3nojpE4BPfS9W8HTQAhIlO4znByMj7nuceVaHpp6ifFdsuiNP0S3VT4tRsuiLu45YEioks0skaYwhKqDjtq0qC361oelUklJtpf50NstIppRnJtLp/pE3inBIriIRyL4R9OnYr/KfL7dqttphZHhkiy7T12w4JLYgT8r64RC1xMYxtjKDPoGOnJHtVT0qcOByeCmWjUq/LcngWPKwhV0hnlRX7gaDvjGQSuQf1pXpVWnGDaFWiVUXGuTSZK4Py7DbaigJZ9mZyWJ++a7q08K8uK5llGlrpzwrd88nrhXAYreWR4sr1MZXPhG5PhHl37VNdEK23HqTTpq6pOUOpa1caBQCgFAKAxiowDNTgGNNRgDTTAGKkDFRgAoDse3pTAOG43w7hInZ3HRliPjlt+pCQW0nEkkQAJOpNifMVb5s+Hhb29d/l2+wjCOSfhOsu8XGLxIzJqCSRzFtQYxLnBGptcTAbZ8HtV8NTXGOJVJ+u/5Mhp9zweByRggcaufwstgRyjBOs7EsAGPjG5G+RXf0un/AIY/OX6jhfcjRWWltH7cnjEao6uyuF/EaSPwHqeTIyk9skbnNPpVX/DH5v8AUcL7m/hvL8ksghj4xch0k1Kpjk2ZwX6mz+ANrfdsZ8VPpdX/AAx+cv1HC+5N4FCttcxO/F5rlI53UwqG06yQjs+WxpDTKSfVtqquvrsjiNaj6rP5sJPud5dc62aIGMu7KWRSpUuBudOvAO2/esx0b7bmezlkEKzKXZjGFwRlgCxG49Af6GhGCxThkIOREgPqEXP9cVwq4LocKqCeVFfIlaa7LDNAKA8SQqwwwBHoRmoaT5kNJ8zylqgOQqg+oAFFFLfAUUuSNmKkkzQCgFAKAUAoBQCgFAKAUAoBQCgFAKAUAoCLNw+JyS8cbE9yyKSfuSPYUAHDYcEdKPBxkaF3xuM7b4JJoB+zov8Awo9+/gX39vc0B5PCYM56MWcg56a9xuD27gk0BmHhkKkFYo1I7FUUY8tsDagMfsqDOejFnUWz017nGW7dzgb+woDP7LhwB0YsAEAaF2B7gbdqAynDoQQwijBBLAhFBBbOWBxsTk5PnQEqgFAKAUAoBQCgFAKAUAoBQCgFAKAUAoBQCgFAKAUAoBQCgFAKAUAoBQCgKfm/jnyNlNdaOp0gDozpzllXvg4757UBZ2k2uNHxjUqtj0yAcUBtoBQCgFAKAUAoBQCgFAKAUAoBQCgFAKAUAoBQCgFAKAUAoBQCgFAKAUAoDjvjB/8ApLz+RP8AfSgOm4T/APjxf+mn+6KAl0AoBQCgFAKAUAoBQCgFAKAUAoBQCgFAKAUAoBQCgFAKAUAoBQCgFAKAUBwfxs4gkXB50fVmbTGmFJGoMrYYjZdlPegOl5S4nHc2UMsRJQoACwK50+E7HfGQaAt6AUAoBQCgFAKAUAoBQCgFAKAUAoBQCgFAKAUAoBQCgFAKAUAoBQCgFAKApucOX0v7OS2k2DgYbGSrA5Vhv3BoCysLRIYkijGlEUKo9ABgUBvoBQCgFAKAUAoBQCgFAKAUAoBQCgFAKAxmgGajIMGQDuakGdVRkDNMgFhTIMBwe1MgzmmUBmmQY6g9RTIM6qZQObv+dLdZvl4tVzcb/gwDUdtzqc4RdvU1qWjtdasksRfV/wCZOeJcjmuDfEa4ubyS2Sxw0QkZgZRqGnbBGMZLYGxPet2u8KjptGtQrMt8ljZ/bz+4qlbLfhW5ZWnOdzJI0cdoGkTOpRJuMHSe4x3r5SOutnJxjDdev7Hm1+JXWTcI17rnv+xmz5xuZXdI7PU6bMok7b48x6iphrbZtxUN16k1+I3WScY17rnv+wsecLmYsIrPWUOGAk7Hf1HtSvW22ZUYZx6/sKvEL7W1Cvlz3/YxZc43MzMkdnqZNmAk7bkb5HqDUQ1ts21GHLnuK/Eb7JOMa8tc9/2PVnzfcyu6JZ6mjOHUSbruR5jHka6hrbZycVXy57nVWvusk4qvlz3/AGOl4NxZLhNS5BB0sjd1bzUittVsbFlHoU3Rtjlfb6FgWFW5LsjNACaAFhQZMBx60IyjOaEjVQGC49aEZM6qEmaAUAoBQCgKXnDhT3Vm8Eb9NpCg17+FQyliMdzpB2q7T3RpsVkllLp9hDWVg+efEzhFrZWkKQdVbpnVYWjkfUxHcvljkZI98kY2zXseESnqNQ5TUXBLMspYS9NuZXZ8K2Ivw3sba8+aivuo98SyyCZmyE7ExjbSQ3fzG2NjWjxaduncJ6bCq6cPV+v6MitJ7PmRJeZ73gwmsHBl2/1WY+QY98HOob/T3BGOxq2Gg03iXDqYNQX869u3v3I4nD4WdPy5ybHDZPccTd5JXUyyF5JB01wCVGlh4x+8PM4HavK1mt82/g0sUorZbLL9eR3GO2ZHzbgN8j3UK3j3H7OaWQRh3fT/AAhyO4Hgzg7Z796+k1NDhRJ0Rj5yS4sJZ5b4/Xr7lKazvyO95vs5eFXS8Rshm3fC3EC/QBt4gM4AIHcDY+zV4ehnXrqnpbvrr6jfP2LZpxfEiLy1BLxu9e8uGdLOFunHAHK6iN9J0kdtQLN55A7CrdcqvDaVp4JOyW7eFt7fL8+pEczeehSfEZujfvFw1pkaOEm5WJ30qNidIzkYBGcbDI881r8HrhOjj1ajhv4Mrf8A17nNnP4To7PlW1veEo/D2KXEfjWUsdfVA8SSNkdzjHkNiNq8+zWX6XWOGqXwvbGFjHTCO1FOPwlNcc73t9FFw1EaO6dzFPJt9I2Jxjw+Zb7bfVW2Hhem0spayT4q18UV3b6fZ/nI542/h6n1XlLlmGxt0hiAyANcmMF282Pn+nlXzmr1U9VY7Jv29F2RbGKij5v8Nv8A+i4h/LP/APLHX0Pin/1VHuvwZVD67LjkPiEb8YvUUkspnyMEYxKB3r5GPhOp0z+kWpcM+W6678uaPP0WmnDUznLk8/iSPh7eo/Eb9VOSrtqGCMfiOP8AhXNfhuo0snbasRnvHfn1O9DROF1kpLZ8jPwvvkknvQhzpkAOxG+qT1+1TX4bqNH8V0cKe636f4x4fROuc3Lqzz8OL1Hvr9VOSjkEYI/zJPWor8N1GlbttjiM947kaGidd1kpdeRa8pQqL29IkDEtllAI0+OTA1dm2747HIrPpYRV1mHk60UIxvtaeXnf05mjmHVY3gu1BaKXwSqDjfbB++Bke4PrXGob09qtXJ7M41P/AKtyvX1Xs/c08GtzfSPdXQ/BXKxxnIXAyc9xnHr5n7VFMZXydtn1eiOdPGWqk7rvq9Ec4twvWXUZRZdZlA1tgD75z5g/bNYlNeYst+Xk85W/xVu/LztudRzLwIwqtzZkq0fiZVZiCvqASR9x5ivQ1NMoLzKun3o9TWaeUI+bS+W+M7NFd+0JeKTpENUcKgNIAfTuc43znAH61nVstZNRW0epmV89daox2it36/7PXOUKwyxpahkkMba+mW3QDA1AdzgNvTWJQko1bP07DxFeXKMaFh43x2JvAeCW91YgqWEuCrSFm1B/cZwV7bdse9X0VV3U7Pf3Zo09NV+nTi3nvl8yoPMVzbwyWjBjMG0K+dwp8h+8T5H+L2rK9VZVF0v63JGN626mDol9bkmW8vAYbfh7tcDXJgMzajq1dlVG9s/rvWh0Qqobs3fVmx6aujTN27vq/X0KblFlkuVS6LsWQdLWzBfYYzvkdvsaz6OXFala3vyMXh8+K1Ruby1tln1NRtXtn0ZmgFAKAUBG4hbu6YSQxtlSHADdiCRg7EEDB9jUxkk8tZBzdjyLEL1r24ka5nyNBcALHjtoQbbe/wB+5JrZPxCzyFp60ox645v3OFBZyzZzFyRFczx3KO9vcxnInixk+WGVgQdj3/4U0+vsprdMlxQfR/iuxLgm8lVx74aC8Yvc3k0jgBYyFRVQeeEAxk+Z/wClaNL4xLSx4aoJJ8/X3focyr4ubJHE+QnuYYobm9mkhiIJTSil8duowGTgbf3771XR4iqLJWVVpSfLrj2JcMrDZdcQ5UtZrQWjRL0VGEUbaPQqe4Pv5+eazV6u6u7zoy+Lv3OnFNYKNeQH+VFo1/cG2B+jEYYr36ZkAzp9q1f+SSu85VLi+7PfHLJxwbYyZ4HyC1mksdteyxxy5OkojaCcDUpO+oKAM/2pq/EvpUoytrTa+/3JjDh5MsuUuTILBGEeXkkz1JpDln3JwfIDft/XNUazXW6qS49kuSXJExiokO35DWC4eayuHteqPHEqo6E74IVx4e+dqsn4jK2tV3x4uHk8tP59SODDyilvvhk8bC5tLuQXqszmWbBEhb8rADCjy7HY9thWuHjCnHyb615fJJfy+qfch19VzLiw5quIiE4haSxtpz1rdGnjbHc/hgsm2O/v6Vjt0dUvi09mV2ez9Oez+wlSfVHzXkjmi1g41eXMsumGUShH0sc6pEYbAZGwNfS+IaO6zw2mqEctYyl7MqhJKTZjkLmi1t+M3txLLpim62htLHOqVXXYDI8IzU+I6O+3w6mqEG5LGV/+WISSk2SPh7zZaW/EuITTS6Y53do20sdQMjsNgMjYg71R4podRbpaIQg24rf/AKomEkmz18L+brS1nvWnl0CaQMh0scjU5zsDjuO9T43odRfVSq4N4W/3EVySbyefhrzVa29/fyTSaVnk/DOljqy8hGwG2zDvXHjGkuekoxH6q+L02X6ERnGLbbOp5c5hghu7qR2OmZvAQpOfE57eWxFfnOm1NcLZtvm9tjx9JrKq77JSf1ntt6lpfRXHEHVTGYbVW1ZcYZ8eenuPPH3zvWmcLNS0msQ9ebNVkbdZJJrEM9ebLA8pZi6BuJTBqDdMhewOdIbGcVf9E+Hg4ng0fQVweXxPh7flkt5+Bwvb9AoOmBsB5H1B9ferZUQcODGxolpq5V+VjYrYeW5Fg6C3Ugj3A8KZwe66u+KqWmlGHApsojpJRr8tTeP82NXC+UTbljDcOuoANlEbOO2MjbvXFWk8p5hI4o8PVDbrk1n2J/BeX0t2d9TSSSHxSPjJ9hgbD/p6VdVRGvL5t9WX0aWNTcs5b5tkeDlcRTtLBI0OsYZAAyn9D2rmOlUJ8UHjPQ5joo12OdbxnmuhCn5J1ydV7mRpcghyF2x227Y9qqloeKXG5PJRLw1Sn5kpvJLuuVhM6tcTPMq9o8Ki+5IUb1bPSqx5sln0Lp6JWtO2TaXJciVxvl2K4RQw0MmNDrsVA8h7e1d26eFiWenIsv0sLUs7NcsdC5UbCr0aTNAKAUAoBQCgFAKAUAoBQCgFAKAUBUczLP0P9W1dTqw/QUB0dROr9e3+Fr/tjegOeg4XcjS7wxucjWmiEEgaiGVv3iMK6nbLZUgDexW2LbifzIwjdBZ3AgUGzt3mEzKzFIwpj0s6yKARjxaUx37nFT51n9T+YwjzJFdBARw61ZsRkjwAZJfqDOfygJ99RO+MVHnWf1P5jCI1/b3pK9Owtxh3JwIt1UkIrZPaQYJI+mp86z+p/MYXY3GG6VyBYQOuWwxEII/xiunDDKjTCN8Hxk+Vcu2b2cn8xhHsSX2MixhQ4QjeMkH8Euv1fxTAH/y/4hVKhFckcquC3SXyOo4S8rQqZ1VJSPEqnIHsDk5rs7JlAKAUAoBQCgFAKAUAoBQCgFAKAUAoBQCgFAKAUAoBQCgFAKAGgMCgPVAYNAZoBQGKAUAoBQCgFAKAUAoBQCgF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data:image/jpeg;base64,/9j/4AAQSkZJRgABAQAAAQABAAD/2wCEAAkGBxQTEBUUExQWFRUVFhgVGBUVGBkYHhocHCAYFxkYFxgcHiggGholHBgYIjEhJSkrLi4uHCAzODMsNygtOisBCgoKDg0OGxAQGzQmICQ0LywtNCwsNDQ0LTQsLDQsLiwsLywsLCwsLCwsLCwsLCwsLCwsLCwsLCwsLCwsLCwsLP/AABEIAMIBBAMBEQACEQEDEQH/xAAbAAEAAgMBAQAAAAAAAAAAAAAABAUBAwYCB//EAEMQAAIBAwIEBAQDBgIIBgMAAAECAwAEERIhBQYTMSJBUWEHFDJxI0KBFVJicpGhM0MWJLGywdHh8FNjc4Kz8TQ1Nv/EABsBAQADAQEBAQAAAAAAAAAAAAABAwQCBQYH/8QAOREAAgIBAgQEAggGAgIDAAAAAAECAxEEIRIxQVEFE2FxIpEUMoGhscHR4SNCUmLw8VOSFSQzNYL/2gAMAwEAAhEDEQA/APuFAKAhpxWEvKgkXVCFMgJxoDAldR7DZTQGG4vbjvPEO3eRPPcefnQHmLjMDHAmjBBIwWAOzFNgTkjUpAPY4oDcOIRYDdVNJOkHUuCe+kHO52O1AaX43bjGZ4vFjH4i75OkY33GQRn2PpQG39pQ4U9WPD50nWuGx30nO+PagI549bdRE6yFpAxTDAg6dOfENgfEMAnfy7GgJEfEoW+mWM+Ets6nwg4LbH6QRjPagNc/GIEjeQypoRdbEMGwvkds7Hy9aA02fMNtKBplUFs4VzobZmT6WwfqRgPXG1AQ+YOb7W0RGkk1dTOgR+MtjYkEHGAdsk99u9czmorLL9PprL58Fa3+4hcG+IFnPKIwzxsxwvVXSGPoGBIz98VXXfCbwmatX4TqtLHjsjt3TydaDVx5woBQCgFAReJ8Sit42kmcIi92b/YPU+w3NQ3glJyeEjmrX4kWLuF1uuTgO6FV+5PkPc1VHUVt4yejb4RrK4eZKG3un+DOtRwRkbj1q4809UAoBQCgFAKAUAoBQCgFAKAUBUXfA7fTK0ikh1bqZZjlcmQ5GfI5I9OwoDleFXPD76Vk6TdaPWR45MaVMekmQbJq6MbY7jTQEFZrOVOs9kWPhmbEzyEDE0qsMbkhnmLKN11at80Ba8NuLFxIphKiKNbw5ZmBMkbJLoOcvpjOlsbeMUB44JPwmUrFAD4YTMFHVXCRu+TknuHeT38R9aA0RcU4QyxQgt+H+JGn42V6mTq23wcf3+9AalvOCK6tgAmOKQHEuNHUCRE7+UirgdwQKAsobnhkAWYAqJkkiDnqHw61Dr3JAMjjt5nNAQrbifCEjkVA2meIah+JlkBuCEBJ23inOMjsfWgLPgvCuHXayNCjMFk0uS0inWrNNvltyHldgfVjQFbztyCJktltykcUBYMrAthGPULjfLEMNxncE43quVak0zXp9XKmEoRSfFjn0xnDXrufPr/hhW9KxRyaBIjDUjKqjZj42JGgdw5IHiA8qyy07VycOR79Pi6n4bZHUSzLeKzzeVt8u591suKI8jRDUJEVXZWUjCvnSc/Sc6T2J7VuPlSfQCgFAKA5r4gcDkvLJo4ivUVhIobYMVz4SfLOe9czhxxwaNLqHp7o2YzjO3umvzPjPHeFG3eFCS8jxs0mkOwLh2BCnBXUv0MA5Opewzvj1Gn2zHmfSeC+Ly45V2v4MZXaOOny2Prvw+vQljbRSllkC6RrDYOSzKqOfC5CYGFJxjHlWyCaikz5nUSjO2cocm20ddXRSKA13M2hGY5IVSxA77DO2fOgObTneEoH6coGnW2QngGiKQFzrwARNHvvjJzgDNATm5mgHX1Er8sqtJtnZtQGnGcnUrLj1H2yBqs+b7aSB5g5VY0jkkDKcoJFDKpxkFsMNlJ3NAeTznaYOmXXjp50I7f4gUoRhdwQynI9aA22/Nlq6yMJcCKNZX1K6YRgSreIDIOPL1HqKA8/6YWnUEXV8Z07aHwNQDLltOASGXvjuBQGpOdLUhCrk69BHhYYV3MauxIwoJB7nOB2oC44bxFJ4lliOpH3VsEZ3I7EA9xQEugFAYIoDWtug7Ko+wAoCJLcW0Z0s0KEb4YopGds4PrQBbi20Fw0OgDDMCmBnuCewzTDzgGqx4laSNphlgdiDsjITjz2HcUaa5glTmFBqfpoO2W0r/c0W4NMN3bMQqPAzdgFZCdt8ACgId3e2ImQyTQLLFqVQZFUrrxqGnON8DuKnhfYFqsMZAwqEY22GMb4x7bn+tc5By3EOeIEm+WtIzdXBP8Ahw4CKc4JllxpTGN+9XeRPg43svXr7dyMrOCj4+3FbtJoWitY4GZbdwsshcM2ghlk0gba1P0+RruK03lPLlx+yx+ORvki2sfGI4GtrdbNIYiLUay7vkhRqLHYkl9W4wM4wcVdT9C4P4rln0Sx97OXxZ2NfDH43awtGPkmFu0cBeTWznUI9GWGNQAlUdvWrceG/wB/yj+o+P0LP5/j+M44fs/T/wAzvnT+92zTHhv9/wAo/qPj9Dy/EuPjG1hvJ0u0n1ZI/e7bGmPDf7/lH9R8fobYeJ8cV4zKliyPN0iFMinPiB33x9J3wartWg4H5bnnpnGPuYXF1PonlWA7OS5u4vcQSxqoTozYQ5BLZOzdiMbEYrBqr7Kpxxyex5ut1NtE48OMPYoOH8Pn4UsNpAyOZnlOqXU2W1nSSc7eAxg+WQT5mmpvshZGMMb9xrNRdXbCFePi7myaW9t7lAywdS4cmMYLKjHSjlN/AGyMjsdzjJOap36mEoxeNzPZqdZXOMJKOZE+941xGKWKJxb6pjhMBiPLuc7d6id+qhKMXjLJs1OsrnGD4cy9/wBTxxXj3ELd4lkW3zKdK4DHfKjfxbfUKi3UaqppSxuc36vWUuKlw7+/6nnjPGb+IpHMtseuSgAViDkhSG8XY6qm3UamtxTxuTfqdZTKKko7vCJvC5BBJHb3NtBGWVlieFfB4vrjIx4SQF9jtWqF84yULVjPJrl7GyvUWRmoXLd8muXsXr8ItVDkwwqGUq5KqAVZi7Bj6FmJ+5rU3jc2tpczTZW1iVaKJbcq4AeNAmGA2AZR3HlXKsi+TOY2wl9V5MXNhYO3jS2LaQniEedK9l+w228qnij3J449yRbcHtBlo4YfEnTJVV3TZdGR3XAAxU5RKafIhXNlYCVHboLJGSRuo8WkR5Zc4JCqAM9sVy7IJ4bOHdWnhyXzN8lhY6FDR22jAC5EeMKSygewLMR6Emp4l3OuOPcsrOCNI1WJVVAPCEAAx32xtXR0SKAUAoBQHKnlW2jvLi/nCOzhSDIq6YlVQpIz5nByfTA9c9OyTiq+hG3M+G8RtlmuZuIQWQNhDMuqMZVSO2dsYBG5A2UsAe9fRQfDXHTWT/iNZT/oz/K36r5Mr5vJ9N5t4THf2UF9wwhZrYaoimEOle8RGNnXGyn3HY15Gms8i2VWoT4XtJfg16rmdvdZRzXLrS8wXqtd6VgtEUtCp2diTvg9tWDq9AoHma028OhqcYbyn/Nj+X+18svr25EfWZK+K9pBPcW3D7K2iNyB9UelQi74iONsYDNv9O371PDW6oTvm/gW2H/O3037c8kS32RM+GFvZzWM/DJoRFcDUsysMO+50yDO+pc9h22PY1XrozrsjdW8we8X29GujXYmO6wznLrjfEOHq/BwQzO6pBNnBWNzgaTtgE+Z+klxvtWlVae//wBvGy+vFd/Trwvq+n4RlrY+vcj8qxcPthCmC58UkmN3b39h2A9P1rytRqZaix2S+xdEuyO0sIrFtpRe3EmpzEbuFdG2hfBBuPxPMkZ8BOR3Aqkk1pYub6WcNNpF1HEYwydLBELFiudWvURv7UBp43ZSNc3EoeYKl1bDQpQRkFbbXrBOondT220DHc5As3jY3StmQKszKVDrobU8ZWQrrzldLJjT+fPkKA1XMTG7ibMgVbhl0al0MS2RIV15yMMn0/mJ8hQGbpH+ZibxaPnCBuMf5u+Ne2+fyZznfFAdjQHI8/CPNtrLA9QldIByfDsc9h7+WPOsOtUPh4n12PN8RUHwcbxvsOa9PzthkkHqNgAZz9Hc523x/eo1OPOry+41ij59Tb3yzPNQX56x1FgdbacAEHdM6iTsPtmmp4fOrzz/ANDWcP0irPfb7jHMwX5+xyTnU2MAEd17701HD51eRq1H6RVnuzTz2F+YstWreQ404/ei7g998ennXOu4eOvi7nHiPB5lXF3/AEPXOwTr2estq6o0hQCM6o8lsnt22Hr7b9azhcocT3zsdeIKDnXxPfOxa818I+Yt2UfWp1of4hnufcZFaNVUra8dVujRrNP51Tj1W69zh4LybiUkMDkKiDLkZ8WnHiP8XYfc5ryI2z1clXLZLmeJG2zXTjVLZLn6lvztZowt7S3jUyZ8IXcovv8AuqSc5PpmtWthF8NUFv8AgbfEIKShRUvi/AckwW8kMttLEglViHDAEsPI7/unI27frTRRrlB1ySyufqT4fGqVbpmlxLn3fqVV5eTcNea3Q6o3GYyfy5zllA89yPuAaosss0knWuT5ehksts0LlVHdPl6F/wAO4ZDZWLyTAO0ianDY8WRkRjPff9c5Naq6oUUuU92+efwN9VFem07lZu2t89fQ5Tl8LBcRT3EP4MhbQSMhTnYjPpjz8t6waf8Ah2Kya+F8vQ8rSfwrY22R+GWceh9bjIIGnGMbY7Y9sV7/ALH1CxjY2VJIoBQCgOb4zydFddQTTXJjldXaES4j8IUABcZC+EHGcZ3711Cbg+KPMFxZcKhhhEMcaJEBp6YA04PfI8875z3zvUSbk8t7g5pvhvaASojXEUUxzJBFMyRnsMaPQ43/AKdqtlqLJSUpPLXff8SMI9Wvw5s4Z+tbda2fTp/BkKjHY5Ugg59/PfvSd9k4KEnlLL39RgsOXOULWyZ3hQmSQlnlkOp2ycnxemd9q4nZOaSk9l0GDxxrky1uZlnZWjnUgieFjG+wwMsO+22/lt2pG2cYOtP4X0GCqv8A4YWUscobqGaRtfzLuXlDDGMMfLbt/wAhi6vV21tYfLbGNmnzTXVPqGkzxwmDi1kRG/T4hADgSa+nOB5Z1nS3bzOfeubJ0TTcVwvtzX2dvvI3Rz93zUkN7O8lvfhmlibpdNWUBBHkgrIVydJ7Zzgb7VfToZWxUozj9ssEOeDQOdIPmGmNvfZ62sIIvCVPQ3Ya8ax0mA9mNWf+Ms/rh/3Q412NfEecIZJpJfl74Eyo6qIsKQBbZLjV9S9F9P8AMfWn/jLP64f90ONHuTnKyW4N21vfCUSfWYwFERIPTxqxjI1eurz8qLwux8pw/wCyHmLsa5+brP5pbtre9WVZsmRkCqIsn8M+LAXU2vf8xznG1cWeHzri5Ocdu0kFPJ0MUUT3EV3GZGd7jWU1xHKt4AAudeFGG050jMjb5rAdn0TNAcH8Q7vMsCBHJjPUJCkjBOMA+vhNeV4hL4orHJ5PF8Us+KEUm8NMicc4+s1zbSrDOFhZiwKbnJU7YPtVd+oVlsJJPb0KtTqlZbXNRfw+g45zAs1zayrDOFgYswZNzkqfDgkflNL9Qp2wmk8L0Gp1cbLq5xi8R57DjXH1luraZYpgsDEsGTc5I+nBOe1TdqIzthNJ7eg1GrjZdXNReI+hr5k44tzLatHFKBE+ptS47lDsQSPymudTerpQcU9n2I1WpjfZW4J7Pt6mrjnMsV69vNbh5EgmcPhfNGQkZGRuACPZhV3iDxODxy3LvFMqytpN4eToby/ur2PTbxNBG2zSS+FsfwAb49/vV0p3XRxBcK7v8i+dl+ojiuPCu75/YiVw/k6GJU0tIsiggyRtoLZOd8f0HtXVeihBLHNdSyrw+utLDeV1W2S04bwOKBmZAxdvqkdizN92P/ewq+umMMtc31NFWnhW21zfV8zVf8uwyyrMQySr2eM6T+vrXM9PCUuPr6HM9LXOas5S7ohzcl27szSGSRmGCzuSfuPQjtVUtFVJ5ll/aVS8OpnJynlv1ZuPKsDFTIZZggwqyyFlH/tqx6WDxxb47lj0dcsceXjuywu+FxSRdJ0BQAAL5DGwx6YqyVUJR4Wti2dMJx4JLY32lsI41RfpRQoz6AYFdKCSSR3CCjFRXQ3V0dCgFAKAUAoBQCgFAKAUAoDneTOZxfRzNo6bQzyQMmrVuhwDnA7+mPKgOioBQHN8yWczF3LAwxosiBSAySoS/VGUOo4wNOoDGQQc7AfP25yPEQ1tdxxrbPGzsVaZCNOCrOUz4R3YE49zVNVysbS6Hp6/w2ekrrnPnLn6H0bk7iltNbKtqxKQgRaWJLLp8IBLEkjA2bJBHnVqaPNcXHmi+qSBQCgFAVnGbGSTTpZSgDB4Xzpk1YA1MMlQNz2PegPmA59ukuFtkEJjWX5c9UOxOCYyC6fxeENp7YY75qhXp2cB68vC5R0K1T68l2XdnZcjcWsDJPbWirG0bszKIxGH7ZK47hCRGcgEFR7VdlZweW65KKk1s+R0/ELtYYpJXICxozsScABQScny7VJwVnJfHGvbGG6aLomUMenq14AZlB1YGcgA9vOgLygFAKAUAoBQCgFAKAUAoBQCgFAKAUAoAaA+e8qRi249xG32AuEiu4wBtgeCTO2Adbf3+9AfQqAUBquog6Mp7MpU/Ygg0B8cuPhtexORCyuoyFdZNDY7eIEDBI7gZBrA9LOMswZ9bHx7S30KvVwbaxySe6680dp8NeVJbGKXrOpeUp4VyQoTUANRxk+L0wMDvWuuHCj57W6rz5rHKKws837naVYYxQCgFAKA+Wc1/DWSS4eS1ZNMjF2SQldLMctpIU5BO++4JP6ZLtM5S44vc+j8O8cjRR5F8OKPTGOXbcsvh7yNLZ3D3E8il2VkCISwwxRmZmIG+UGw9TvVtVbju+Z5/iGvjqHwVrEE8rPTKxhdltyJHxfvWFgLaP8Axb2VLVANzhjlzgbkADB/mHrVx5h1/C7IQwxxL9MaKg+ygD/hQEqgFAKAUAoBQCgFAKAUAoBQCgFAKAUAoBQHz/m9/l+OcNuBgCcTWkjE42IVkHfH1Z/7xQFvxPmSaGV827vGjlNKKS7KIhJ1lOQpTX+Fp75oD3d8ySJPGogcxvHG5ODqDSa8Kc4C6dIz/MKAhD4gISB8tcaihfSwVW2YoECFtRcgagMfTvQEq25w1hiLS5GmNZDrQL9QDBBk5L4YAgdjsaA1/wCmLCdYzaXGl1DK6rnB8epXzgLuoxvvknbbIGL/AJukVbZ0tZyJQHdDGdSKRJtscBwyrkHbDDegNz8zu8Mzx28qNF0yOqhw+sgHTpO+Bn/6oDTb8w3TNvAAoIUth8jM0sIkCnGpCkYfAOV6incZNASIuaWELO9tMWWdYtCLklXAZJAD3XSw1Y7EMPI0Am5nbpQSCCROrIU6cgXXjpvLsA2zHTjB3B2IoCGvPOpTps7oHpu41x4yVaRQnsx6eoezL60BtPOwDlRZ3RwZASI9vwwpznzDavCfMhh5UBSX03zvMdvEu8VjAbhtj/iybKrehClGH2NAfSKAUAoBQCgFAKAUAoBQCgFAKAUAoBQCgFAKA+b/ABw4bcyWUc1tg/LSidhpBcafpdD7HuPMfagOy4QsqWMepjJP0VJLkZaQrk5xgfVt5UBUycQ4oANNtCT09zrAAk1L2/Ezp0av1A8jsBb8cLRxtLDCsswwFBG+MgE5AzspJwNzjFAUU3HOJam02SgKFIyxbWWjLEAjGkLIApJHmD9gJFzxfiAeVVtUOgqEbU2HGgszduxYaQM7ZGaAiTcd4n4gLMAjQA+dQJOosQuQcY0jJ2Bz7UBs/b3ECcCy0ASuu5zrQZKkEHwZ8O5znfHagJXC+MXrzRLLaBI3Ri8gY+FgXCjDDsQqHHfx+1AQZeYOJHRpsMeJtQLA6gAxGDnCb6Bk5zk4oDM/Fb4sh+RRmEWoOSfC5k0FdxlQY/F60B7PH+I7/wCof5bsPH+dSAFOM9/Gftp9TgC+68r2ZZlMMrQsSFIYo+k9u4JB33z70B83+B0d3K11fThdN24OpgQzlf3N8CJdRA+2PKgPrdAKAUAoBQCgFAKAUAoBQCgFAKAUAoBQCgFAYIzQGaAUAoBQCgFAKAUAoBQCgMMMigPFvCqKERQqqMBVAAAHYADYCgNlAKAUAoBQCgFAKAUAoBQCgFAKAUAoBQCgFAKAUAoBmgFRkCpAoCvveNQxSdN3w+nXpCu2F8XiOkHSPCRv3xQFbFzrZkv+LgICSxRwpVUSVnDacFAsiHV23GM5oCQ/NVqDgyEbA7xyjGdeNWU8P+G538hQEX/Te0yAZNiXBYKxCsmnKEgfV41OBk4NAeoedbRpTGsmo4UhlR2DZaRDo0gltJibUcYHrQG/iHNlrC0iNLmSIeKNQxbJVpABgYyVRj32xvigMNzdaBQxm0gv08lXA1ZK4DacHcEZBxt3oDzDzhZt/nKCNGRhtuoMr5eY/pQF9QCgFAKAUAoBQCgFAKAUAoBQCgFAKAUBgmgKu55mtI5ei9zCsuQvTMihsnGBjOcnI2967VVko8Si8d8EZRa5rgkhcT4nHBGzyMAFH6knsAPU1XZbGuOZFdlsa48Ujl/2rxKYgxW6xIexl7/rnB/tWJ3aqb+COF6nnefrLX/DgkvU8XfFuI22HnjieMHxFPIe58vvg1ErtTVvNJrrg5nqNZQuKyKa64Oo4JxZLmISJ2OxB7qR3BxW2m2NseKJ6NF8boKcSwq0uKPmlHCLJFBHM4ODrAOEw2SCcfb9TVF87IRzBZZn1M7YQ4q1lnK8P4xcSo0sVjbsviDMFA92BycnI71hhq9ROPFGCwebVr9VbDjjWse5mx4xcSxGSKxtzGMgkDHYEnYn0Y/1PrU16vUTjxxgsCvXaqyHHGtY9zxZcSnnjMkdhbOm4LaR5eIjc59DSvV6iyPFGCwTVrtVZDjjWsDh/Ep5kMkVhbMoO7BQN1GfMjsD/eles1E48UYLBFWu1VkeKFax7m3hvGXnDzPYwyx/nZAuolR56sliFJ2966p1ls48ThsuxZp9ffZFzcPhXY6zh0VrPGskccTKx150L9XmTts2c5963V2RnFSjyZ6VdsbIqcXlM3tw+3HeKLfT+VfyjCf0Gw9K7yjvKJwepJAegW5hpAKALKD6H7VCeSMmQ9SSeqAUAoBQA0Bx0XH76a9uYbeCDpW7iMzTO41MUVyoCqdxqGfQEV3JRUIyzu+nb7SDm3+J138w1iLJPner0l/EzF66iThsacsO22PPatq0K8pXuXwddt/bHr35EcXQtL/nK6sLqKPiKwm3mGBc26yKEfzV1dm2Hrtkb+RxRVp3dCTr+st8ende3UlvD3NvMXPrJeR2VjEt1cPgtlsIgIzuwz2GGJ7AEdyRSvSt0u6bxHkv7n2Xt1De+DTzTzzdcNaI3VvE8UoYBreRshgAdOHUevf/AGV1pNI9S3GEvi6J9fZ9/Qhywal5o4q9ib9ILbp/WtviRpWiB3bWH0hsAnGnt9sHhwqVir4n2b6Z/QnLxktB8R7Q8NN7q2Hg6WRr6pGrpb4ycb57YBPlUvR3K/yMfF/m/tjf2I4ljJV8ucMvOJKl1fyvFCTqjtIC0QYb4Mx+pgdsDO49M4rrUeTW3XV8XeT69+FdF97Cy92aE4Zwz56e1+Vi6y3ETA6VxpIhYgb6j3Y7DHfeqo6m6MeFSeO2ScI+macDA8qpJOKvuWpJ+JPKSY4h0yGGMsQuML3xgjuRXnT0s7NRxt4SweVPR2Wat2N4isfbsdqor0T1TEkYIwQCDtg0xnZkNZPnUMh4ZfFWz8vNuD6DO36qTg+xFeQn9Euaf1ZHhRk9DqcP6kv8+4+jI2QPevXPeNHESOk5YhQEYknyGDua5kspo5nHiTRyXJOheGSPrwh6rEupQpgaSJFO4xjP2IrPp9O6qnBvcyaTSyopdbeT1yHFnhjac5fqeAgqynGnSytjDZHn6io0+ndVTg+e/wB5Gk0sqaHXLm8/ebuQoCOHkb+J5NJIAz2Xtk/mBH6VOnodVfA33OtJpnTT5bfc8ch2+LGQAnHUlXLKF3TMT7Bm2Dowz7VFGn8qDiyNJpfIrcW+7IvJfDSY0aGbMUcr6h4xryqDdQQp3BxqB2I7GudDGKrai8rJX4bGEamoPKz+W/7EK/uZOGTTKm8U6l489kbPpsNs7+2msk5y0k5Jbp7oxW2T0M5JbxluvRk/gHA0S2e4vAJGdSx6uG0r3G57Mf8AlV+np4K3Zbu3vv0NGl06hU7L9299+hzvAZcXEJuRL0HyIxIzFe+2c91GcH7g1hok1YnbnhfLfYwaaTV0Xdnhf1cs6Hmjhz2rrd2xICn8SME6ceun08j6bGtuprlS/Nr+1G7W1Toavq6c1+ZDsEfid0ZJNS28ePw87E/u+hyRk+2KqqctVbxPaK6FNTlrruOWVBdCFzcEFyyWiMjIhMvRJUHsT4U9B3P/ACqvWf8AycNXNc8FWvl/G4aE00t8HacnGBrZHhAzjS5Jy2odwzdzvv8AbFelpXCUFKP7nraJ1yqUofb3+0v60mwUAoBQCgOU5o43PFDItpayy3BfQvg0puB+MX+kqM4xkHI8gM13VGEppTeF1/b1IbOLt/hHJ8p1TMRxHWJhKGbAOzaCc4LZydfr7V6T8S/iYUf4eOHh9F69+ue5zw7epYcQvLm74Y9vfcOna5GAOmECs++JVk3VMbZ799sgnGaLhTqFKizC6Nrl6NdfwZO7W6Kn4TcKuOHyzi7splLqumVVEoGnJKDQTsSQQRttg4wKs191d0Yyre2/w/0tvLx6Pp25ERWCcnKdxxe+NzxGJoLeMGOK2L4cjfDMVPh3OTjGSAOw3iOpWnq8ul/E95S9uSX5k4zzJPLFre8Lma0eKS7sTlopY1DNHk5IZcg43JIGd9x3IEau2rULzc4s/mXR+q7eqYimtjheNctvDdm+NhNHYJMJHiZ11YBJLBB9CdsA9u2cVtp1Ssp8lzXHjEZenWDf4P7DhrfJ9w5f5ktrxA1vKrjGSoOGXtsyHde9eNZXOqXDNYZamnyOfyh4hOuibWt1A+vqOI/pgGOnr0ttnPhO5Fcg9csEdeMaZ9QMjmRpZGjYSNcDSqFyuoGLtp8IIx3oD1y5j5lBpn1AOxd5ZGjYSGbwojOVDAxdgBpBXHegK7hN1IbqHMdwAbudeu00hjcDr+ARFtIH0gbd427bZAmcv3DG6AMVwF69yOs80jRvhpfAIixVRjGkgfkbYbZA6bj3BI7qPRIO26sO6ntt7eo86pupjdHhkZ9RpoXw4Zf6OQg4hd8OOiZTPAOzrnYezHt/Kf0NeerLtM+Ga4o9zzFbqNG+GxcUO/Ynz/EC20nCyE4+kqAD7E5xVj8TqxtktfjFGNs59ih4ZBxG6ckPJGjksWbKrv6Duw9Pas1S1V0s5aTMlH06+WU3GJ9D4TYGFApkaRu7O5ySdh+g27V69cOBYbye7VDgjhvPuTFXFWFhA41fxwQs0h0qfDsCd2zjYe9VXWRrg5S5FOotjVBym9j5lyzexKqKTP1kZiiQhWDauk24ORq/CxqxkBm9a8rQ6qNcHDDzk8Tw3WQqrcGm3nojpE4BPfS9W8HTQAhIlO4znByMj7nuceVaHpp6ifFdsuiNP0S3VT4tRsuiLu45YEioks0skaYwhKqDjtq0qC361oelUklJtpf50NstIppRnJtLp/pE3inBIriIRyL4R9OnYr/KfL7dqttphZHhkiy7T12w4JLYgT8r64RC1xMYxtjKDPoGOnJHtVT0qcOByeCmWjUq/LcngWPKwhV0hnlRX7gaDvjGQSuQf1pXpVWnGDaFWiVUXGuTSZK4Py7DbaigJZ9mZyWJ++a7q08K8uK5llGlrpzwrd88nrhXAYreWR4sr1MZXPhG5PhHl37VNdEK23HqTTpq6pOUOpa1caBQCgFAKAxiowDNTgGNNRgDTTAGKkDFRgAoDse3pTAOG43w7hInZ3HRliPjlt+pCQW0nEkkQAJOpNifMVb5s+Hhb29d/l2+wjCOSfhOsu8XGLxIzJqCSRzFtQYxLnBGptcTAbZ8HtV8NTXGOJVJ+u/5Mhp9zweByRggcaufwstgRyjBOs7EsAGPjG5G+RXf0un/AIY/OX6jhfcjRWWltH7cnjEao6uyuF/EaSPwHqeTIyk9skbnNPpVX/DH5v8AUcL7m/hvL8ksghj4xch0k1Kpjk2ZwX6mz+ANrfdsZ8VPpdX/AAx+cv1HC+5N4FCttcxO/F5rlI53UwqG06yQjs+WxpDTKSfVtqquvrsjiNaj6rP5sJPud5dc62aIGMu7KWRSpUuBudOvAO2/esx0b7bmezlkEKzKXZjGFwRlgCxG49Af6GhGCxThkIOREgPqEXP9cVwq4LocKqCeVFfIlaa7LDNAKA8SQqwwwBHoRmoaT5kNJ8zylqgOQqg+oAFFFLfAUUuSNmKkkzQCgFAKAUAoBQCgFAKAUAoBQCgFAKAUAoCLNw+JyS8cbE9yyKSfuSPYUAHDYcEdKPBxkaF3xuM7b4JJoB+zov8Awo9+/gX39vc0B5PCYM56MWcg56a9xuD27gk0BmHhkKkFYo1I7FUUY8tsDagMfsqDOejFnUWz017nGW7dzgb+woDP7LhwB0YsAEAaF2B7gbdqAynDoQQwijBBLAhFBBbOWBxsTk5PnQEqgFAKAUAoBQCgFAKAUAoBQCgFAKAUAoBQCgFAKAUAoBQCgFAKAUAoBQCgKfm/jnyNlNdaOp0gDozpzllXvg4757UBZ2k2uNHxjUqtj0yAcUBtoBQCgFAKAUAoBQCgFAKAUAoBQCgFAKAUAoBQCgFAKAUAoBQCgFAKAUAoDjvjB/8ApLz+RP8AfSgOm4T/APjxf+mn+6KAl0AoBQCgFAKAUAoBQCgFAKAUAoBQCgFAKAUAoBQCgFAKAUAoBQCgFAKAUBwfxs4gkXB50fVmbTGmFJGoMrYYjZdlPegOl5S4nHc2UMsRJQoACwK50+E7HfGQaAt6AUAoBQCgFAKAUAoBQCgFAKAUAoBQCgFAKAUAoBQCgFAKAUAoBQCgFAKApucOX0v7OS2k2DgYbGSrA5Vhv3BoCysLRIYkijGlEUKo9ABgUBvoBQCgFAKAUAoBQCgFAKAUAoBQCgFAKAxmgGajIMGQDuakGdVRkDNMgFhTIMBwe1MgzmmUBmmQY6g9RTIM6qZQObv+dLdZvl4tVzcb/gwDUdtzqc4RdvU1qWjtdasksRfV/wCZOeJcjmuDfEa4ubyS2Sxw0QkZgZRqGnbBGMZLYGxPet2u8KjptGtQrMt8ljZ/bz+4qlbLfhW5ZWnOdzJI0cdoGkTOpRJuMHSe4x3r5SOutnJxjDdev7Hm1+JXWTcI17rnv+xmz5xuZXdI7PU6bMok7b48x6iphrbZtxUN16k1+I3WScY17rnv+wsecLmYsIrPWUOGAk7Hf1HtSvW22ZUYZx6/sKvEL7W1Cvlz3/YxZc43MzMkdnqZNmAk7bkb5HqDUQ1ts21GHLnuK/Eb7JOMa8tc9/2PVnzfcyu6JZ6mjOHUSbruR5jHka6hrbZycVXy57nVWvusk4qvlz3/AGOl4NxZLhNS5BB0sjd1bzUittVsbFlHoU3Rtjlfb6FgWFW5LsjNACaAFhQZMBx60IyjOaEjVQGC49aEZM6qEmaAUAoBQCgKXnDhT3Vm8Eb9NpCg17+FQyliMdzpB2q7T3RpsVkllLp9hDWVg+efEzhFrZWkKQdVbpnVYWjkfUxHcvljkZI98kY2zXseESnqNQ5TUXBLMspYS9NuZXZ8K2Ivw3sba8+aivuo98SyyCZmyE7ExjbSQ3fzG2NjWjxaduncJ6bCq6cPV+v6MitJ7PmRJeZ73gwmsHBl2/1WY+QY98HOob/T3BGOxq2Gg03iXDqYNQX869u3v3I4nD4WdPy5ybHDZPccTd5JXUyyF5JB01wCVGlh4x+8PM4HavK1mt82/g0sUorZbLL9eR3GO2ZHzbgN8j3UK3j3H7OaWQRh3fT/AAhyO4Hgzg7Z796+k1NDhRJ0Rj5yS4sJZ5b4/Xr7lKazvyO95vs5eFXS8Rshm3fC3EC/QBt4gM4AIHcDY+zV4ehnXrqnpbvrr6jfP2LZpxfEiLy1BLxu9e8uGdLOFunHAHK6iN9J0kdtQLN55A7CrdcqvDaVp4JOyW7eFt7fL8+pEczeehSfEZujfvFw1pkaOEm5WJ30qNidIzkYBGcbDI881r8HrhOjj1ajhv4Mrf8A17nNnP4To7PlW1veEo/D2KXEfjWUsdfVA8SSNkdzjHkNiNq8+zWX6XWOGqXwvbGFjHTCO1FOPwlNcc73t9FFw1EaO6dzFPJt9I2Jxjw+Zb7bfVW2Hhem0spayT4q18UV3b6fZ/nI542/h6n1XlLlmGxt0hiAyANcmMF282Pn+nlXzmr1U9VY7Jv29F2RbGKij5v8Nv8A+i4h/LP/APLHX0Pin/1VHuvwZVD67LjkPiEb8YvUUkspnyMEYxKB3r5GPhOp0z+kWpcM+W6678uaPP0WmnDUznLk8/iSPh7eo/Eb9VOSrtqGCMfiOP8AhXNfhuo0snbasRnvHfn1O9DROF1kpLZ8jPwvvkknvQhzpkAOxG+qT1+1TX4bqNH8V0cKe636f4x4fROuc3Lqzz8OL1Hvr9VOSjkEYI/zJPWor8N1GlbttjiM947kaGidd1kpdeRa8pQqL29IkDEtllAI0+OTA1dm2747HIrPpYRV1mHk60UIxvtaeXnf05mjmHVY3gu1BaKXwSqDjfbB++Bke4PrXGob09qtXJ7M41P/AKtyvX1Xs/c08GtzfSPdXQ/BXKxxnIXAyc9xnHr5n7VFMZXydtn1eiOdPGWqk7rvq9Ec4twvWXUZRZdZlA1tgD75z5g/bNYlNeYst+Xk85W/xVu/LztudRzLwIwqtzZkq0fiZVZiCvqASR9x5ivQ1NMoLzKun3o9TWaeUI+bS+W+M7NFd+0JeKTpENUcKgNIAfTuc43znAH61nVstZNRW0epmV89daox2it36/7PXOUKwyxpahkkMba+mW3QDA1AdzgNvTWJQko1bP07DxFeXKMaFh43x2JvAeCW91YgqWEuCrSFm1B/cZwV7bdse9X0VV3U7Pf3Zo09NV+nTi3nvl8yoPMVzbwyWjBjMG0K+dwp8h+8T5H+L2rK9VZVF0v63JGN626mDol9bkmW8vAYbfh7tcDXJgMzajq1dlVG9s/rvWh0Qqobs3fVmx6aujTN27vq/X0KblFlkuVS6LsWQdLWzBfYYzvkdvsaz6OXFala3vyMXh8+K1Ruby1tln1NRtXtn0ZmgFAKAUBG4hbu6YSQxtlSHADdiCRg7EEDB9jUxkk8tZBzdjyLEL1r24ka5nyNBcALHjtoQbbe/wB+5JrZPxCzyFp60ox645v3OFBZyzZzFyRFczx3KO9vcxnInixk+WGVgQdj3/4U0+vsprdMlxQfR/iuxLgm8lVx74aC8Yvc3k0jgBYyFRVQeeEAxk+Z/wClaNL4xLSx4aoJJ8/X3focyr4ubJHE+QnuYYobm9mkhiIJTSil8duowGTgbf3771XR4iqLJWVVpSfLrj2JcMrDZdcQ5UtZrQWjRL0VGEUbaPQqe4Pv5+eazV6u6u7zoy+Lv3OnFNYKNeQH+VFo1/cG2B+jEYYr36ZkAzp9q1f+SSu85VLi+7PfHLJxwbYyZ4HyC1mksdteyxxy5OkojaCcDUpO+oKAM/2pq/EvpUoytrTa+/3JjDh5MsuUuTILBGEeXkkz1JpDln3JwfIDft/XNUazXW6qS49kuSXJExiokO35DWC4eayuHteqPHEqo6E74IVx4e+dqsn4jK2tV3x4uHk8tP59SODDyilvvhk8bC5tLuQXqszmWbBEhb8rADCjy7HY9thWuHjCnHyb615fJJfy+qfch19VzLiw5quIiE4haSxtpz1rdGnjbHc/hgsm2O/v6Vjt0dUvi09mV2ez9Oez+wlSfVHzXkjmi1g41eXMsumGUShH0sc6pEYbAZGwNfS+IaO6zw2mqEctYyl7MqhJKTZjkLmi1t+M3txLLpim62htLHOqVXXYDI8IzU+I6O+3w6mqEG5LGV/+WISSk2SPh7zZaW/EuITTS6Y53do20sdQMjsNgMjYg71R4podRbpaIQg24rf/AKomEkmz18L+brS1nvWnl0CaQMh0scjU5zsDjuO9T43odRfVSq4N4W/3EVySbyefhrzVa29/fyTSaVnk/DOljqy8hGwG2zDvXHjGkuekoxH6q+L02X6ERnGLbbOp5c5hghu7qR2OmZvAQpOfE57eWxFfnOm1NcLZtvm9tjx9JrKq77JSf1ntt6lpfRXHEHVTGYbVW1ZcYZ8eenuPPH3zvWmcLNS0msQ9ebNVkbdZJJrEM9ebLA8pZi6BuJTBqDdMhewOdIbGcVf9E+Hg4ng0fQVweXxPh7flkt5+Bwvb9AoOmBsB5H1B9ferZUQcODGxolpq5V+VjYrYeW5Fg6C3Ugj3A8KZwe66u+KqWmlGHApsojpJRr8tTeP82NXC+UTbljDcOuoANlEbOO2MjbvXFWk8p5hI4o8PVDbrk1n2J/BeX0t2d9TSSSHxSPjJ9hgbD/p6VdVRGvL5t9WX0aWNTcs5b5tkeDlcRTtLBI0OsYZAAyn9D2rmOlUJ8UHjPQ5joo12OdbxnmuhCn5J1ydV7mRpcghyF2x227Y9qqloeKXG5PJRLw1Sn5kpvJLuuVhM6tcTPMq9o8Ki+5IUb1bPSqx5sln0Lp6JWtO2TaXJciVxvl2K4RQw0MmNDrsVA8h7e1d26eFiWenIsv0sLUs7NcsdC5UbCr0aTNAKAUAoBQCgFAKAUAoBQCgFAKAUBUczLP0P9W1dTqw/QUB0dROr9e3+Fr/tjegOeg4XcjS7wxucjWmiEEgaiGVv3iMK6nbLZUgDexW2LbifzIwjdBZ3AgUGzt3mEzKzFIwpj0s6yKARjxaUx37nFT51n9T+YwjzJFdBARw61ZsRkjwAZJfqDOfygJ99RO+MVHnWf1P5jCI1/b3pK9Owtxh3JwIt1UkIrZPaQYJI+mp86z+p/MYXY3GG6VyBYQOuWwxEII/xiunDDKjTCN8Hxk+Vcu2b2cn8xhHsSX2MixhQ4QjeMkH8Euv1fxTAH/y/4hVKhFckcquC3SXyOo4S8rQqZ1VJSPEqnIHsDk5rs7JlAKAUAoBQCgFAKAUAoBQCgFAKAUAoBQCgFAKAUAoBQCgFAKAGgMCgPVAYNAZoBQGKAUAoBQCgFAKAUAoBQCgFA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525" b="3790"/>
          <a:stretch/>
        </p:blipFill>
        <p:spPr>
          <a:xfrm rot="235001">
            <a:off x="1926175" y="4784220"/>
            <a:ext cx="5291650" cy="54032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067944" y="53639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Evoluir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699792" y="31273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Ser Vivo</a:t>
            </a:r>
            <a:endParaRPr lang="pt-BR" sz="4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00" t="2140" r="32495" b="70748"/>
          <a:stretch/>
        </p:blipFill>
        <p:spPr>
          <a:xfrm>
            <a:off x="3419872" y="2109820"/>
            <a:ext cx="1995055" cy="185931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3923927" y="3933056"/>
            <a:ext cx="14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 o vírus?</a:t>
            </a:r>
            <a:endParaRPr lang="pt-BR" dirty="0"/>
          </a:p>
        </p:txBody>
      </p:sp>
      <p:sp>
        <p:nvSpPr>
          <p:cNvPr id="20" name="Multiplicar 19"/>
          <p:cNvSpPr/>
          <p:nvPr/>
        </p:nvSpPr>
        <p:spPr>
          <a:xfrm>
            <a:off x="5937373" y="893926"/>
            <a:ext cx="2088232" cy="20255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706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36096" y="517170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 ausência da evidência não significa evidência da ausência.</a:t>
            </a:r>
          </a:p>
          <a:p>
            <a:pPr algn="ctr"/>
            <a:r>
              <a:rPr lang="pt-BR" sz="2400" dirty="0" smtClean="0"/>
              <a:t>Carl Sagan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07215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34" y="980728"/>
            <a:ext cx="803033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89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128</Words>
  <Application>Microsoft Office PowerPoint</Application>
  <PresentationFormat>Apresentação na tela (4:3)</PresentationFormat>
  <Paragraphs>44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Vida Além da Terra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Dna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Além da Terra</dc:title>
  <dc:creator>JENNY</dc:creator>
  <cp:lastModifiedBy>Observatório</cp:lastModifiedBy>
  <cp:revision>22</cp:revision>
  <dcterms:created xsi:type="dcterms:W3CDTF">2014-06-13T21:08:19Z</dcterms:created>
  <dcterms:modified xsi:type="dcterms:W3CDTF">2014-06-14T23:50:06Z</dcterms:modified>
</cp:coreProperties>
</file>