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2988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asa.gov/multimedia/imagegallery/image_feature_209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7 de novembro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500389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6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Águas de Marte </a:t>
            </a:r>
            <a: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 </a:t>
            </a:r>
            <a:r>
              <a:rPr lang="pt-BR" sz="2800" dirty="0" err="1" smtClean="0">
                <a:latin typeface="Century Gothic" pitchFamily="34" charset="0"/>
              </a:rPr>
              <a:t>Karin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800" dirty="0" err="1" smtClean="0">
                <a:latin typeface="Century Gothic" pitchFamily="34" charset="0"/>
              </a:rPr>
              <a:t>Talisin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800" dirty="0" err="1" smtClean="0">
                <a:latin typeface="Century Gothic" pitchFamily="34" charset="0"/>
              </a:rPr>
              <a:t>Targas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(karintargas</a:t>
            </a:r>
            <a:r>
              <a:rPr lang="pt-BR" sz="2000" dirty="0" smtClean="0">
                <a:latin typeface="Century Gothic" pitchFamily="34" charset="0"/>
              </a:rPr>
              <a:t>@yahoo.com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05196" y="12637293"/>
            <a:ext cx="4882476" cy="1405565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r>
              <a:rPr lang="pt-BR" sz="1400" dirty="0" smtClean="0">
                <a:latin typeface="Century Gothic" pitchFamily="34" charset="0"/>
              </a:rPr>
              <a:t>Cratera de Newton em </a:t>
            </a:r>
            <a:r>
              <a:rPr lang="pt-BR" sz="1400" dirty="0" smtClean="0">
                <a:latin typeface="Century Gothic" pitchFamily="34" charset="0"/>
              </a:rPr>
              <a:t>Marte, um dos locais de ocorrência das chamadas linhas recorrentes de encosta. </a:t>
            </a:r>
            <a:r>
              <a:rPr lang="pt-BR" sz="1400" dirty="0" smtClean="0">
                <a:latin typeface="Century Gothic" pitchFamily="34" charset="0"/>
              </a:rPr>
              <a:t>Fonte da </a:t>
            </a:r>
            <a:r>
              <a:rPr lang="pt-BR" sz="1400" dirty="0" smtClean="0">
                <a:latin typeface="Century Gothic" pitchFamily="34" charset="0"/>
              </a:rPr>
              <a:t>imagem</a:t>
            </a:r>
            <a:r>
              <a:rPr lang="pt-BR" sz="1400" dirty="0" smtClean="0">
                <a:latin typeface="Century Gothic" pitchFamily="34" charset="0"/>
              </a:rPr>
              <a:t>:</a:t>
            </a:r>
            <a:endParaRPr lang="pt-BR" sz="1400" dirty="0" smtClean="0">
              <a:latin typeface="Century Gothic" pitchFamily="34" charset="0"/>
            </a:endParaRPr>
          </a:p>
          <a:p>
            <a:r>
              <a:rPr lang="pt-BR" sz="1400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www.nasa.gov/multimedia/imagegallery/image_feature_2095.html</a:t>
            </a:r>
            <a:endParaRPr lang="pt-BR" sz="1400" dirty="0" smtClean="0">
              <a:latin typeface="Century Gothic" pitchFamily="34" charset="0"/>
            </a:endParaRPr>
          </a:p>
          <a:p>
            <a:endParaRPr lang="pt-BR" sz="14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958582" y="7452717"/>
            <a:ext cx="4824536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b="1" dirty="0" smtClean="0">
                <a:latin typeface="Century Gothic" pitchFamily="34" charset="0"/>
              </a:rPr>
              <a:t>SINOPSE</a:t>
            </a:r>
          </a:p>
          <a:p>
            <a:pPr algn="just"/>
            <a:endParaRPr lang="pt-BR" sz="1000" dirty="0" smtClean="0">
              <a:latin typeface="Century Gothic" pitchFamily="34" charset="0"/>
            </a:endParaRPr>
          </a:p>
          <a:p>
            <a:pPr algn="just"/>
            <a:r>
              <a:rPr lang="pt-BR" sz="2000" i="1" dirty="0" smtClean="0">
                <a:latin typeface="Century Gothic" pitchFamily="34" charset="0"/>
              </a:rPr>
              <a:t>“São </a:t>
            </a:r>
            <a:r>
              <a:rPr lang="pt-BR" sz="2000" i="1" dirty="0" smtClean="0">
                <a:latin typeface="Century Gothic" pitchFamily="34" charset="0"/>
              </a:rPr>
              <a:t>as águas de março fechando o </a:t>
            </a:r>
            <a:r>
              <a:rPr lang="pt-BR" sz="2000" i="1" dirty="0" smtClean="0">
                <a:latin typeface="Century Gothic" pitchFamily="34" charset="0"/>
              </a:rPr>
              <a:t>verão</a:t>
            </a:r>
          </a:p>
          <a:p>
            <a:pPr algn="just"/>
            <a:r>
              <a:rPr lang="pt-BR" sz="2000" i="1" dirty="0" smtClean="0">
                <a:latin typeface="Century Gothic" pitchFamily="34" charset="0"/>
              </a:rPr>
              <a:t>É </a:t>
            </a:r>
            <a:r>
              <a:rPr lang="pt-BR" sz="2000" i="1" dirty="0" smtClean="0">
                <a:latin typeface="Century Gothic" pitchFamily="34" charset="0"/>
              </a:rPr>
              <a:t>a promessa de vida no </a:t>
            </a:r>
            <a:r>
              <a:rPr lang="pt-BR" sz="2000" i="1" dirty="0" smtClean="0">
                <a:latin typeface="Century Gothic" pitchFamily="34" charset="0"/>
              </a:rPr>
              <a:t>teu coração”.</a:t>
            </a:r>
          </a:p>
          <a:p>
            <a:pPr algn="just"/>
            <a:r>
              <a:rPr lang="pt-BR" sz="2000" dirty="0" smtClean="0">
                <a:latin typeface="Century Gothic" pitchFamily="34" charset="0"/>
              </a:rPr>
              <a:t/>
            </a:r>
            <a:br>
              <a:rPr lang="pt-BR" sz="2000" dirty="0" smtClean="0">
                <a:latin typeface="Century Gothic" pitchFamily="34" charset="0"/>
              </a:rPr>
            </a:br>
            <a:r>
              <a:rPr lang="pt-BR" sz="2000" dirty="0" smtClean="0">
                <a:latin typeface="Century Gothic" pitchFamily="34" charset="0"/>
              </a:rPr>
              <a:t>     A musica de Tom Jobim poderia muito bem aplicada em Marte, afinal foi encontrada água liquida e justamente no verão marciano. Como a água foi detectada e de que forma ela se manifesta? O que isso significa na exploração de Marte por seres humanos?</a:t>
            </a:r>
          </a:p>
          <a:p>
            <a:pPr algn="just"/>
            <a:r>
              <a:rPr lang="pt-BR" sz="2000" dirty="0" smtClean="0">
                <a:latin typeface="Century Gothic" pitchFamily="34" charset="0"/>
              </a:rPr>
              <a:t/>
            </a:r>
            <a:br>
              <a:rPr lang="pt-BR" sz="2000" dirty="0" smtClean="0">
                <a:latin typeface="Century Gothic" pitchFamily="34" charset="0"/>
              </a:rPr>
            </a:br>
            <a:r>
              <a:rPr lang="pt-BR" sz="2000" dirty="0" smtClean="0">
                <a:latin typeface="Century Gothic" pitchFamily="34" charset="0"/>
              </a:rPr>
              <a:t>     </a:t>
            </a:r>
            <a:r>
              <a:rPr lang="pt-BR" sz="2000" dirty="0" smtClean="0">
                <a:latin typeface="Century Gothic" pitchFamily="34" charset="0"/>
              </a:rPr>
              <a:t>Na </a:t>
            </a:r>
            <a:r>
              <a:rPr lang="pt-BR" sz="2000" dirty="0" smtClean="0">
                <a:latin typeface="Century Gothic" pitchFamily="34" charset="0"/>
              </a:rPr>
              <a:t>Sessão Astronomia desta semana, a palestrante falará sobre essas questões, </a:t>
            </a:r>
            <a:r>
              <a:rPr lang="pt-BR" sz="2000" dirty="0" smtClean="0">
                <a:latin typeface="Century Gothic" pitchFamily="34" charset="0"/>
              </a:rPr>
              <a:t>abordando as missões, suas diferenças, e </a:t>
            </a:r>
            <a:r>
              <a:rPr lang="pt-BR" sz="2000" dirty="0" smtClean="0">
                <a:latin typeface="Century Gothic" pitchFamily="34" charset="0"/>
              </a:rPr>
              <a:t>sobre o</a:t>
            </a:r>
            <a:r>
              <a:rPr lang="pt-BR" sz="2000" dirty="0" smtClean="0">
                <a:latin typeface="Century Gothic" pitchFamily="34" charset="0"/>
              </a:rPr>
              <a:t> </a:t>
            </a:r>
            <a:r>
              <a:rPr lang="pt-BR" sz="2000" dirty="0" smtClean="0">
                <a:latin typeface="Century Gothic" pitchFamily="34" charset="0"/>
              </a:rPr>
              <a:t>que a NASA </a:t>
            </a:r>
            <a:r>
              <a:rPr lang="pt-BR" sz="2000" dirty="0" smtClean="0">
                <a:latin typeface="Century Gothic" pitchFamily="34" charset="0"/>
              </a:rPr>
              <a:t>divulgou sobre </a:t>
            </a:r>
            <a:r>
              <a:rPr lang="pt-BR" sz="2000" dirty="0" smtClean="0">
                <a:latin typeface="Century Gothic" pitchFamily="34" charset="0"/>
              </a:rPr>
              <a:t>água liquida em Marte e seus planos para colonização do planeta.</a:t>
            </a:r>
            <a:endParaRPr lang="pt-BR" sz="2000" dirty="0">
              <a:latin typeface="Century Gothic" pitchFamily="34" charset="0"/>
            </a:endParaRPr>
          </a:p>
        </p:txBody>
      </p:sp>
      <p:pic>
        <p:nvPicPr>
          <p:cNvPr id="19" name="Imagem 18" descr="600154main_PIA14479_full.jpg"/>
          <p:cNvPicPr>
            <a:picLocks noChangeAspect="1"/>
          </p:cNvPicPr>
          <p:nvPr/>
        </p:nvPicPr>
        <p:blipFill>
          <a:blip r:embed="rId6" cstate="print"/>
          <a:srcRect b="8828"/>
          <a:stretch>
            <a:fillRect/>
          </a:stretch>
        </p:blipFill>
        <p:spPr>
          <a:xfrm>
            <a:off x="990030" y="7563531"/>
            <a:ext cx="4824536" cy="5019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79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289</cp:revision>
  <dcterms:created xsi:type="dcterms:W3CDTF">2012-01-24T12:22:50Z</dcterms:created>
  <dcterms:modified xsi:type="dcterms:W3CDTF">2015-11-05T11:53:45Z</dcterms:modified>
</cp:coreProperties>
</file>