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92" y="1794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fatosdesconhecidos.com.br/wp-content/uploads/2015/07/526037-blue-moon.jpg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22 de agosto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284365"/>
            <a:ext cx="9682979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  <a:endParaRPr lang="pt-BR" sz="1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12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r>
              <a:rPr lang="pt-BR" sz="48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Astronomia na Mídia: </a:t>
            </a: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8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Verdades </a:t>
            </a:r>
            <a:r>
              <a:rPr lang="pt-BR" sz="480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 Mitos</a:t>
            </a:r>
            <a:endParaRPr lang="pt-BR" sz="4800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100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</a:t>
            </a: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: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Tamara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Galindo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Ferlin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000" dirty="0" smtClean="0">
                <a:latin typeface="Century Gothic" pitchFamily="34" charset="0"/>
              </a:rPr>
              <a:t>tamaragferlin@gmail.com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8582" y="7308701"/>
            <a:ext cx="4933311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Sinopse: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18022" y="12709301"/>
            <a:ext cx="4680520" cy="482236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/>
            </a:r>
            <a:br>
              <a:rPr lang="pt-BR" sz="1200" dirty="0" smtClean="0">
                <a:latin typeface="Century Gothic" pitchFamily="34" charset="0"/>
              </a:rPr>
            </a:b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22146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958582" y="7812757"/>
            <a:ext cx="468052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entury Gothic" pitchFamily="34" charset="0"/>
              </a:rPr>
              <a:t>     </a:t>
            </a:r>
            <a:r>
              <a:rPr lang="pt-BR" sz="2100" dirty="0" smtClean="0">
                <a:latin typeface="Century Gothic" pitchFamily="34" charset="0"/>
              </a:rPr>
              <a:t>Durante o ano acompanhamos os </a:t>
            </a:r>
            <a:r>
              <a:rPr lang="pt-BR" sz="2100" dirty="0" smtClean="0">
                <a:latin typeface="Century Gothic" pitchFamily="34" charset="0"/>
              </a:rPr>
              <a:t>noticiários </a:t>
            </a:r>
            <a:r>
              <a:rPr lang="pt-BR" sz="2100" dirty="0" smtClean="0">
                <a:latin typeface="Century Gothic" pitchFamily="34" charset="0"/>
              </a:rPr>
              <a:t>e escutamos </a:t>
            </a:r>
            <a:r>
              <a:rPr lang="pt-BR" sz="2100" dirty="0" smtClean="0">
                <a:latin typeface="Century Gothic" pitchFamily="34" charset="0"/>
              </a:rPr>
              <a:t>diversas </a:t>
            </a:r>
            <a:r>
              <a:rPr lang="pt-BR" sz="2100" dirty="0" smtClean="0">
                <a:latin typeface="Century Gothic" pitchFamily="34" charset="0"/>
              </a:rPr>
              <a:t>notícias relacionadas </a:t>
            </a:r>
            <a:r>
              <a:rPr lang="pt-BR" sz="2100" dirty="0" smtClean="0">
                <a:latin typeface="Century Gothic" pitchFamily="34" charset="0"/>
              </a:rPr>
              <a:t>com Astronomia, tais como </a:t>
            </a:r>
            <a:r>
              <a:rPr lang="pt-BR" sz="2100" dirty="0" smtClean="0">
                <a:latin typeface="Century Gothic" pitchFamily="34" charset="0"/>
              </a:rPr>
              <a:t>a Lua azul e a Lua sangrenta.  </a:t>
            </a:r>
            <a:r>
              <a:rPr lang="pt-BR" sz="2100" dirty="0" smtClean="0">
                <a:latin typeface="Century Gothic" pitchFamily="34" charset="0"/>
              </a:rPr>
              <a:t>Esses </a:t>
            </a:r>
            <a:r>
              <a:rPr lang="pt-BR" sz="2100" dirty="0" smtClean="0">
                <a:latin typeface="Century Gothic" pitchFamily="34" charset="0"/>
              </a:rPr>
              <a:t>eventos causam </a:t>
            </a:r>
            <a:r>
              <a:rPr lang="pt-BR" sz="2100" dirty="0" smtClean="0">
                <a:latin typeface="Century Gothic" pitchFamily="34" charset="0"/>
              </a:rPr>
              <a:t>curiosidade e encantamento no público, </a:t>
            </a:r>
            <a:r>
              <a:rPr lang="pt-BR" sz="2100" dirty="0" smtClean="0">
                <a:latin typeface="Century Gothic" pitchFamily="34" charset="0"/>
              </a:rPr>
              <a:t>mas muitas vezes não </a:t>
            </a:r>
            <a:r>
              <a:rPr lang="pt-BR" sz="2100" dirty="0" smtClean="0">
                <a:latin typeface="Century Gothic" pitchFamily="34" charset="0"/>
              </a:rPr>
              <a:t>sabemos, </a:t>
            </a:r>
            <a:r>
              <a:rPr lang="pt-BR" sz="2100" dirty="0" smtClean="0">
                <a:latin typeface="Century Gothic" pitchFamily="34" charset="0"/>
              </a:rPr>
              <a:t>de </a:t>
            </a:r>
            <a:r>
              <a:rPr lang="pt-BR" sz="2100" dirty="0" smtClean="0">
                <a:latin typeface="Century Gothic" pitchFamily="34" charset="0"/>
              </a:rPr>
              <a:t>fato, </a:t>
            </a:r>
            <a:r>
              <a:rPr lang="pt-BR" sz="2100" dirty="0" smtClean="0">
                <a:latin typeface="Century Gothic" pitchFamily="34" charset="0"/>
              </a:rPr>
              <a:t>o que são estes </a:t>
            </a:r>
            <a:r>
              <a:rPr lang="pt-BR" sz="2100" dirty="0" smtClean="0">
                <a:latin typeface="Century Gothic" pitchFamily="34" charset="0"/>
              </a:rPr>
              <a:t>fenômenos ou mesmo sobre a </a:t>
            </a:r>
            <a:r>
              <a:rPr lang="pt-BR" sz="2100" dirty="0" smtClean="0">
                <a:latin typeface="Century Gothic" pitchFamily="34" charset="0"/>
              </a:rPr>
              <a:t>veracidade dessas </a:t>
            </a:r>
            <a:r>
              <a:rPr lang="pt-BR" sz="2100" dirty="0" smtClean="0">
                <a:latin typeface="Century Gothic" pitchFamily="34" charset="0"/>
              </a:rPr>
              <a:t>notícias</a:t>
            </a:r>
            <a:r>
              <a:rPr lang="pt-BR" sz="2100" dirty="0" smtClean="0">
                <a:latin typeface="Century Gothic" pitchFamily="34" charset="0"/>
              </a:rPr>
              <a:t>.</a:t>
            </a:r>
          </a:p>
          <a:p>
            <a:pPr algn="just"/>
            <a:endParaRPr lang="pt-BR" sz="2100" dirty="0" smtClean="0">
              <a:latin typeface="Century Gothic" pitchFamily="34" charset="0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</a:t>
            </a:r>
            <a:r>
              <a:rPr lang="pt-BR" sz="2100" dirty="0" smtClean="0">
                <a:latin typeface="Century Gothic" pitchFamily="34" charset="0"/>
              </a:rPr>
              <a:t>    Na Sessão Astronomia deste </a:t>
            </a:r>
            <a:r>
              <a:rPr lang="pt-BR" sz="2100" dirty="0" smtClean="0">
                <a:latin typeface="Century Gothic" pitchFamily="34" charset="0"/>
              </a:rPr>
              <a:t>sábado, a palestrante falará </a:t>
            </a:r>
            <a:r>
              <a:rPr lang="pt-BR" sz="2100" dirty="0" smtClean="0">
                <a:latin typeface="Century Gothic" pitchFamily="34" charset="0"/>
              </a:rPr>
              <a:t>sobre algumas informações incorretas que encontramos com frequência veiculadas </a:t>
            </a:r>
            <a:r>
              <a:rPr lang="pt-BR" sz="2100" dirty="0" smtClean="0">
                <a:latin typeface="Century Gothic" pitchFamily="34" charset="0"/>
              </a:rPr>
              <a:t>pela mídia </a:t>
            </a:r>
            <a:r>
              <a:rPr lang="pt-BR" sz="2100" dirty="0" smtClean="0">
                <a:latin typeface="Century Gothic" pitchFamily="34" charset="0"/>
              </a:rPr>
              <a:t>no que diz respeito aos fenômenos astronômicos.</a:t>
            </a:r>
            <a:endParaRPr lang="pt-BR" sz="21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18022" y="12421269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entury Gothic" pitchFamily="34" charset="0"/>
              </a:rPr>
              <a:t>Contrariamente ao que algumas notícias sugerem, a Lua não fica azul durante uma Lua Azul! Fonte da </a:t>
            </a:r>
            <a:r>
              <a:rPr lang="pt-BR" sz="1600" dirty="0" smtClean="0">
                <a:latin typeface="Century Gothic" pitchFamily="34" charset="0"/>
              </a:rPr>
              <a:t>imagem</a:t>
            </a:r>
            <a:r>
              <a:rPr lang="pt-BR" sz="1600" dirty="0" smtClean="0">
                <a:latin typeface="Century Gothic" pitchFamily="34" charset="0"/>
              </a:rPr>
              <a:t>:</a:t>
            </a:r>
          </a:p>
          <a:p>
            <a:pPr algn="just"/>
            <a:r>
              <a:rPr lang="pt-BR" sz="1600" dirty="0" smtClean="0">
                <a:latin typeface="Century Gothic" pitchFamily="34" charset="0"/>
              </a:rPr>
              <a:t> </a:t>
            </a:r>
            <a:r>
              <a:rPr lang="pt-BR" sz="1600" dirty="0" smtClean="0">
                <a:latin typeface="Century Gothic" pitchFamily="34" charset="0"/>
                <a:hlinkClick r:id="rId5"/>
              </a:rPr>
              <a:t>http://</a:t>
            </a:r>
            <a:r>
              <a:rPr lang="pt-BR" sz="1600" dirty="0" smtClean="0">
                <a:latin typeface="Century Gothic" pitchFamily="34" charset="0"/>
                <a:hlinkClick r:id="rId5"/>
              </a:rPr>
              <a:t>www.fatosdesconhecidos.com.br/wp-content/uploads/2015/07/526037-blue-moon.jpg</a:t>
            </a: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>
              <a:latin typeface="Century Gothic" pitchFamily="34" charset="0"/>
            </a:endParaRPr>
          </a:p>
        </p:txBody>
      </p:sp>
      <p:pic>
        <p:nvPicPr>
          <p:cNvPr id="3" name="Picture 2" descr="http://www.fatosdesconhecidos.com.br/wp-content/uploads/2015/07/526037-blue-mo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030" y="7497015"/>
            <a:ext cx="4824536" cy="48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84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229</cp:revision>
  <dcterms:created xsi:type="dcterms:W3CDTF">2012-01-24T12:22:50Z</dcterms:created>
  <dcterms:modified xsi:type="dcterms:W3CDTF">2015-08-17T14:37:06Z</dcterms:modified>
</cp:coreProperties>
</file>