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548" y="3456"/>
      </p:cViewPr>
      <p:guideLst>
        <p:guide orient="horz" pos="5058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27/01/2015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27/01/2015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27/01/2015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27/01/2015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27/01/2015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27/01/2015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27/01/2015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27/01/2015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27/01/2015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27/01/2015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27/01/2015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27/01/2015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07 de fevereiro de 2015, 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701998" y="4402566"/>
            <a:ext cx="9682979" cy="225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Tema da Palestra:</a:t>
            </a: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/>
            </a:r>
            <a:b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</a:br>
            <a:r>
              <a:rPr lang="pt-BR" sz="54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Calendário Celeste de 2015</a:t>
            </a: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</a:t>
            </a:r>
            <a:r>
              <a:rPr lang="pt-BR" sz="24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Tamara</a:t>
            </a:r>
            <a:r>
              <a:rPr lang="pt-BR" sz="24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Galindo</a:t>
            </a:r>
            <a:r>
              <a:rPr lang="pt-BR" sz="24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Ferlin</a:t>
            </a:r>
            <a:r>
              <a:rPr lang="pt-BR" sz="24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(</a:t>
            </a:r>
            <a:r>
              <a:rPr lang="pt-BR" sz="2000" dirty="0" smtClean="0">
                <a:latin typeface="Century Gothic" pitchFamily="34" charset="0"/>
              </a:rPr>
              <a:t>tamaragferlin@gmail.com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)</a:t>
            </a:r>
            <a:endParaRPr lang="pt-BR" sz="20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40215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958582" y="7380709"/>
            <a:ext cx="4933311" cy="669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  Sinopse:</a:t>
            </a: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/>
            </a:r>
            <a:br>
              <a:rPr lang="pt-BR" sz="1800" dirty="0" smtClean="0">
                <a:latin typeface="Century Gothic" pitchFamily="34" charset="0"/>
              </a:rPr>
            </a:b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7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latin typeface="Century Gothic" pitchFamily="34" charset="0"/>
              </a:rPr>
              <a:t>     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8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918022" y="12709301"/>
            <a:ext cx="4680520" cy="482236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pPr algn="just"/>
            <a:r>
              <a:rPr lang="pt-BR" sz="1200" dirty="0" smtClean="0">
                <a:latin typeface="Century Gothic" pitchFamily="34" charset="0"/>
              </a:rPr>
              <a:t/>
            </a:r>
            <a:br>
              <a:rPr lang="pt-BR" sz="1200" dirty="0" smtClean="0">
                <a:latin typeface="Century Gothic" pitchFamily="34" charset="0"/>
              </a:rPr>
            </a:br>
            <a:endParaRPr lang="pt-BR" sz="1200" dirty="0">
              <a:solidFill>
                <a:srgbClr val="D09606"/>
              </a:solidFill>
              <a:latin typeface="Century Gothic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4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990030" y="14221469"/>
            <a:ext cx="979308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6174606" y="7812757"/>
            <a:ext cx="446449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Century Gothic" pitchFamily="34" charset="0"/>
              </a:rPr>
              <a:t>     Ao olharmos para o céu no horário diurno ou noturno com boa visibilidade, </a:t>
            </a:r>
            <a:r>
              <a:rPr lang="pt-BR" sz="2000" smtClean="0">
                <a:latin typeface="Century Gothic" pitchFamily="34" charset="0"/>
              </a:rPr>
              <a:t>ao longo </a:t>
            </a:r>
            <a:r>
              <a:rPr lang="pt-BR" sz="2000" dirty="0" smtClean="0">
                <a:latin typeface="Century Gothic" pitchFamily="34" charset="0"/>
              </a:rPr>
              <a:t>do ano, nós conseguimos observar diversos eventos celestiais, como chuva de meteoros, eclipses, ocultações, oposições, conjunções, fases da lua e outros eventos interessantes. Estes eventos astronômicos podem ser vistos a olho nu, ou com acessórios específicos para os eclipses solares. Porém muitas vezes, nós deixamos de observar pelo fato de não sabermos que eles  estão ocorrendo.</a:t>
            </a:r>
          </a:p>
          <a:p>
            <a:pPr algn="just"/>
            <a:r>
              <a:rPr lang="pt-BR" sz="2000" dirty="0" smtClean="0">
                <a:latin typeface="Century Gothic" pitchFamily="34" charset="0"/>
              </a:rPr>
              <a:t>Na Sessão Astronomia deste sábado apresentaremos os principais eventos do nosso calendário celeste de 2015.</a:t>
            </a:r>
          </a:p>
          <a:p>
            <a:pPr algn="just"/>
            <a:endParaRPr lang="pt-BR" sz="16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846014" y="12925325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Century Gothic" pitchFamily="34" charset="0"/>
              </a:rPr>
              <a:t>Fonte da imagem</a:t>
            </a:r>
            <a:r>
              <a:rPr lang="pt-BR" sz="1600" dirty="0" smtClean="0">
                <a:latin typeface="Century Gothic" pitchFamily="34" charset="0"/>
              </a:rPr>
              <a:t>:</a:t>
            </a:r>
          </a:p>
          <a:p>
            <a:pPr algn="just"/>
            <a:r>
              <a:rPr lang="pt-BR" sz="1600" dirty="0" smtClean="0">
                <a:latin typeface="Century Gothic" pitchFamily="34" charset="0"/>
              </a:rPr>
              <a:t>https://</a:t>
            </a:r>
            <a:r>
              <a:rPr lang="pt-BR" sz="1600" dirty="0" smtClean="0">
                <a:latin typeface="Century Gothic" pitchFamily="34" charset="0"/>
              </a:rPr>
              <a:t>arquiteturadobemestar.files.wordpress.com/2012/01/folhinha.jpg?w=510</a:t>
            </a:r>
          </a:p>
        </p:txBody>
      </p:sp>
      <p:pic>
        <p:nvPicPr>
          <p:cNvPr id="18" name="Imagem 17" descr="Folhinh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44550" y="8172797"/>
            <a:ext cx="4826000" cy="438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</TotalTime>
  <Words>144</Words>
  <Application>Microsoft Office PowerPoint</Application>
  <PresentationFormat>Personalizar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Jorge</cp:lastModifiedBy>
  <cp:revision>235</cp:revision>
  <dcterms:created xsi:type="dcterms:W3CDTF">2012-01-24T12:22:50Z</dcterms:created>
  <dcterms:modified xsi:type="dcterms:W3CDTF">2015-01-27T17:50:50Z</dcterms:modified>
</cp:coreProperties>
</file>