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92" y="1530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25/05/2015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www.apolo11.com/imagens/etc/aglomerado_caixa_de_joias_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30 de maio de 2015, 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918022" y="4428381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6000" dirty="0" smtClean="0">
                <a:latin typeface="Century Gothic" pitchFamily="34" charset="0"/>
              </a:rPr>
              <a:t>Celebridades </a:t>
            </a:r>
            <a:r>
              <a:rPr lang="pt-BR" sz="6000" smtClean="0">
                <a:latin typeface="Century Gothic" pitchFamily="34" charset="0"/>
              </a:rPr>
              <a:t>do Céu</a:t>
            </a: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400" dirty="0" err="1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Jennnifer</a:t>
            </a:r>
            <a:r>
              <a:rPr lang="pt-BR" sz="24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 Machado Soares </a:t>
            </a:r>
            <a:r>
              <a:rPr lang="pt-BR" sz="18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(jennifer.soares@usp.br)</a:t>
            </a:r>
            <a:endParaRPr lang="pt-BR" sz="18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68207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7154677"/>
            <a:ext cx="4824536" cy="735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4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cs typeface="Aharoni" pitchFamily="2" charset="-79"/>
              </a:rPr>
              <a:t>     </a:t>
            </a:r>
            <a:r>
              <a:rPr lang="pt-BR" sz="2100" dirty="0" smtClean="0">
                <a:latin typeface="Century Gothic" pitchFamily="34" charset="0"/>
              </a:rPr>
              <a:t>Quem nunca ficou maravilhado ao olhar para o céu e perceber a infinidade de estrelas? São tantas e de tão variadas cores, tamanhos e idades! Além de belíssimos corpos celestes enfeitando os céus, elas propiciaram a vida na Terra e foram de extrema importância até mesmo para a História da Humanidade.  </a:t>
            </a:r>
          </a:p>
          <a:p>
            <a:pPr algn="just"/>
            <a:endParaRPr lang="pt-BR" sz="2100" dirty="0" smtClean="0">
              <a:latin typeface="Century Gothic" pitchFamily="34" charset="0"/>
            </a:endParaRPr>
          </a:p>
          <a:p>
            <a:pPr algn="just"/>
            <a:r>
              <a:rPr lang="pt-BR" sz="2100" dirty="0" smtClean="0">
                <a:latin typeface="Century Gothic" pitchFamily="34" charset="0"/>
              </a:rPr>
              <a:t>     Na sessão Astronomia desta semana, a palestrante abordará esses magníficos objetos celestes que tanto embelezam o nosso céu, revelando algumas curiosidades e delineando a importância desses astros em nossa vida.</a:t>
            </a:r>
          </a:p>
          <a:p>
            <a:endParaRPr lang="pt-BR" sz="2000" dirty="0" smtClean="0">
              <a:latin typeface="Century Gothic" pitchFamily="34" charset="0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29039" y="12421269"/>
            <a:ext cx="4896544" cy="1405565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O aglomerado aberto “Caixinha de Joias”  um aglomerado de estrelas jovens que ainda se mantém juntas por terem se formado há relativamente pouco tempo. Fonte da imagem:</a:t>
            </a:r>
          </a:p>
          <a:p>
            <a:pPr algn="just"/>
            <a:r>
              <a:rPr lang="pt-BR" sz="1400" dirty="0" smtClean="0">
                <a:latin typeface="Century Gothic" pitchFamily="34" charset="0"/>
                <a:hlinkClick r:id="rId4"/>
              </a:rPr>
              <a:t>http://www.apolo11.com/imagens/etc/aglomerado_caixa_de_joias_2.jpg</a:t>
            </a:r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437493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09501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" name="Picture 2" descr="http://www.apolo11.com/imagens/etc/aglomerado_caixa_de_joias_2.jpg"/>
          <p:cNvPicPr>
            <a:picLocks noChangeAspect="1" noChangeArrowheads="1"/>
          </p:cNvPicPr>
          <p:nvPr/>
        </p:nvPicPr>
        <p:blipFill>
          <a:blip r:embed="rId6" cstate="print"/>
          <a:srcRect l="7713" r="2314" b="2309"/>
          <a:stretch>
            <a:fillRect/>
          </a:stretch>
        </p:blipFill>
        <p:spPr bwMode="auto">
          <a:xfrm>
            <a:off x="1034585" y="7308701"/>
            <a:ext cx="4719308" cy="5134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1965</TotalTime>
  <Words>110</Words>
  <Application>Microsoft Office PowerPoint</Application>
  <PresentationFormat>Personalizar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264</cp:revision>
  <dcterms:created xsi:type="dcterms:W3CDTF">2012-01-24T12:22:50Z</dcterms:created>
  <dcterms:modified xsi:type="dcterms:W3CDTF">2015-05-25T14:07:20Z</dcterms:modified>
</cp:coreProperties>
</file>