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8" r:id="rId32"/>
    <p:sldId id="286" r:id="rId33"/>
    <p:sldId id="287" r:id="rId34"/>
    <p:sldId id="289" r:id="rId35"/>
    <p:sldId id="290" r:id="rId36"/>
    <p:sldId id="291" r:id="rId3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p:scale>
          <a:sx n="100" d="100"/>
          <a:sy n="100" d="100"/>
        </p:scale>
        <p:origin x="-906" y="-22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9374B-3730-4F8B-A730-AD668794C74B}" type="datetimeFigureOut">
              <a:rPr lang="pt-BR" smtClean="0"/>
              <a:pPr/>
              <a:t>27/10/2015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319EDB-956F-44E4-BA4B-CF854DBCEB30}" type="slidenum">
              <a:rPr lang="pt-BR" smtClean="0"/>
              <a:pPr/>
              <a:t>‹nº›</a:t>
            </a:fld>
            <a:endParaRPr lang="pt-BR"/>
          </a:p>
        </p:txBody>
      </p:sp>
    </p:spTree>
    <p:extLst>
      <p:ext uri="{BB962C8B-B14F-4D97-AF65-F5344CB8AC3E}">
        <p14:creationId xmlns:p14="http://schemas.microsoft.com/office/powerpoint/2010/main" xmlns="" val="364357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PHOTO CAPTION</a:t>
            </a:r>
          </a:p>
          <a:p>
            <a:r>
              <a:rPr lang="en-US" dirty="0" smtClean="0"/>
              <a:t> This picture of a crescent-shaped Earth and Moon -- the first of its kind ever taken by a spacecraft -- was recorded Sept. 18, 1977, by NASA's Voyager 1 when it was 7.25 million miles (11.66 million kilometers) from Earth. The Moon is at the top of the picture and beyond the Earth as viewed by Voyager. In the picture are eastern Asia, the western Pacific Ocean and part of the Arctic. Voyager 1 was directly above Mt. Everest (on the night side of the planet at 25 degrees north latitude) when the </a:t>
            </a:r>
            <a:r>
              <a:rPr lang="en-US" dirty="0" err="1" smtClean="0"/>
              <a:t>picutre</a:t>
            </a:r>
            <a:r>
              <a:rPr lang="en-US" dirty="0" smtClean="0"/>
              <a:t> was </a:t>
            </a:r>
            <a:r>
              <a:rPr lang="en-US" dirty="0" err="1" smtClean="0"/>
              <a:t>teken</a:t>
            </a:r>
            <a:r>
              <a:rPr lang="en-US" dirty="0" smtClean="0"/>
              <a:t>. The photo was made from three images taken through color filters, then processed by the Image Processing Lab at Jet Propulsion Laboratory. Because the Earth is many times brighter than the Moon, the Moon was artificially brightened by a factor of three relative to the Earth by computer enhancement so that both bodies would show clearly on the prints. Two Voyager spacecraft are </a:t>
            </a:r>
            <a:r>
              <a:rPr lang="en-US" dirty="0" err="1" smtClean="0"/>
              <a:t>en</a:t>
            </a:r>
            <a:r>
              <a:rPr lang="en-US" dirty="0" smtClean="0"/>
              <a:t> route to Jupiter, Saturn and beyond. Voyager 2 was launched Aug. 20, 1977; Voyager 1 was launched Sept. 5. They will arrive at Jupiter in 1979, and at Saturn in 1980 and 1981. JPL is responsible for the Voyager mission for the National Aeronautics and Space Administration.</a:t>
            </a:r>
          </a:p>
          <a:p>
            <a:r>
              <a:rPr lang="en-US" b="1" dirty="0" err="1" smtClean="0"/>
              <a:t>Pálido</a:t>
            </a:r>
            <a:r>
              <a:rPr lang="en-US" b="1" baseline="0" dirty="0" smtClean="0"/>
              <a:t> </a:t>
            </a:r>
            <a:r>
              <a:rPr lang="en-US" b="1" baseline="0" dirty="0" err="1" smtClean="0"/>
              <a:t>ponto</a:t>
            </a:r>
            <a:r>
              <a:rPr lang="en-US" b="1" baseline="0" dirty="0" smtClean="0"/>
              <a:t> </a:t>
            </a:r>
            <a:r>
              <a:rPr lang="en-US" b="1" baseline="0" dirty="0" err="1" smtClean="0"/>
              <a:t>azul</a:t>
            </a:r>
            <a:r>
              <a:rPr lang="en-US" b="1" baseline="0" dirty="0" smtClean="0"/>
              <a:t>:</a:t>
            </a:r>
          </a:p>
          <a:p>
            <a:r>
              <a:rPr lang="en-US" sz="1200" b="0" i="1" kern="1200" dirty="0" smtClean="0">
                <a:solidFill>
                  <a:schemeClr val="tx1"/>
                </a:solidFill>
                <a:effectLst/>
                <a:latin typeface="+mn-lt"/>
                <a:ea typeface="+mn-ea"/>
                <a:cs typeface="+mn-cs"/>
              </a:rPr>
              <a:t>“Our </a:t>
            </a:r>
            <a:r>
              <a:rPr lang="en-US" sz="1200" b="0" i="1" kern="1200" dirty="0" err="1" smtClean="0">
                <a:solidFill>
                  <a:schemeClr val="tx1"/>
                </a:solidFill>
                <a:effectLst/>
                <a:latin typeface="+mn-lt"/>
                <a:ea typeface="+mn-ea"/>
                <a:cs typeface="+mn-cs"/>
              </a:rPr>
              <a:t>posturings</a:t>
            </a:r>
            <a:r>
              <a:rPr lang="en-US" sz="1200" b="0" i="1" kern="1200" dirty="0" smtClean="0">
                <a:solidFill>
                  <a:schemeClr val="tx1"/>
                </a:solidFill>
                <a:effectLst/>
                <a:latin typeface="+mn-lt"/>
                <a:ea typeface="+mn-ea"/>
                <a:cs typeface="+mn-cs"/>
              </a:rPr>
              <a:t>, our imagined self-importance, the delusion that we have some privileged position in the Universe, are challenged by this point of pale light. Our planet is a lonely speck in the great enveloping cosmic dark.” – Carl Sagan.</a:t>
            </a:r>
            <a:endParaRPr lang="pt-BR" b="1" dirty="0"/>
          </a:p>
        </p:txBody>
      </p:sp>
      <p:sp>
        <p:nvSpPr>
          <p:cNvPr id="4" name="Espaço Reservado para Número de Slide 3"/>
          <p:cNvSpPr>
            <a:spLocks noGrp="1"/>
          </p:cNvSpPr>
          <p:nvPr>
            <p:ph type="sldNum" sz="quarter" idx="10"/>
          </p:nvPr>
        </p:nvSpPr>
        <p:spPr/>
        <p:txBody>
          <a:bodyPr/>
          <a:lstStyle/>
          <a:p>
            <a:fld id="{54319EDB-956F-44E4-BA4B-CF854DBCEB30}" type="slidenum">
              <a:rPr lang="pt-BR" smtClean="0"/>
              <a:pPr/>
              <a:t>4</a:t>
            </a:fld>
            <a:endParaRPr lang="pt-BR"/>
          </a:p>
        </p:txBody>
      </p:sp>
    </p:spTree>
    <p:extLst>
      <p:ext uri="{BB962C8B-B14F-4D97-AF65-F5344CB8AC3E}">
        <p14:creationId xmlns:p14="http://schemas.microsoft.com/office/powerpoint/2010/main" xmlns="" val="3701975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2292208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77393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285159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3964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95940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10091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320906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772337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389629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109214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1B2E09D-37F6-4345-80D6-8B9C42BB98D4}" type="datetimeFigureOut">
              <a:rPr lang="pt-BR" smtClean="0"/>
              <a:pPr/>
              <a:t>27/10/2015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3267395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2E09D-37F6-4345-80D6-8B9C42BB98D4}" type="datetimeFigureOut">
              <a:rPr lang="pt-BR" smtClean="0"/>
              <a:pPr/>
              <a:t>27/10/2015</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6C70C-B985-4D2D-B773-55D656D18BE7}" type="slidenum">
              <a:rPr lang="pt-BR" smtClean="0"/>
              <a:pPr/>
              <a:t>‹nº›</a:t>
            </a:fld>
            <a:endParaRPr lang="pt-BR"/>
          </a:p>
        </p:txBody>
      </p:sp>
    </p:spTree>
    <p:extLst>
      <p:ext uri="{BB962C8B-B14F-4D97-AF65-F5344CB8AC3E}">
        <p14:creationId xmlns:p14="http://schemas.microsoft.com/office/powerpoint/2010/main" xmlns="" val="3242339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4.gif"/><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5.jpeg"/><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gif"/></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gif"/><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jpeg"/><Relationship Id="rId4" Type="http://schemas.openxmlformats.org/officeDocument/2006/relationships/image" Target="../media/image51.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gif"/><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gif"/><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gif"/><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image" Target="../media/image79.gif"/><Relationship Id="rId7" Type="http://schemas.openxmlformats.org/officeDocument/2006/relationships/image" Target="../media/image83.gif"/><Relationship Id="rId2" Type="http://schemas.openxmlformats.org/officeDocument/2006/relationships/image" Target="../media/image78.gif"/><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gif"/></Relationships>
</file>

<file path=ppt/slides/_rels/slide25.xml.rels><?xml version="1.0" encoding="UTF-8" standalone="yes"?>
<Relationships xmlns="http://schemas.openxmlformats.org/package/2006/relationships"><Relationship Id="rId8" Type="http://schemas.openxmlformats.org/officeDocument/2006/relationships/image" Target="../media/image91.gif"/><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87.gif"/><Relationship Id="rId9"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image" Target="../media/image94.png"/><Relationship Id="rId7" Type="http://schemas.openxmlformats.org/officeDocument/2006/relationships/image" Target="../media/image98.gif"/><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7.gif"/><Relationship Id="rId3" Type="http://schemas.openxmlformats.org/officeDocument/2006/relationships/image" Target="../media/image102.png"/><Relationship Id="rId7" Type="http://schemas.openxmlformats.org/officeDocument/2006/relationships/image" Target="../media/image106.gif"/><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gif"/><Relationship Id="rId5" Type="http://schemas.openxmlformats.org/officeDocument/2006/relationships/image" Target="../media/image104.gif"/><Relationship Id="rId4" Type="http://schemas.openxmlformats.org/officeDocument/2006/relationships/image" Target="../media/image103.png"/><Relationship Id="rId9" Type="http://schemas.openxmlformats.org/officeDocument/2006/relationships/image" Target="../media/image108.gif"/></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gif"/><Relationship Id="rId7" Type="http://schemas.openxmlformats.org/officeDocument/2006/relationships/image" Target="../media/image120.png"/><Relationship Id="rId2" Type="http://schemas.openxmlformats.org/officeDocument/2006/relationships/image" Target="../media/image115.gif"/><Relationship Id="rId1" Type="http://schemas.openxmlformats.org/officeDocument/2006/relationships/slideLayout" Target="../slideLayouts/slideLayout2.xml"/><Relationship Id="rId6" Type="http://schemas.openxmlformats.org/officeDocument/2006/relationships/image" Target="../media/image119.gif"/><Relationship Id="rId5" Type="http://schemas.openxmlformats.org/officeDocument/2006/relationships/image" Target="../media/image118.gif"/><Relationship Id="rId4" Type="http://schemas.openxmlformats.org/officeDocument/2006/relationships/image" Target="../media/image117.gi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0" name="Subtítulo 9"/>
          <p:cNvSpPr>
            <a:spLocks noGrp="1"/>
          </p:cNvSpPr>
          <p:nvPr>
            <p:ph type="subTitle" idx="1"/>
          </p:nvPr>
        </p:nvSpPr>
        <p:spPr>
          <a:xfrm>
            <a:off x="1749083" y="197657"/>
            <a:ext cx="9144000" cy="1655762"/>
          </a:xfrm>
        </p:spPr>
        <p:txBody>
          <a:bodyPr>
            <a:normAutofit/>
          </a:bodyPr>
          <a:lstStyle/>
          <a:p>
            <a:r>
              <a:rPr lang="pt-BR" sz="4000" dirty="0" smtClean="0">
                <a:solidFill>
                  <a:schemeClr val="bg1">
                    <a:lumMod val="95000"/>
                  </a:schemeClr>
                </a:solidFill>
              </a:rPr>
              <a:t>Disco das </a:t>
            </a:r>
            <a:r>
              <a:rPr lang="pt-BR" sz="4000" dirty="0" err="1" smtClean="0">
                <a:solidFill>
                  <a:schemeClr val="bg1">
                    <a:lumMod val="95000"/>
                  </a:schemeClr>
                </a:solidFill>
              </a:rPr>
              <a:t>Voyagers</a:t>
            </a:r>
            <a:endParaRPr lang="pt-BR" sz="4000" dirty="0">
              <a:solidFill>
                <a:schemeClr val="bg1">
                  <a:lumMod val="95000"/>
                </a:schemeClr>
              </a:solidFill>
            </a:endParaRPr>
          </a:p>
        </p:txBody>
      </p:sp>
      <p:sp>
        <p:nvSpPr>
          <p:cNvPr id="7" name="CaixaDeTexto 6"/>
          <p:cNvSpPr txBox="1"/>
          <p:nvPr/>
        </p:nvSpPr>
        <p:spPr>
          <a:xfrm>
            <a:off x="8321676" y="6035038"/>
            <a:ext cx="4290646" cy="646331"/>
          </a:xfrm>
          <a:prstGeom prst="rect">
            <a:avLst/>
          </a:prstGeom>
          <a:noFill/>
        </p:spPr>
        <p:txBody>
          <a:bodyPr wrap="square" rtlCol="0">
            <a:spAutoFit/>
          </a:bodyPr>
          <a:lstStyle/>
          <a:p>
            <a:r>
              <a:rPr lang="pt-BR" dirty="0" smtClean="0">
                <a:solidFill>
                  <a:schemeClr val="bg1">
                    <a:lumMod val="95000"/>
                  </a:schemeClr>
                </a:solidFill>
              </a:rPr>
              <a:t>Palestrante: Jacqueline Garutti Lopes</a:t>
            </a:r>
          </a:p>
          <a:p>
            <a:r>
              <a:rPr lang="pt-BR" dirty="0" smtClean="0">
                <a:solidFill>
                  <a:schemeClr val="bg1">
                    <a:lumMod val="95000"/>
                  </a:schemeClr>
                </a:solidFill>
              </a:rPr>
              <a:t>Jacqueline.Garutti.Lopes@usp.br</a:t>
            </a:r>
            <a:endParaRPr lang="pt-BR" dirty="0">
              <a:solidFill>
                <a:schemeClr val="bg1">
                  <a:lumMod val="95000"/>
                </a:schemeClr>
              </a:solidFill>
            </a:endParaRPr>
          </a:p>
        </p:txBody>
      </p:sp>
    </p:spTree>
    <p:extLst>
      <p:ext uri="{BB962C8B-B14F-4D97-AF65-F5344CB8AC3E}">
        <p14:creationId xmlns:p14="http://schemas.microsoft.com/office/powerpoint/2010/main" xmlns="" val="2164244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lumMod val="95000"/>
                  </a:schemeClr>
                </a:solidFill>
              </a:rPr>
              <a:t>Criação do Disco Dourado</a:t>
            </a:r>
            <a:endParaRPr lang="pt-BR" dirty="0">
              <a:solidFill>
                <a:schemeClr val="bg1">
                  <a:lumMod val="95000"/>
                </a:schemeClr>
              </a:solidFill>
            </a:endParaRPr>
          </a:p>
        </p:txBody>
      </p:sp>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096345" y="1825625"/>
            <a:ext cx="7999309" cy="4351338"/>
          </a:xfrm>
        </p:spPr>
      </p:pic>
    </p:spTree>
    <p:extLst>
      <p:ext uri="{BB962C8B-B14F-4D97-AF65-F5344CB8AC3E}">
        <p14:creationId xmlns:p14="http://schemas.microsoft.com/office/powerpoint/2010/main" xmlns="" val="3767827825"/>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32185" y="0"/>
            <a:ext cx="7495952" cy="6858000"/>
          </a:xfrm>
        </p:spPr>
      </p:pic>
    </p:spTree>
    <p:extLst>
      <p:ext uri="{BB962C8B-B14F-4D97-AF65-F5344CB8AC3E}">
        <p14:creationId xmlns:p14="http://schemas.microsoft.com/office/powerpoint/2010/main" xmlns="" val="16658913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lumMod val="95000"/>
                  </a:schemeClr>
                </a:solidFill>
              </a:rPr>
              <a:t>Conteúdo do disco dourado:</a:t>
            </a:r>
            <a:endParaRPr lang="pt-BR" dirty="0">
              <a:solidFill>
                <a:schemeClr val="bg1">
                  <a:lumMod val="95000"/>
                </a:schemeClr>
              </a:solidFill>
            </a:endParaRPr>
          </a:p>
        </p:txBody>
      </p:sp>
      <p:sp>
        <p:nvSpPr>
          <p:cNvPr id="3" name="Espaço Reservado para Conteúdo 2"/>
          <p:cNvSpPr>
            <a:spLocks noGrp="1"/>
          </p:cNvSpPr>
          <p:nvPr>
            <p:ph idx="1"/>
          </p:nvPr>
        </p:nvSpPr>
        <p:spPr/>
        <p:txBody>
          <a:bodyPr/>
          <a:lstStyle/>
          <a:p>
            <a:r>
              <a:rPr lang="pt-BR" dirty="0" smtClean="0">
                <a:solidFill>
                  <a:schemeClr val="bg1">
                    <a:lumMod val="95000"/>
                  </a:schemeClr>
                </a:solidFill>
              </a:rPr>
              <a:t>Imagens da Terra,</a:t>
            </a:r>
          </a:p>
          <a:p>
            <a:r>
              <a:rPr lang="pt-BR" dirty="0" smtClean="0">
                <a:solidFill>
                  <a:schemeClr val="bg1">
                    <a:lumMod val="95000"/>
                  </a:schemeClr>
                </a:solidFill>
              </a:rPr>
              <a:t>Saudações da Terra,</a:t>
            </a:r>
          </a:p>
          <a:p>
            <a:r>
              <a:rPr lang="pt-BR" dirty="0" smtClean="0">
                <a:solidFill>
                  <a:schemeClr val="bg1">
                    <a:lumMod val="95000"/>
                  </a:schemeClr>
                </a:solidFill>
              </a:rPr>
              <a:t>Sons da Terra e</a:t>
            </a:r>
          </a:p>
          <a:p>
            <a:r>
              <a:rPr lang="pt-BR" dirty="0" smtClean="0">
                <a:solidFill>
                  <a:schemeClr val="bg1">
                    <a:lumMod val="95000"/>
                  </a:schemeClr>
                </a:solidFill>
              </a:rPr>
              <a:t>Músicas da Terra.</a:t>
            </a:r>
          </a:p>
        </p:txBody>
      </p:sp>
      <p:pic>
        <p:nvPicPr>
          <p:cNvPr id="4" name="Image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0" y="1439875"/>
            <a:ext cx="5122838" cy="5122838"/>
          </a:xfrm>
          <a:prstGeom prst="rect">
            <a:avLst/>
          </a:prstGeom>
        </p:spPr>
      </p:pic>
    </p:spTree>
    <p:extLst>
      <p:ext uri="{BB962C8B-B14F-4D97-AF65-F5344CB8AC3E}">
        <p14:creationId xmlns:p14="http://schemas.microsoft.com/office/powerpoint/2010/main" xmlns="" val="782260053"/>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lumMod val="95000"/>
                  </a:schemeClr>
                </a:solidFill>
              </a:rPr>
              <a:t>Imagens da Terra</a:t>
            </a:r>
            <a:endParaRPr lang="pt-BR" dirty="0">
              <a:solidFill>
                <a:schemeClr val="bg1">
                  <a:lumMod val="95000"/>
                </a:schemeClr>
              </a:solidFill>
            </a:endParaRPr>
          </a:p>
        </p:txBody>
      </p:sp>
      <p:pic>
        <p:nvPicPr>
          <p:cNvPr id="11" name="Espaço Reservado para Conteúdo 10"/>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63711" y="1690687"/>
            <a:ext cx="3100754" cy="2325566"/>
          </a:xfrm>
        </p:spPr>
      </p:pic>
      <p:pic>
        <p:nvPicPr>
          <p:cNvPr id="12" name="Imagem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89321" y="1690688"/>
            <a:ext cx="3532199" cy="2649149"/>
          </a:xfrm>
          <a:prstGeom prst="rect">
            <a:avLst/>
          </a:prstGeom>
        </p:spPr>
      </p:pic>
      <p:pic>
        <p:nvPicPr>
          <p:cNvPr id="13" name="Imagem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30657" y="1690687"/>
            <a:ext cx="3297800" cy="2473350"/>
          </a:xfrm>
          <a:prstGeom prst="rect">
            <a:avLst/>
          </a:prstGeom>
        </p:spPr>
      </p:pic>
      <p:pic>
        <p:nvPicPr>
          <p:cNvPr id="15" name="Imagem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9150" y="4276578"/>
            <a:ext cx="3309876" cy="2482406"/>
          </a:xfrm>
          <a:prstGeom prst="rect">
            <a:avLst/>
          </a:prstGeom>
        </p:spPr>
      </p:pic>
      <p:pic>
        <p:nvPicPr>
          <p:cNvPr id="16" name="Imagem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137618" y="4339837"/>
            <a:ext cx="3235603" cy="2426702"/>
          </a:xfrm>
          <a:prstGeom prst="rect">
            <a:avLst/>
          </a:prstGeom>
        </p:spPr>
      </p:pic>
      <p:pic>
        <p:nvPicPr>
          <p:cNvPr id="17" name="Imagem 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61756" y="4367689"/>
            <a:ext cx="3235602" cy="2426702"/>
          </a:xfrm>
          <a:prstGeom prst="rect">
            <a:avLst/>
          </a:prstGeom>
        </p:spPr>
      </p:pic>
    </p:spTree>
    <p:extLst>
      <p:ext uri="{BB962C8B-B14F-4D97-AF65-F5344CB8AC3E}">
        <p14:creationId xmlns:p14="http://schemas.microsoft.com/office/powerpoint/2010/main" xmlns="" val="161195594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81010" y="195018"/>
            <a:ext cx="2854792" cy="2323098"/>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13164" y="182880"/>
            <a:ext cx="3113648" cy="2335236"/>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04174" y="195018"/>
            <a:ext cx="3385624" cy="2539218"/>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4864" y="2734236"/>
            <a:ext cx="4832480" cy="3624361"/>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11831" y="2734235"/>
            <a:ext cx="4832481" cy="3624361"/>
          </a:xfrm>
          <a:prstGeom prst="rect">
            <a:avLst/>
          </a:prstGeom>
        </p:spPr>
      </p:pic>
    </p:spTree>
    <p:extLst>
      <p:ext uri="{BB962C8B-B14F-4D97-AF65-F5344CB8AC3E}">
        <p14:creationId xmlns:p14="http://schemas.microsoft.com/office/powerpoint/2010/main" xmlns="" val="143555904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172439"/>
            <a:ext cx="3715076" cy="2786307"/>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23784" y="172439"/>
            <a:ext cx="4704357" cy="3528268"/>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28141" y="172439"/>
            <a:ext cx="3751384" cy="2813538"/>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3717497"/>
            <a:ext cx="3740490" cy="2805367"/>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992273" y="3717497"/>
            <a:ext cx="3742006" cy="2806504"/>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986062" y="3717497"/>
            <a:ext cx="4015499" cy="2848708"/>
          </a:xfrm>
          <a:prstGeom prst="rect">
            <a:avLst/>
          </a:prstGeom>
        </p:spPr>
      </p:pic>
    </p:spTree>
    <p:extLst>
      <p:ext uri="{BB962C8B-B14F-4D97-AF65-F5344CB8AC3E}">
        <p14:creationId xmlns:p14="http://schemas.microsoft.com/office/powerpoint/2010/main" xmlns="" val="11943336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05046" y="3287830"/>
            <a:ext cx="6986954" cy="3570170"/>
          </a:xfrm>
          <a:prstGeom prst="rect">
            <a:avLst/>
          </a:prstGeom>
        </p:spPr>
      </p:pic>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45709" y="140757"/>
            <a:ext cx="6412039" cy="3305828"/>
          </a:xfrm>
        </p:spPr>
      </p:pic>
    </p:spTree>
    <p:extLst>
      <p:ext uri="{BB962C8B-B14F-4D97-AF65-F5344CB8AC3E}">
        <p14:creationId xmlns:p14="http://schemas.microsoft.com/office/powerpoint/2010/main" xmlns="" val="29030351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9796" y="168813"/>
            <a:ext cx="7350935" cy="3926132"/>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88810" y="168813"/>
            <a:ext cx="4251717" cy="3188788"/>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9796" y="4225792"/>
            <a:ext cx="3556281" cy="2632208"/>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938954" y="4219483"/>
            <a:ext cx="3470028" cy="2572792"/>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895954" y="3643531"/>
            <a:ext cx="4037428" cy="3028071"/>
          </a:xfrm>
          <a:prstGeom prst="rect">
            <a:avLst/>
          </a:prstGeom>
        </p:spPr>
      </p:pic>
    </p:spTree>
    <p:extLst>
      <p:ext uri="{BB962C8B-B14F-4D97-AF65-F5344CB8AC3E}">
        <p14:creationId xmlns:p14="http://schemas.microsoft.com/office/powerpoint/2010/main" xmlns="" val="3358311822"/>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77693" y="250043"/>
            <a:ext cx="1951700" cy="2999594"/>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44946" y="250043"/>
            <a:ext cx="3868160" cy="290112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6664" y="3312159"/>
            <a:ext cx="4501660" cy="3376245"/>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654957" y="250043"/>
            <a:ext cx="2237543" cy="3027676"/>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22167" y="3312159"/>
            <a:ext cx="2410846" cy="3249078"/>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76856" y="3312158"/>
            <a:ext cx="4373618" cy="3376245"/>
          </a:xfrm>
          <a:prstGeom prst="rect">
            <a:avLst/>
          </a:prstGeom>
        </p:spPr>
      </p:pic>
    </p:spTree>
    <p:extLst>
      <p:ext uri="{BB962C8B-B14F-4D97-AF65-F5344CB8AC3E}">
        <p14:creationId xmlns:p14="http://schemas.microsoft.com/office/powerpoint/2010/main" xmlns="" val="4130596221"/>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2542" y="140677"/>
            <a:ext cx="3770142" cy="2827607"/>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55061" y="140677"/>
            <a:ext cx="2989801" cy="2835227"/>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17238" y="140677"/>
            <a:ext cx="3780303" cy="2835227"/>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04665" y="3445548"/>
            <a:ext cx="3619740" cy="2474290"/>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1636" y="3248600"/>
            <a:ext cx="4090393" cy="3067794"/>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137041" y="3445548"/>
            <a:ext cx="3910605" cy="2887269"/>
          </a:xfrm>
          <a:prstGeom prst="rect">
            <a:avLst/>
          </a:prstGeom>
        </p:spPr>
      </p:pic>
    </p:spTree>
    <p:extLst>
      <p:ext uri="{BB962C8B-B14F-4D97-AF65-F5344CB8AC3E}">
        <p14:creationId xmlns:p14="http://schemas.microsoft.com/office/powerpoint/2010/main" xmlns="" val="9818558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lumMod val="95000"/>
                  </a:schemeClr>
                </a:solidFill>
              </a:rPr>
              <a:t>As </a:t>
            </a:r>
            <a:r>
              <a:rPr lang="pt-BR" dirty="0" err="1" smtClean="0">
                <a:solidFill>
                  <a:schemeClr val="bg1">
                    <a:lumMod val="95000"/>
                  </a:schemeClr>
                </a:solidFill>
              </a:rPr>
              <a:t>Voyagers</a:t>
            </a:r>
            <a:r>
              <a:rPr lang="pt-BR" dirty="0" smtClean="0">
                <a:solidFill>
                  <a:schemeClr val="bg1">
                    <a:lumMod val="95000"/>
                  </a:schemeClr>
                </a:solidFill>
              </a:rPr>
              <a:t>:</a:t>
            </a:r>
            <a:endParaRPr lang="pt-BR" dirty="0">
              <a:solidFill>
                <a:schemeClr val="bg1">
                  <a:lumMod val="95000"/>
                </a:schemeClr>
              </a:solidFill>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721218"/>
            <a:ext cx="6654018" cy="3742885"/>
          </a:xfrm>
          <a:prstGeom prst="rect">
            <a:avLst/>
          </a:prstGeom>
        </p:spPr>
      </p:pic>
      <p:sp>
        <p:nvSpPr>
          <p:cNvPr id="5" name="CaixaDeTexto 4"/>
          <p:cNvSpPr txBox="1"/>
          <p:nvPr/>
        </p:nvSpPr>
        <p:spPr>
          <a:xfrm>
            <a:off x="5315243" y="6094771"/>
            <a:ext cx="1561514" cy="369332"/>
          </a:xfrm>
          <a:prstGeom prst="rect">
            <a:avLst/>
          </a:prstGeom>
          <a:noFill/>
        </p:spPr>
        <p:txBody>
          <a:bodyPr wrap="square" rtlCol="0">
            <a:spAutoFit/>
          </a:bodyPr>
          <a:lstStyle/>
          <a:p>
            <a:r>
              <a:rPr lang="pt-BR" dirty="0" err="1" smtClean="0">
                <a:solidFill>
                  <a:schemeClr val="bg1">
                    <a:lumMod val="95000"/>
                  </a:schemeClr>
                </a:solidFill>
              </a:rPr>
              <a:t>Voyager</a:t>
            </a:r>
            <a:r>
              <a:rPr lang="pt-BR" dirty="0" smtClean="0">
                <a:solidFill>
                  <a:schemeClr val="bg1">
                    <a:lumMod val="95000"/>
                  </a:schemeClr>
                </a:solidFill>
              </a:rPr>
              <a:t> 1</a:t>
            </a:r>
            <a:endParaRPr lang="pt-BR" dirty="0">
              <a:solidFill>
                <a:schemeClr val="bg1">
                  <a:lumMod val="95000"/>
                </a:schemeClr>
              </a:solidFill>
            </a:endParaRPr>
          </a:p>
        </p:txBody>
      </p:sp>
      <p:pic>
        <p:nvPicPr>
          <p:cNvPr id="6" name="Imagem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25297" y="1113471"/>
            <a:ext cx="5566703" cy="3479189"/>
          </a:xfrm>
          <a:prstGeom prst="rect">
            <a:avLst/>
          </a:prstGeom>
        </p:spPr>
      </p:pic>
      <p:sp>
        <p:nvSpPr>
          <p:cNvPr id="7" name="CaixaDeTexto 6"/>
          <p:cNvSpPr txBox="1"/>
          <p:nvPr/>
        </p:nvSpPr>
        <p:spPr>
          <a:xfrm>
            <a:off x="10759441" y="3953022"/>
            <a:ext cx="2070295" cy="369332"/>
          </a:xfrm>
          <a:prstGeom prst="rect">
            <a:avLst/>
          </a:prstGeom>
          <a:noFill/>
        </p:spPr>
        <p:txBody>
          <a:bodyPr wrap="square" rtlCol="0">
            <a:spAutoFit/>
          </a:bodyPr>
          <a:lstStyle/>
          <a:p>
            <a:r>
              <a:rPr lang="pt-BR" dirty="0" err="1" smtClean="0">
                <a:solidFill>
                  <a:schemeClr val="bg1">
                    <a:lumMod val="95000"/>
                  </a:schemeClr>
                </a:solidFill>
              </a:rPr>
              <a:t>Voyager</a:t>
            </a:r>
            <a:r>
              <a:rPr lang="pt-BR" dirty="0" smtClean="0">
                <a:solidFill>
                  <a:schemeClr val="bg1">
                    <a:lumMod val="95000"/>
                  </a:schemeClr>
                </a:solidFill>
              </a:rPr>
              <a:t> 2</a:t>
            </a:r>
            <a:endParaRPr lang="pt-BR" dirty="0">
              <a:solidFill>
                <a:schemeClr val="bg1">
                  <a:lumMod val="95000"/>
                </a:schemeClr>
              </a:solidFill>
            </a:endParaRPr>
          </a:p>
        </p:txBody>
      </p:sp>
    </p:spTree>
    <p:extLst>
      <p:ext uri="{BB962C8B-B14F-4D97-AF65-F5344CB8AC3E}">
        <p14:creationId xmlns:p14="http://schemas.microsoft.com/office/powerpoint/2010/main" xmlns="" val="6511672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239413" y="181949"/>
            <a:ext cx="3604263" cy="2759868"/>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72270" y="181949"/>
            <a:ext cx="3941090" cy="3023555"/>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6731" y="221218"/>
            <a:ext cx="3734088" cy="2681331"/>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9666" y="3065820"/>
            <a:ext cx="7268307" cy="3647236"/>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679768" y="3296556"/>
            <a:ext cx="2460484" cy="3416500"/>
          </a:xfrm>
          <a:prstGeom prst="rect">
            <a:avLst/>
          </a:prstGeom>
        </p:spPr>
      </p:pic>
    </p:spTree>
    <p:extLst>
      <p:ext uri="{BB962C8B-B14F-4D97-AF65-F5344CB8AC3E}">
        <p14:creationId xmlns:p14="http://schemas.microsoft.com/office/powerpoint/2010/main" xmlns="" val="190301718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7817" y="109366"/>
            <a:ext cx="2119962" cy="3182232"/>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51752" y="109366"/>
            <a:ext cx="2019944" cy="3182232"/>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650437" y="109366"/>
            <a:ext cx="2050304" cy="3059822"/>
          </a:xfrm>
          <a:prstGeom prst="rect">
            <a:avLst/>
          </a:prstGeom>
        </p:spPr>
      </p:pic>
      <p:pic>
        <p:nvPicPr>
          <p:cNvPr id="8" name="Imagem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7817" y="3291598"/>
            <a:ext cx="7774744" cy="3399690"/>
          </a:xfrm>
          <a:prstGeom prst="rect">
            <a:avLst/>
          </a:prstGeom>
        </p:spPr>
      </p:pic>
      <p:pic>
        <p:nvPicPr>
          <p:cNvPr id="10" name="Imagem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279922" y="3291598"/>
            <a:ext cx="3814674" cy="2764171"/>
          </a:xfrm>
          <a:prstGeom prst="rect">
            <a:avLst/>
          </a:prstGeom>
        </p:spPr>
      </p:pic>
      <p:pic>
        <p:nvPicPr>
          <p:cNvPr id="11" name="Imagem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242156" y="103848"/>
            <a:ext cx="4168727" cy="3126545"/>
          </a:xfrm>
          <a:prstGeom prst="rect">
            <a:avLst/>
          </a:prstGeom>
        </p:spPr>
      </p:pic>
    </p:spTree>
    <p:extLst>
      <p:ext uri="{BB962C8B-B14F-4D97-AF65-F5344CB8AC3E}">
        <p14:creationId xmlns:p14="http://schemas.microsoft.com/office/powerpoint/2010/main" xmlns="" val="1411384417"/>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36499" y="182880"/>
            <a:ext cx="3505189" cy="2433711"/>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34197" y="182879"/>
            <a:ext cx="3316961" cy="2923167"/>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43668" y="182880"/>
            <a:ext cx="2357718" cy="2923167"/>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6499" y="3457135"/>
            <a:ext cx="3967089" cy="2975317"/>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46915" y="3457135"/>
            <a:ext cx="3453315" cy="2704559"/>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243668" y="3457135"/>
            <a:ext cx="3545058" cy="2658794"/>
          </a:xfrm>
          <a:prstGeom prst="rect">
            <a:avLst/>
          </a:prstGeom>
        </p:spPr>
      </p:pic>
    </p:spTree>
    <p:extLst>
      <p:ext uri="{BB962C8B-B14F-4D97-AF65-F5344CB8AC3E}">
        <p14:creationId xmlns:p14="http://schemas.microsoft.com/office/powerpoint/2010/main" xmlns="" val="3531274912"/>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48645" y="123435"/>
            <a:ext cx="2144390" cy="3227159"/>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21396" y="123435"/>
            <a:ext cx="3724659" cy="2689803"/>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74416" y="123435"/>
            <a:ext cx="5667245" cy="2835668"/>
          </a:xfrm>
          <a:prstGeom prst="rect">
            <a:avLst/>
          </a:prstGeom>
        </p:spPr>
      </p:pic>
      <p:pic>
        <p:nvPicPr>
          <p:cNvPr id="8" name="Imagem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6329" y="3524622"/>
            <a:ext cx="2186884" cy="3114085"/>
          </a:xfrm>
          <a:prstGeom prst="rect">
            <a:avLst/>
          </a:prstGeom>
        </p:spPr>
      </p:pic>
      <p:pic>
        <p:nvPicPr>
          <p:cNvPr id="9" name="Imagem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02748" y="3524622"/>
            <a:ext cx="1891485" cy="2857350"/>
          </a:xfrm>
          <a:prstGeom prst="rect">
            <a:avLst/>
          </a:prstGeom>
        </p:spPr>
      </p:pic>
      <p:pic>
        <p:nvPicPr>
          <p:cNvPr id="10" name="Imagem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073768" y="3524622"/>
            <a:ext cx="7015378" cy="2482283"/>
          </a:xfrm>
          <a:prstGeom prst="rect">
            <a:avLst/>
          </a:prstGeom>
        </p:spPr>
      </p:pic>
    </p:spTree>
    <p:extLst>
      <p:ext uri="{BB962C8B-B14F-4D97-AF65-F5344CB8AC3E}">
        <p14:creationId xmlns:p14="http://schemas.microsoft.com/office/powerpoint/2010/main" xmlns="" val="368711062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40675" y="184125"/>
            <a:ext cx="2475914" cy="2016101"/>
          </a:xfrm>
        </p:spPr>
      </p:pic>
      <p:pic>
        <p:nvPicPr>
          <p:cNvPr id="7" name="Imagem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78368" y="204198"/>
            <a:ext cx="2579078" cy="1934308"/>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19225" y="0"/>
            <a:ext cx="3305908" cy="2479431"/>
          </a:xfrm>
          <a:prstGeom prst="rect">
            <a:avLst/>
          </a:prstGeom>
        </p:spPr>
      </p:pic>
      <p:pic>
        <p:nvPicPr>
          <p:cNvPr id="9" name="Imagem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986912" y="184908"/>
            <a:ext cx="3178152" cy="2015318"/>
          </a:xfrm>
          <a:prstGeom prst="rect">
            <a:avLst/>
          </a:prstGeom>
        </p:spPr>
      </p:pic>
      <p:pic>
        <p:nvPicPr>
          <p:cNvPr id="10" name="Imagem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40675" y="3068182"/>
            <a:ext cx="2600095" cy="3550667"/>
          </a:xfrm>
          <a:prstGeom prst="rect">
            <a:avLst/>
          </a:prstGeom>
        </p:spPr>
      </p:pic>
      <p:pic>
        <p:nvPicPr>
          <p:cNvPr id="11" name="Imagem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65938" y="3068182"/>
            <a:ext cx="3786554" cy="2839916"/>
          </a:xfrm>
          <a:prstGeom prst="rect">
            <a:avLst/>
          </a:prstGeom>
        </p:spPr>
      </p:pic>
      <p:pic>
        <p:nvPicPr>
          <p:cNvPr id="12" name="Imagem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977660" y="3068182"/>
            <a:ext cx="3770057" cy="2827543"/>
          </a:xfrm>
          <a:prstGeom prst="rect">
            <a:avLst/>
          </a:prstGeom>
        </p:spPr>
      </p:pic>
    </p:spTree>
    <p:extLst>
      <p:ext uri="{BB962C8B-B14F-4D97-AF65-F5344CB8AC3E}">
        <p14:creationId xmlns:p14="http://schemas.microsoft.com/office/powerpoint/2010/main" xmlns="" val="21045044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8813" y="181880"/>
            <a:ext cx="2813538" cy="1966522"/>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569" y="181880"/>
            <a:ext cx="2609730" cy="1842662"/>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8517" y="181880"/>
            <a:ext cx="2403404" cy="1802553"/>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755139" y="181880"/>
            <a:ext cx="2975203" cy="2115397"/>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68813" y="3048735"/>
            <a:ext cx="3066756" cy="2300067"/>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02228" y="2823652"/>
            <a:ext cx="2332102" cy="3365248"/>
          </a:xfrm>
          <a:prstGeom prst="rect">
            <a:avLst/>
          </a:prstGeom>
        </p:spPr>
      </p:pic>
      <p:pic>
        <p:nvPicPr>
          <p:cNvPr id="10" name="Imagem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817660" y="2967845"/>
            <a:ext cx="3174609" cy="2380957"/>
          </a:xfrm>
          <a:prstGeom prst="rect">
            <a:avLst/>
          </a:prstGeom>
        </p:spPr>
      </p:pic>
      <p:pic>
        <p:nvPicPr>
          <p:cNvPr id="11" name="Imagem 1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075599" y="3126902"/>
            <a:ext cx="3214275" cy="2221900"/>
          </a:xfrm>
          <a:prstGeom prst="rect">
            <a:avLst/>
          </a:prstGeom>
        </p:spPr>
      </p:pic>
    </p:spTree>
    <p:extLst>
      <p:ext uri="{BB962C8B-B14F-4D97-AF65-F5344CB8AC3E}">
        <p14:creationId xmlns:p14="http://schemas.microsoft.com/office/powerpoint/2010/main" xmlns="" val="28714892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642" y="140677"/>
            <a:ext cx="2649433" cy="2067951"/>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91775" y="140677"/>
            <a:ext cx="2894595" cy="2123294"/>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73070" y="140677"/>
            <a:ext cx="2818949" cy="2157984"/>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78719" y="140677"/>
            <a:ext cx="3065988" cy="2130602"/>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55642" y="3343166"/>
            <a:ext cx="3347213" cy="2262026"/>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671667" y="3343166"/>
            <a:ext cx="2763861" cy="2072896"/>
          </a:xfrm>
          <a:prstGeom prst="rect">
            <a:avLst/>
          </a:prstGeom>
        </p:spPr>
      </p:pic>
      <p:pic>
        <p:nvPicPr>
          <p:cNvPr id="10" name="Imagem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111536" y="3377856"/>
            <a:ext cx="2539660" cy="1904745"/>
          </a:xfrm>
          <a:prstGeom prst="rect">
            <a:avLst/>
          </a:prstGeom>
        </p:spPr>
      </p:pic>
      <p:pic>
        <p:nvPicPr>
          <p:cNvPr id="11" name="Imagem 1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489069" y="3377856"/>
            <a:ext cx="3408301" cy="2280063"/>
          </a:xfrm>
          <a:prstGeom prst="rect">
            <a:avLst/>
          </a:prstGeom>
        </p:spPr>
      </p:pic>
    </p:spTree>
    <p:extLst>
      <p:ext uri="{BB962C8B-B14F-4D97-AF65-F5344CB8AC3E}">
        <p14:creationId xmlns:p14="http://schemas.microsoft.com/office/powerpoint/2010/main" xmlns="" val="16293658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40676" y="104683"/>
            <a:ext cx="1927275" cy="2653383"/>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63452" y="104683"/>
            <a:ext cx="3612899" cy="2560322"/>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71851" y="104682"/>
            <a:ext cx="2767811" cy="4382911"/>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35162" y="104682"/>
            <a:ext cx="3072149" cy="2304112"/>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40676" y="3395588"/>
            <a:ext cx="2912013" cy="2184010"/>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052689" y="3302527"/>
            <a:ext cx="2827606" cy="2120705"/>
          </a:xfrm>
          <a:prstGeom prst="rect">
            <a:avLst/>
          </a:prstGeom>
        </p:spPr>
      </p:pic>
      <p:pic>
        <p:nvPicPr>
          <p:cNvPr id="10" name="Imagem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071851" y="4618919"/>
            <a:ext cx="2865865" cy="2149399"/>
          </a:xfrm>
          <a:prstGeom prst="rect">
            <a:avLst/>
          </a:prstGeom>
        </p:spPr>
      </p:pic>
      <p:pic>
        <p:nvPicPr>
          <p:cNvPr id="11" name="Imagem 1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937716" y="3413617"/>
            <a:ext cx="3214137" cy="2410603"/>
          </a:xfrm>
          <a:prstGeom prst="rect">
            <a:avLst/>
          </a:prstGeom>
        </p:spPr>
      </p:pic>
    </p:spTree>
    <p:extLst>
      <p:ext uri="{BB962C8B-B14F-4D97-AF65-F5344CB8AC3E}">
        <p14:creationId xmlns:p14="http://schemas.microsoft.com/office/powerpoint/2010/main" xmlns="" val="13504341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2088" y="151570"/>
            <a:ext cx="3746528" cy="2674427"/>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06563" y="151570"/>
            <a:ext cx="2059758" cy="3040382"/>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4269" y="151570"/>
            <a:ext cx="3473110" cy="2816181"/>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2088" y="3390314"/>
            <a:ext cx="3986377" cy="3081228"/>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80304" y="3390314"/>
            <a:ext cx="3541979" cy="2677141"/>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285170" y="3210630"/>
            <a:ext cx="3627338" cy="3440595"/>
          </a:xfrm>
          <a:prstGeom prst="rect">
            <a:avLst/>
          </a:prstGeom>
        </p:spPr>
      </p:pic>
    </p:spTree>
    <p:extLst>
      <p:ext uri="{BB962C8B-B14F-4D97-AF65-F5344CB8AC3E}">
        <p14:creationId xmlns:p14="http://schemas.microsoft.com/office/powerpoint/2010/main" xmlns="" val="414396646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35747" y="154744"/>
            <a:ext cx="3253042" cy="2439781"/>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27938" y="154744"/>
            <a:ext cx="3620086" cy="2715065"/>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14461" y="65062"/>
            <a:ext cx="3859237" cy="2894428"/>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5765" y="2869809"/>
            <a:ext cx="3488788" cy="2616591"/>
          </a:xfrm>
          <a:prstGeom prst="rect">
            <a:avLst/>
          </a:prstGeom>
        </p:spPr>
      </p:pic>
      <p:pic>
        <p:nvPicPr>
          <p:cNvPr id="10" name="Imagem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430174" y="4364503"/>
            <a:ext cx="3324663" cy="2493497"/>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736304" y="2775378"/>
            <a:ext cx="3176784" cy="2230407"/>
          </a:xfrm>
          <a:prstGeom prst="rect">
            <a:avLst/>
          </a:prstGeom>
        </p:spPr>
      </p:pic>
      <p:pic>
        <p:nvPicPr>
          <p:cNvPr id="11" name="Picture 15" descr="D:\aldo\DiscoInterestelar\Images\thumb114.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49599" y="4571998"/>
            <a:ext cx="3623884" cy="20831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786526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79207" y="126610"/>
            <a:ext cx="10327341" cy="6583680"/>
          </a:xfrm>
        </p:spPr>
      </p:pic>
    </p:spTree>
    <p:extLst>
      <p:ext uri="{BB962C8B-B14F-4D97-AF65-F5344CB8AC3E}">
        <p14:creationId xmlns:p14="http://schemas.microsoft.com/office/powerpoint/2010/main" xmlns="" val="2054813083"/>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15104" y="81206"/>
            <a:ext cx="4848664" cy="1325563"/>
          </a:xfrm>
        </p:spPr>
        <p:txBody>
          <a:bodyPr/>
          <a:lstStyle/>
          <a:p>
            <a:r>
              <a:rPr lang="pt-BR" dirty="0" smtClean="0">
                <a:solidFill>
                  <a:schemeClr val="bg1">
                    <a:lumMod val="95000"/>
                  </a:schemeClr>
                </a:solidFill>
              </a:rPr>
              <a:t>Saudações da Terra</a:t>
            </a:r>
            <a:endParaRPr lang="pt-BR" dirty="0">
              <a:solidFill>
                <a:schemeClr val="bg1">
                  <a:lumMod val="95000"/>
                </a:schemeClr>
              </a:solidFill>
            </a:endParaRPr>
          </a:p>
        </p:txBody>
      </p:sp>
      <p:sp>
        <p:nvSpPr>
          <p:cNvPr id="3" name="Espaço Reservado para Conteúdo 2"/>
          <p:cNvSpPr>
            <a:spLocks noGrp="1"/>
          </p:cNvSpPr>
          <p:nvPr>
            <p:ph idx="1"/>
          </p:nvPr>
        </p:nvSpPr>
        <p:spPr>
          <a:xfrm>
            <a:off x="154745" y="1012874"/>
            <a:ext cx="3151163" cy="5697415"/>
          </a:xfrm>
        </p:spPr>
        <p:txBody>
          <a:bodyPr>
            <a:normAutofit fontScale="92500" lnSpcReduction="20000"/>
          </a:bodyPr>
          <a:lstStyle/>
          <a:p>
            <a:r>
              <a:rPr lang="pt-BR" dirty="0" smtClean="0">
                <a:solidFill>
                  <a:schemeClr val="bg1">
                    <a:lumMod val="95000"/>
                  </a:schemeClr>
                </a:solidFill>
              </a:rPr>
              <a:t>Em 55 línguas:</a:t>
            </a:r>
          </a:p>
          <a:p>
            <a:r>
              <a:rPr lang="pt-BR" sz="2400" dirty="0" smtClean="0">
                <a:solidFill>
                  <a:schemeClr val="bg1">
                    <a:lumMod val="95000"/>
                  </a:schemeClr>
                </a:solidFill>
              </a:rPr>
              <a:t>Acadiano</a:t>
            </a:r>
          </a:p>
          <a:p>
            <a:r>
              <a:rPr lang="pt-BR" sz="2400" dirty="0" smtClean="0">
                <a:solidFill>
                  <a:schemeClr val="bg1">
                    <a:lumMod val="95000"/>
                  </a:schemeClr>
                </a:solidFill>
              </a:rPr>
              <a:t>Alemão </a:t>
            </a:r>
          </a:p>
          <a:p>
            <a:r>
              <a:rPr lang="pt-BR" sz="2400" dirty="0" err="1" smtClean="0">
                <a:solidFill>
                  <a:schemeClr val="bg1">
                    <a:lumMod val="95000"/>
                  </a:schemeClr>
                </a:solidFill>
              </a:rPr>
              <a:t>Amoy</a:t>
            </a:r>
            <a:r>
              <a:rPr lang="pt-BR" sz="2400" dirty="0" smtClean="0">
                <a:solidFill>
                  <a:schemeClr val="bg1">
                    <a:lumMod val="95000"/>
                  </a:schemeClr>
                </a:solidFill>
              </a:rPr>
              <a:t> (Min dialeto)</a:t>
            </a:r>
          </a:p>
          <a:p>
            <a:r>
              <a:rPr lang="pt-BR" sz="2400" dirty="0" smtClean="0">
                <a:solidFill>
                  <a:schemeClr val="bg1">
                    <a:lumMod val="95000"/>
                  </a:schemeClr>
                </a:solidFill>
              </a:rPr>
              <a:t>Árabe</a:t>
            </a:r>
          </a:p>
          <a:p>
            <a:r>
              <a:rPr lang="pt-BR" sz="2400" dirty="0" smtClean="0">
                <a:solidFill>
                  <a:schemeClr val="bg1">
                    <a:lumMod val="95000"/>
                  </a:schemeClr>
                </a:solidFill>
              </a:rPr>
              <a:t>Aramaico</a:t>
            </a:r>
          </a:p>
          <a:p>
            <a:r>
              <a:rPr lang="pt-BR" sz="2400" dirty="0" smtClean="0">
                <a:solidFill>
                  <a:schemeClr val="bg1">
                    <a:lumMod val="95000"/>
                  </a:schemeClr>
                </a:solidFill>
              </a:rPr>
              <a:t>Armênio </a:t>
            </a:r>
          </a:p>
          <a:p>
            <a:r>
              <a:rPr lang="pt-BR" sz="2400" dirty="0" smtClean="0">
                <a:solidFill>
                  <a:schemeClr val="bg1">
                    <a:lumMod val="95000"/>
                  </a:schemeClr>
                </a:solidFill>
              </a:rPr>
              <a:t>Bengali</a:t>
            </a:r>
          </a:p>
          <a:p>
            <a:r>
              <a:rPr lang="pt-BR" sz="2400" dirty="0" smtClean="0">
                <a:solidFill>
                  <a:schemeClr val="bg1">
                    <a:lumMod val="95000"/>
                  </a:schemeClr>
                </a:solidFill>
              </a:rPr>
              <a:t>Birmanês</a:t>
            </a:r>
          </a:p>
          <a:p>
            <a:r>
              <a:rPr lang="pt-BR" sz="2400" dirty="0" err="1" smtClean="0">
                <a:solidFill>
                  <a:schemeClr val="bg1">
                    <a:lumMod val="95000"/>
                  </a:schemeClr>
                </a:solidFill>
              </a:rPr>
              <a:t>Canarês</a:t>
            </a:r>
            <a:endParaRPr lang="pt-BR" sz="2400" dirty="0" smtClean="0">
              <a:solidFill>
                <a:schemeClr val="bg1">
                  <a:lumMod val="95000"/>
                </a:schemeClr>
              </a:solidFill>
            </a:endParaRPr>
          </a:p>
          <a:p>
            <a:r>
              <a:rPr lang="pt-BR" sz="2400" dirty="0" smtClean="0">
                <a:solidFill>
                  <a:schemeClr val="bg1">
                    <a:lumMod val="95000"/>
                  </a:schemeClr>
                </a:solidFill>
              </a:rPr>
              <a:t>Cantonês</a:t>
            </a:r>
          </a:p>
          <a:p>
            <a:r>
              <a:rPr lang="pt-BR" sz="2400" dirty="0" smtClean="0">
                <a:solidFill>
                  <a:schemeClr val="bg1">
                    <a:lumMod val="95000"/>
                  </a:schemeClr>
                </a:solidFill>
              </a:rPr>
              <a:t>Chinês Mandarim</a:t>
            </a:r>
          </a:p>
          <a:p>
            <a:r>
              <a:rPr lang="pt-BR" sz="2400" dirty="0" smtClean="0">
                <a:solidFill>
                  <a:schemeClr val="bg1">
                    <a:lumMod val="95000"/>
                  </a:schemeClr>
                </a:solidFill>
              </a:rPr>
              <a:t>Cingalês</a:t>
            </a:r>
          </a:p>
          <a:p>
            <a:r>
              <a:rPr lang="pt-BR" sz="2400" dirty="0" smtClean="0">
                <a:solidFill>
                  <a:schemeClr val="bg1">
                    <a:lumMod val="95000"/>
                  </a:schemeClr>
                </a:solidFill>
              </a:rPr>
              <a:t>Coreano</a:t>
            </a:r>
          </a:p>
          <a:p>
            <a:r>
              <a:rPr lang="pt-BR" sz="2400" dirty="0" smtClean="0">
                <a:solidFill>
                  <a:schemeClr val="bg1">
                    <a:lumMod val="95000"/>
                  </a:schemeClr>
                </a:solidFill>
              </a:rPr>
              <a:t>Espanhol</a:t>
            </a:r>
          </a:p>
        </p:txBody>
      </p:sp>
      <p:sp>
        <p:nvSpPr>
          <p:cNvPr id="4" name="Espaço Reservado para Conteúdo 2"/>
          <p:cNvSpPr txBox="1">
            <a:spLocks/>
          </p:cNvSpPr>
          <p:nvPr/>
        </p:nvSpPr>
        <p:spPr>
          <a:xfrm>
            <a:off x="2944837" y="1406769"/>
            <a:ext cx="3151163" cy="530352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smtClean="0">
                <a:solidFill>
                  <a:schemeClr val="bg1">
                    <a:lumMod val="95000"/>
                  </a:schemeClr>
                </a:solidFill>
              </a:rPr>
              <a:t>Francês</a:t>
            </a:r>
          </a:p>
          <a:p>
            <a:r>
              <a:rPr lang="pt-BR" sz="2400" dirty="0" smtClean="0">
                <a:solidFill>
                  <a:schemeClr val="bg1">
                    <a:lumMod val="95000"/>
                  </a:schemeClr>
                </a:solidFill>
              </a:rPr>
              <a:t>Galês</a:t>
            </a:r>
          </a:p>
          <a:p>
            <a:r>
              <a:rPr lang="pt-BR" sz="2400" dirty="0" smtClean="0">
                <a:solidFill>
                  <a:schemeClr val="bg1">
                    <a:lumMod val="95000"/>
                  </a:schemeClr>
                </a:solidFill>
              </a:rPr>
              <a:t>Grego</a:t>
            </a:r>
          </a:p>
          <a:p>
            <a:r>
              <a:rPr lang="pt-BR" sz="2400" dirty="0" smtClean="0">
                <a:solidFill>
                  <a:schemeClr val="bg1">
                    <a:lumMod val="95000"/>
                  </a:schemeClr>
                </a:solidFill>
              </a:rPr>
              <a:t>Guzerate </a:t>
            </a:r>
          </a:p>
          <a:p>
            <a:r>
              <a:rPr lang="pt-BR" sz="2400" dirty="0" smtClean="0">
                <a:solidFill>
                  <a:schemeClr val="bg1">
                    <a:lumMod val="95000"/>
                  </a:schemeClr>
                </a:solidFill>
              </a:rPr>
              <a:t>Hebraico</a:t>
            </a:r>
          </a:p>
          <a:p>
            <a:r>
              <a:rPr lang="pt-BR" sz="2400" dirty="0" smtClean="0">
                <a:solidFill>
                  <a:schemeClr val="bg1">
                    <a:lumMod val="95000"/>
                  </a:schemeClr>
                </a:solidFill>
              </a:rPr>
              <a:t>Hindi</a:t>
            </a:r>
          </a:p>
          <a:p>
            <a:r>
              <a:rPr lang="pt-BR" sz="2400" dirty="0" smtClean="0">
                <a:solidFill>
                  <a:schemeClr val="bg1">
                    <a:lumMod val="95000"/>
                  </a:schemeClr>
                </a:solidFill>
              </a:rPr>
              <a:t>Hitita</a:t>
            </a:r>
          </a:p>
          <a:p>
            <a:r>
              <a:rPr lang="pt-BR" sz="2400" dirty="0" smtClean="0">
                <a:solidFill>
                  <a:schemeClr val="bg1">
                    <a:lumMod val="95000"/>
                  </a:schemeClr>
                </a:solidFill>
              </a:rPr>
              <a:t>Holandês</a:t>
            </a:r>
          </a:p>
          <a:p>
            <a:r>
              <a:rPr lang="pt-BR" sz="2400" dirty="0" smtClean="0">
                <a:solidFill>
                  <a:schemeClr val="bg1">
                    <a:lumMod val="95000"/>
                  </a:schemeClr>
                </a:solidFill>
              </a:rPr>
              <a:t>Húngaro</a:t>
            </a:r>
          </a:p>
          <a:p>
            <a:r>
              <a:rPr lang="pt-BR" sz="2400" dirty="0" err="1" smtClean="0">
                <a:solidFill>
                  <a:schemeClr val="bg1">
                    <a:lumMod val="95000"/>
                  </a:schemeClr>
                </a:solidFill>
              </a:rPr>
              <a:t>Ila</a:t>
            </a:r>
            <a:endParaRPr lang="pt-BR" sz="2400" dirty="0" smtClean="0">
              <a:solidFill>
                <a:schemeClr val="bg1">
                  <a:lumMod val="95000"/>
                </a:schemeClr>
              </a:solidFill>
            </a:endParaRPr>
          </a:p>
          <a:p>
            <a:r>
              <a:rPr lang="pt-BR" sz="2400" dirty="0" smtClean="0">
                <a:solidFill>
                  <a:schemeClr val="bg1">
                    <a:lumMod val="95000"/>
                  </a:schemeClr>
                </a:solidFill>
              </a:rPr>
              <a:t>Indonésio</a:t>
            </a:r>
          </a:p>
          <a:p>
            <a:r>
              <a:rPr lang="pt-BR" sz="2400" dirty="0" smtClean="0">
                <a:solidFill>
                  <a:schemeClr val="bg1">
                    <a:lumMod val="95000"/>
                  </a:schemeClr>
                </a:solidFill>
              </a:rPr>
              <a:t>Inglês</a:t>
            </a:r>
          </a:p>
          <a:p>
            <a:r>
              <a:rPr lang="pt-BR" sz="2400" dirty="0" smtClean="0">
                <a:solidFill>
                  <a:schemeClr val="bg1">
                    <a:lumMod val="95000"/>
                  </a:schemeClr>
                </a:solidFill>
              </a:rPr>
              <a:t>Italiano</a:t>
            </a:r>
          </a:p>
          <a:p>
            <a:r>
              <a:rPr lang="pt-BR" sz="2400" dirty="0" smtClean="0">
                <a:solidFill>
                  <a:schemeClr val="bg1">
                    <a:lumMod val="95000"/>
                  </a:schemeClr>
                </a:solidFill>
              </a:rPr>
              <a:t>Japonês</a:t>
            </a:r>
          </a:p>
          <a:p>
            <a:endParaRPr lang="pt-BR" sz="2400" dirty="0" smtClean="0">
              <a:solidFill>
                <a:schemeClr val="bg1">
                  <a:lumMod val="95000"/>
                </a:schemeClr>
              </a:solidFill>
            </a:endParaRPr>
          </a:p>
        </p:txBody>
      </p:sp>
      <p:sp>
        <p:nvSpPr>
          <p:cNvPr id="5" name="Espaço Reservado para Conteúdo 2"/>
          <p:cNvSpPr txBox="1">
            <a:spLocks/>
          </p:cNvSpPr>
          <p:nvPr/>
        </p:nvSpPr>
        <p:spPr>
          <a:xfrm>
            <a:off x="5573736" y="1406769"/>
            <a:ext cx="3151163" cy="530352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smtClean="0">
                <a:solidFill>
                  <a:schemeClr val="bg1">
                    <a:lumMod val="95000"/>
                  </a:schemeClr>
                </a:solidFill>
              </a:rPr>
              <a:t>Latim</a:t>
            </a:r>
          </a:p>
          <a:p>
            <a:r>
              <a:rPr lang="pt-BR" sz="2400" dirty="0" err="1" smtClean="0">
                <a:solidFill>
                  <a:schemeClr val="bg1">
                    <a:lumMod val="95000"/>
                  </a:schemeClr>
                </a:solidFill>
              </a:rPr>
              <a:t>Luganda</a:t>
            </a:r>
            <a:endParaRPr lang="pt-BR" sz="2400" dirty="0">
              <a:solidFill>
                <a:schemeClr val="bg1">
                  <a:lumMod val="95000"/>
                </a:schemeClr>
              </a:solidFill>
            </a:endParaRPr>
          </a:p>
          <a:p>
            <a:r>
              <a:rPr lang="pt-BR" sz="2400" dirty="0" smtClean="0">
                <a:solidFill>
                  <a:schemeClr val="bg1">
                    <a:lumMod val="95000"/>
                  </a:schemeClr>
                </a:solidFill>
              </a:rPr>
              <a:t>Marata</a:t>
            </a:r>
          </a:p>
          <a:p>
            <a:r>
              <a:rPr lang="pt-BR" sz="2400" dirty="0" smtClean="0">
                <a:solidFill>
                  <a:schemeClr val="bg1">
                    <a:lumMod val="95000"/>
                  </a:schemeClr>
                </a:solidFill>
              </a:rPr>
              <a:t>Nepalês</a:t>
            </a:r>
          </a:p>
          <a:p>
            <a:r>
              <a:rPr lang="pt-BR" sz="2400" dirty="0" err="1" smtClean="0">
                <a:solidFill>
                  <a:schemeClr val="bg1">
                    <a:lumMod val="95000"/>
                  </a:schemeClr>
                </a:solidFill>
              </a:rPr>
              <a:t>Nianja</a:t>
            </a:r>
            <a:endParaRPr lang="pt-BR" sz="2400" dirty="0" smtClean="0">
              <a:solidFill>
                <a:schemeClr val="bg1">
                  <a:lumMod val="95000"/>
                </a:schemeClr>
              </a:solidFill>
            </a:endParaRPr>
          </a:p>
          <a:p>
            <a:r>
              <a:rPr lang="pt-BR" sz="2400" dirty="0" err="1" smtClean="0">
                <a:solidFill>
                  <a:schemeClr val="bg1">
                    <a:lumMod val="95000"/>
                  </a:schemeClr>
                </a:solidFill>
              </a:rPr>
              <a:t>Ngúni</a:t>
            </a:r>
            <a:endParaRPr lang="pt-BR" sz="2400" dirty="0">
              <a:solidFill>
                <a:schemeClr val="bg1">
                  <a:lumMod val="95000"/>
                </a:schemeClr>
              </a:solidFill>
            </a:endParaRPr>
          </a:p>
          <a:p>
            <a:r>
              <a:rPr lang="pt-BR" sz="2400" dirty="0" smtClean="0">
                <a:solidFill>
                  <a:schemeClr val="bg1">
                    <a:lumMod val="95000"/>
                  </a:schemeClr>
                </a:solidFill>
              </a:rPr>
              <a:t>Oriá</a:t>
            </a:r>
          </a:p>
          <a:p>
            <a:r>
              <a:rPr lang="pt-BR" sz="2400" dirty="0" smtClean="0">
                <a:solidFill>
                  <a:schemeClr val="bg1">
                    <a:lumMod val="95000"/>
                  </a:schemeClr>
                </a:solidFill>
              </a:rPr>
              <a:t>Persa</a:t>
            </a:r>
          </a:p>
          <a:p>
            <a:r>
              <a:rPr lang="pt-BR" sz="2400" dirty="0" smtClean="0">
                <a:solidFill>
                  <a:schemeClr val="bg1">
                    <a:lumMod val="95000"/>
                  </a:schemeClr>
                </a:solidFill>
              </a:rPr>
              <a:t>Polonês</a:t>
            </a:r>
          </a:p>
          <a:p>
            <a:r>
              <a:rPr lang="pt-BR" sz="2400" dirty="0" smtClean="0">
                <a:solidFill>
                  <a:schemeClr val="bg1">
                    <a:lumMod val="95000"/>
                  </a:schemeClr>
                </a:solidFill>
              </a:rPr>
              <a:t>Português</a:t>
            </a:r>
          </a:p>
          <a:p>
            <a:r>
              <a:rPr lang="pt-BR" sz="2400" dirty="0" smtClean="0">
                <a:solidFill>
                  <a:schemeClr val="bg1">
                    <a:lumMod val="95000"/>
                  </a:schemeClr>
                </a:solidFill>
              </a:rPr>
              <a:t>Punjabi</a:t>
            </a:r>
          </a:p>
          <a:p>
            <a:r>
              <a:rPr lang="pt-BR" sz="2400" dirty="0" smtClean="0">
                <a:solidFill>
                  <a:schemeClr val="bg1">
                    <a:lumMod val="95000"/>
                  </a:schemeClr>
                </a:solidFill>
              </a:rPr>
              <a:t>Quíchua</a:t>
            </a:r>
          </a:p>
          <a:p>
            <a:r>
              <a:rPr lang="pt-BR" sz="2400" dirty="0" err="1" smtClean="0">
                <a:solidFill>
                  <a:schemeClr val="bg1">
                    <a:lumMod val="95000"/>
                  </a:schemeClr>
                </a:solidFill>
              </a:rPr>
              <a:t>Rajasthani</a:t>
            </a:r>
            <a:endParaRPr lang="pt-BR" sz="2400" dirty="0" smtClean="0">
              <a:solidFill>
                <a:schemeClr val="bg1">
                  <a:lumMod val="95000"/>
                </a:schemeClr>
              </a:solidFill>
            </a:endParaRPr>
          </a:p>
          <a:p>
            <a:r>
              <a:rPr lang="pt-BR" sz="2400" dirty="0" smtClean="0">
                <a:solidFill>
                  <a:schemeClr val="bg1">
                    <a:lumMod val="95000"/>
                  </a:schemeClr>
                </a:solidFill>
              </a:rPr>
              <a:t>Romeno</a:t>
            </a:r>
            <a:endParaRPr lang="pt-BR" sz="1600" dirty="0" smtClean="0">
              <a:solidFill>
                <a:schemeClr val="bg1">
                  <a:lumMod val="95000"/>
                </a:schemeClr>
              </a:solidFill>
            </a:endParaRPr>
          </a:p>
          <a:p>
            <a:endParaRPr lang="pt-BR" sz="2400" dirty="0">
              <a:solidFill>
                <a:schemeClr val="bg1">
                  <a:lumMod val="95000"/>
                </a:schemeClr>
              </a:solidFill>
            </a:endParaRPr>
          </a:p>
        </p:txBody>
      </p:sp>
      <p:sp>
        <p:nvSpPr>
          <p:cNvPr id="6" name="Espaço Reservado para Conteúdo 2"/>
          <p:cNvSpPr txBox="1">
            <a:spLocks/>
          </p:cNvSpPr>
          <p:nvPr/>
        </p:nvSpPr>
        <p:spPr>
          <a:xfrm>
            <a:off x="8463768" y="1406769"/>
            <a:ext cx="3151163" cy="5303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200" dirty="0" smtClean="0">
                <a:solidFill>
                  <a:schemeClr val="bg1">
                    <a:lumMod val="95000"/>
                  </a:schemeClr>
                </a:solidFill>
              </a:rPr>
              <a:t>Russo</a:t>
            </a:r>
          </a:p>
          <a:p>
            <a:r>
              <a:rPr lang="pt-BR" sz="2200" dirty="0" smtClean="0">
                <a:solidFill>
                  <a:schemeClr val="bg1">
                    <a:lumMod val="95000"/>
                  </a:schemeClr>
                </a:solidFill>
              </a:rPr>
              <a:t>Sérvio</a:t>
            </a:r>
          </a:p>
          <a:p>
            <a:r>
              <a:rPr lang="pt-BR" sz="2200" dirty="0" smtClean="0">
                <a:solidFill>
                  <a:schemeClr val="bg1">
                    <a:lumMod val="95000"/>
                  </a:schemeClr>
                </a:solidFill>
              </a:rPr>
              <a:t>Soto</a:t>
            </a:r>
          </a:p>
          <a:p>
            <a:r>
              <a:rPr lang="pt-BR" sz="2200" dirty="0" smtClean="0">
                <a:solidFill>
                  <a:schemeClr val="bg1">
                    <a:lumMod val="95000"/>
                  </a:schemeClr>
                </a:solidFill>
              </a:rPr>
              <a:t>Sumeriano</a:t>
            </a:r>
          </a:p>
          <a:p>
            <a:r>
              <a:rPr lang="pt-BR" sz="2200" dirty="0" smtClean="0">
                <a:solidFill>
                  <a:schemeClr val="bg1">
                    <a:lumMod val="95000"/>
                  </a:schemeClr>
                </a:solidFill>
              </a:rPr>
              <a:t>Tailandês</a:t>
            </a:r>
          </a:p>
          <a:p>
            <a:r>
              <a:rPr lang="pt-BR" sz="2200" dirty="0" smtClean="0">
                <a:solidFill>
                  <a:schemeClr val="bg1">
                    <a:lumMod val="95000"/>
                  </a:schemeClr>
                </a:solidFill>
              </a:rPr>
              <a:t>Tcheco</a:t>
            </a:r>
          </a:p>
          <a:p>
            <a:r>
              <a:rPr lang="pt-BR" sz="2200" dirty="0" smtClean="0">
                <a:solidFill>
                  <a:schemeClr val="bg1">
                    <a:lumMod val="95000"/>
                  </a:schemeClr>
                </a:solidFill>
              </a:rPr>
              <a:t>Telugo</a:t>
            </a:r>
          </a:p>
          <a:p>
            <a:r>
              <a:rPr lang="pt-BR" sz="2200" dirty="0" smtClean="0">
                <a:solidFill>
                  <a:schemeClr val="bg1">
                    <a:lumMod val="95000"/>
                  </a:schemeClr>
                </a:solidFill>
              </a:rPr>
              <a:t>Turco</a:t>
            </a:r>
          </a:p>
          <a:p>
            <a:r>
              <a:rPr lang="pt-BR" sz="2200" dirty="0" smtClean="0">
                <a:solidFill>
                  <a:schemeClr val="bg1">
                    <a:lumMod val="95000"/>
                  </a:schemeClr>
                </a:solidFill>
              </a:rPr>
              <a:t>Ucraniano</a:t>
            </a:r>
          </a:p>
          <a:p>
            <a:r>
              <a:rPr lang="pt-BR" sz="2200" dirty="0" smtClean="0">
                <a:solidFill>
                  <a:schemeClr val="bg1">
                    <a:lumMod val="95000"/>
                  </a:schemeClr>
                </a:solidFill>
              </a:rPr>
              <a:t>Urdu</a:t>
            </a:r>
          </a:p>
          <a:p>
            <a:r>
              <a:rPr lang="pt-BR" sz="2200" dirty="0" err="1" smtClean="0">
                <a:solidFill>
                  <a:schemeClr val="bg1">
                    <a:lumMod val="95000"/>
                  </a:schemeClr>
                </a:solidFill>
              </a:rPr>
              <a:t>Vietinamita</a:t>
            </a:r>
            <a:endParaRPr lang="pt-BR" sz="2200" dirty="0" smtClean="0">
              <a:solidFill>
                <a:schemeClr val="bg1">
                  <a:lumMod val="95000"/>
                </a:schemeClr>
              </a:solidFill>
            </a:endParaRPr>
          </a:p>
          <a:p>
            <a:r>
              <a:rPr lang="pt-BR" sz="2200" dirty="0" smtClean="0">
                <a:solidFill>
                  <a:schemeClr val="bg1">
                    <a:lumMod val="95000"/>
                  </a:schemeClr>
                </a:solidFill>
              </a:rPr>
              <a:t>Wu</a:t>
            </a:r>
          </a:p>
          <a:p>
            <a:endParaRPr lang="pt-BR" sz="2200" dirty="0">
              <a:solidFill>
                <a:schemeClr val="bg1">
                  <a:lumMod val="95000"/>
                </a:schemeClr>
              </a:solidFill>
            </a:endParaRPr>
          </a:p>
          <a:p>
            <a:endParaRPr lang="pt-BR" sz="2200" dirty="0" smtClean="0">
              <a:solidFill>
                <a:schemeClr val="bg1">
                  <a:lumMod val="95000"/>
                </a:schemeClr>
              </a:solidFill>
            </a:endParaRPr>
          </a:p>
          <a:p>
            <a:endParaRPr lang="pt-BR" sz="2200" dirty="0">
              <a:solidFill>
                <a:schemeClr val="bg1">
                  <a:lumMod val="95000"/>
                </a:schemeClr>
              </a:solidFill>
            </a:endParaRPr>
          </a:p>
          <a:p>
            <a:endParaRPr lang="pt-BR" sz="2200" dirty="0" smtClean="0">
              <a:solidFill>
                <a:schemeClr val="bg1">
                  <a:lumMod val="95000"/>
                </a:schemeClr>
              </a:solidFill>
            </a:endParaRPr>
          </a:p>
          <a:p>
            <a:endParaRPr lang="pt-BR" sz="2200" dirty="0" smtClean="0">
              <a:solidFill>
                <a:schemeClr val="bg1">
                  <a:lumMod val="95000"/>
                </a:schemeClr>
              </a:solidFill>
            </a:endParaRPr>
          </a:p>
          <a:p>
            <a:endParaRPr lang="pt-BR" sz="2200" dirty="0">
              <a:solidFill>
                <a:schemeClr val="bg1">
                  <a:lumMod val="95000"/>
                </a:schemeClr>
              </a:solidFill>
            </a:endParaRPr>
          </a:p>
        </p:txBody>
      </p:sp>
    </p:spTree>
    <p:extLst>
      <p:ext uri="{BB962C8B-B14F-4D97-AF65-F5344CB8AC3E}">
        <p14:creationId xmlns:p14="http://schemas.microsoft.com/office/powerpoint/2010/main" xmlns="" val="425511977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6897412" cy="6858000"/>
          </a:xfrm>
        </p:spPr>
      </p:pic>
      <p:pic>
        <p:nvPicPr>
          <p:cNvPr id="5" name="Image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77854" y="0"/>
            <a:ext cx="5514145" cy="2897945"/>
          </a:xfrm>
          <a:prstGeom prst="rect">
            <a:avLst/>
          </a:prstGeom>
        </p:spPr>
      </p:pic>
    </p:spTree>
    <p:extLst>
      <p:ext uri="{BB962C8B-B14F-4D97-AF65-F5344CB8AC3E}">
        <p14:creationId xmlns:p14="http://schemas.microsoft.com/office/powerpoint/2010/main" xmlns="" val="96243333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89949" y="0"/>
            <a:ext cx="4212102" cy="1127980"/>
          </a:xfrm>
        </p:spPr>
        <p:txBody>
          <a:bodyPr/>
          <a:lstStyle/>
          <a:p>
            <a:r>
              <a:rPr lang="pt-BR" dirty="0" smtClean="0">
                <a:solidFill>
                  <a:schemeClr val="bg1">
                    <a:lumMod val="95000"/>
                  </a:schemeClr>
                </a:solidFill>
              </a:rPr>
              <a:t>Sons da Terra</a:t>
            </a:r>
            <a:endParaRPr lang="pt-BR" dirty="0">
              <a:solidFill>
                <a:schemeClr val="bg1">
                  <a:lumMod val="95000"/>
                </a:schemeClr>
              </a:solidFill>
            </a:endParaRPr>
          </a:p>
        </p:txBody>
      </p:sp>
      <p:sp>
        <p:nvSpPr>
          <p:cNvPr id="3" name="Espaço Reservado para Conteúdo 2"/>
          <p:cNvSpPr>
            <a:spLocks noGrp="1"/>
          </p:cNvSpPr>
          <p:nvPr>
            <p:ph idx="1"/>
          </p:nvPr>
        </p:nvSpPr>
        <p:spPr>
          <a:xfrm>
            <a:off x="838200" y="1127980"/>
            <a:ext cx="10515600" cy="5730020"/>
          </a:xfrm>
        </p:spPr>
        <p:txBody>
          <a:bodyPr numCol="2">
            <a:normAutofit lnSpcReduction="10000"/>
          </a:bodyPr>
          <a:lstStyle/>
          <a:p>
            <a:r>
              <a:rPr lang="pt-BR" dirty="0" smtClean="0">
                <a:solidFill>
                  <a:schemeClr val="bg1">
                    <a:lumMod val="95000"/>
                  </a:schemeClr>
                </a:solidFill>
              </a:rPr>
              <a:t>Música das Esferas,</a:t>
            </a:r>
          </a:p>
          <a:p>
            <a:r>
              <a:rPr lang="pt-BR" dirty="0" smtClean="0">
                <a:solidFill>
                  <a:schemeClr val="bg1">
                    <a:lumMod val="95000"/>
                  </a:schemeClr>
                </a:solidFill>
              </a:rPr>
              <a:t>Vulcões, terremotos e trovões</a:t>
            </a:r>
          </a:p>
          <a:p>
            <a:r>
              <a:rPr lang="pt-BR" dirty="0" smtClean="0">
                <a:solidFill>
                  <a:schemeClr val="bg1">
                    <a:lumMod val="95000"/>
                  </a:schemeClr>
                </a:solidFill>
              </a:rPr>
              <a:t>Poça de lama</a:t>
            </a:r>
          </a:p>
          <a:p>
            <a:r>
              <a:rPr lang="pt-BR" dirty="0" smtClean="0">
                <a:solidFill>
                  <a:schemeClr val="bg1">
                    <a:lumMod val="95000"/>
                  </a:schemeClr>
                </a:solidFill>
              </a:rPr>
              <a:t>Vento, chuva, ondas</a:t>
            </a:r>
          </a:p>
          <a:p>
            <a:r>
              <a:rPr lang="pt-BR" dirty="0" smtClean="0">
                <a:solidFill>
                  <a:schemeClr val="bg1">
                    <a:lumMod val="95000"/>
                  </a:schemeClr>
                </a:solidFill>
              </a:rPr>
              <a:t>Grilos, rãs</a:t>
            </a:r>
          </a:p>
          <a:p>
            <a:r>
              <a:rPr lang="pt-BR" dirty="0" smtClean="0">
                <a:solidFill>
                  <a:schemeClr val="bg1">
                    <a:lumMod val="95000"/>
                  </a:schemeClr>
                </a:solidFill>
              </a:rPr>
              <a:t>Aves, hienas, elefantes</a:t>
            </a:r>
          </a:p>
          <a:p>
            <a:r>
              <a:rPr lang="pt-BR" dirty="0" smtClean="0">
                <a:solidFill>
                  <a:schemeClr val="bg1">
                    <a:lumMod val="95000"/>
                  </a:schemeClr>
                </a:solidFill>
              </a:rPr>
              <a:t>Chipanzé</a:t>
            </a:r>
          </a:p>
          <a:p>
            <a:r>
              <a:rPr lang="pt-BR" dirty="0" smtClean="0">
                <a:solidFill>
                  <a:schemeClr val="bg1">
                    <a:lumMod val="95000"/>
                  </a:schemeClr>
                </a:solidFill>
              </a:rPr>
              <a:t>Cão selvagem</a:t>
            </a:r>
          </a:p>
          <a:p>
            <a:r>
              <a:rPr lang="pt-BR" dirty="0" smtClean="0">
                <a:solidFill>
                  <a:schemeClr val="bg1">
                    <a:lumMod val="95000"/>
                  </a:schemeClr>
                </a:solidFill>
              </a:rPr>
              <a:t>Passos, batimento, risada</a:t>
            </a:r>
          </a:p>
          <a:p>
            <a:r>
              <a:rPr lang="pt-BR" dirty="0" smtClean="0">
                <a:solidFill>
                  <a:schemeClr val="bg1">
                    <a:lumMod val="95000"/>
                  </a:schemeClr>
                </a:solidFill>
              </a:rPr>
              <a:t>Fogo, fala</a:t>
            </a:r>
          </a:p>
          <a:p>
            <a:r>
              <a:rPr lang="pt-BR" dirty="0" smtClean="0">
                <a:solidFill>
                  <a:schemeClr val="bg1">
                    <a:lumMod val="95000"/>
                  </a:schemeClr>
                </a:solidFill>
              </a:rPr>
              <a:t>As primeiras ferramentas</a:t>
            </a:r>
          </a:p>
          <a:p>
            <a:r>
              <a:rPr lang="pt-BR" dirty="0" smtClean="0">
                <a:solidFill>
                  <a:schemeClr val="bg1">
                    <a:lumMod val="95000"/>
                  </a:schemeClr>
                </a:solidFill>
              </a:rPr>
              <a:t>Cão doméstico</a:t>
            </a:r>
          </a:p>
          <a:p>
            <a:r>
              <a:rPr lang="pt-BR" dirty="0" smtClean="0">
                <a:solidFill>
                  <a:schemeClr val="bg1">
                    <a:lumMod val="95000"/>
                  </a:schemeClr>
                </a:solidFill>
              </a:rPr>
              <a:t>Rebanho, ferro sendo forjado, serra</a:t>
            </a:r>
          </a:p>
          <a:p>
            <a:r>
              <a:rPr lang="pt-BR" dirty="0" smtClean="0">
                <a:solidFill>
                  <a:schemeClr val="bg1">
                    <a:lumMod val="95000"/>
                  </a:schemeClr>
                </a:solidFill>
              </a:rPr>
              <a:t>Trator, rebitador</a:t>
            </a:r>
          </a:p>
          <a:p>
            <a:r>
              <a:rPr lang="pt-BR" dirty="0" smtClean="0">
                <a:solidFill>
                  <a:schemeClr val="bg1">
                    <a:lumMod val="95000"/>
                  </a:schemeClr>
                </a:solidFill>
              </a:rPr>
              <a:t>Código </a:t>
            </a:r>
            <a:r>
              <a:rPr lang="pt-BR" dirty="0" err="1" smtClean="0">
                <a:solidFill>
                  <a:schemeClr val="bg1">
                    <a:lumMod val="95000"/>
                  </a:schemeClr>
                </a:solidFill>
              </a:rPr>
              <a:t>morse</a:t>
            </a:r>
            <a:r>
              <a:rPr lang="pt-BR" dirty="0" smtClean="0">
                <a:solidFill>
                  <a:schemeClr val="bg1">
                    <a:lumMod val="95000"/>
                  </a:schemeClr>
                </a:solidFill>
              </a:rPr>
              <a:t>, navio</a:t>
            </a:r>
          </a:p>
          <a:p>
            <a:r>
              <a:rPr lang="pt-BR" dirty="0" smtClean="0">
                <a:solidFill>
                  <a:schemeClr val="bg1">
                    <a:lumMod val="95000"/>
                  </a:schemeClr>
                </a:solidFill>
              </a:rPr>
              <a:t>Cavalo e charrete</a:t>
            </a:r>
          </a:p>
          <a:p>
            <a:r>
              <a:rPr lang="pt-BR" dirty="0" smtClean="0">
                <a:solidFill>
                  <a:schemeClr val="bg1">
                    <a:lumMod val="95000"/>
                  </a:schemeClr>
                </a:solidFill>
              </a:rPr>
              <a:t>Trem</a:t>
            </a:r>
          </a:p>
          <a:p>
            <a:r>
              <a:rPr lang="pt-BR" dirty="0" smtClean="0">
                <a:solidFill>
                  <a:schemeClr val="bg1">
                    <a:lumMod val="95000"/>
                  </a:schemeClr>
                </a:solidFill>
              </a:rPr>
              <a:t>Trator, ônibus, automóvel </a:t>
            </a:r>
          </a:p>
          <a:p>
            <a:r>
              <a:rPr lang="pt-BR" dirty="0" smtClean="0">
                <a:solidFill>
                  <a:schemeClr val="bg1">
                    <a:lumMod val="95000"/>
                  </a:schemeClr>
                </a:solidFill>
              </a:rPr>
              <a:t>Sobrevoo do avião F-11, lançamento do foguete </a:t>
            </a:r>
            <a:r>
              <a:rPr lang="pt-BR" dirty="0" err="1" smtClean="0">
                <a:solidFill>
                  <a:schemeClr val="bg1">
                    <a:lumMod val="95000"/>
                  </a:schemeClr>
                </a:solidFill>
              </a:rPr>
              <a:t>Saturn</a:t>
            </a:r>
            <a:r>
              <a:rPr lang="pt-BR" dirty="0" smtClean="0">
                <a:solidFill>
                  <a:schemeClr val="bg1">
                    <a:lumMod val="95000"/>
                  </a:schemeClr>
                </a:solidFill>
              </a:rPr>
              <a:t> 5</a:t>
            </a:r>
          </a:p>
          <a:p>
            <a:r>
              <a:rPr lang="pt-BR" dirty="0" smtClean="0">
                <a:solidFill>
                  <a:schemeClr val="bg1">
                    <a:lumMod val="95000"/>
                  </a:schemeClr>
                </a:solidFill>
              </a:rPr>
              <a:t>Beijo, mãe e criança</a:t>
            </a:r>
          </a:p>
          <a:p>
            <a:r>
              <a:rPr lang="pt-BR" dirty="0" smtClean="0">
                <a:solidFill>
                  <a:schemeClr val="bg1">
                    <a:lumMod val="95000"/>
                  </a:schemeClr>
                </a:solidFill>
              </a:rPr>
              <a:t>Sinais de vida, pulsar.</a:t>
            </a:r>
          </a:p>
        </p:txBody>
      </p:sp>
    </p:spTree>
    <p:extLst>
      <p:ext uri="{BB962C8B-B14F-4D97-AF65-F5344CB8AC3E}">
        <p14:creationId xmlns:p14="http://schemas.microsoft.com/office/powerpoint/2010/main" xmlns="" val="1157949447"/>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4975" y="84296"/>
            <a:ext cx="10515600" cy="787902"/>
          </a:xfrm>
        </p:spPr>
        <p:txBody>
          <a:bodyPr/>
          <a:lstStyle/>
          <a:p>
            <a:r>
              <a:rPr lang="pt-BR" dirty="0" smtClean="0">
                <a:solidFill>
                  <a:schemeClr val="bg1">
                    <a:lumMod val="95000"/>
                  </a:schemeClr>
                </a:solidFill>
              </a:rPr>
              <a:t>Músicas da Terra</a:t>
            </a:r>
            <a:endParaRPr lang="pt-BR" dirty="0">
              <a:solidFill>
                <a:schemeClr val="bg1">
                  <a:lumMod val="95000"/>
                </a:schemeClr>
              </a:solidFill>
            </a:endParaRPr>
          </a:p>
        </p:txBody>
      </p:sp>
      <p:sp>
        <p:nvSpPr>
          <p:cNvPr id="4" name="Rectangle 2"/>
          <p:cNvSpPr>
            <a:spLocks noChangeArrowheads="1"/>
          </p:cNvSpPr>
          <p:nvPr/>
        </p:nvSpPr>
        <p:spPr bwMode="auto">
          <a:xfrm>
            <a:off x="140677" y="478247"/>
            <a:ext cx="9144000" cy="6432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pt-BR" sz="1400" dirty="0">
                <a:solidFill>
                  <a:schemeClr val="bg1"/>
                </a:solidFill>
              </a:rPr>
              <a:t>                                                                                          </a:t>
            </a:r>
            <a:r>
              <a:rPr lang="en-US" altLang="pt-BR" i="1" u="sng" dirty="0">
                <a:solidFill>
                  <a:schemeClr val="bg1"/>
                </a:solidFill>
                <a:effectLst>
                  <a:outerShdw blurRad="38100" dist="38100" dir="2700000" algn="tl">
                    <a:srgbClr val="808080"/>
                  </a:outerShdw>
                </a:effectLst>
              </a:rPr>
              <a:t> </a:t>
            </a:r>
            <a:endParaRPr lang="en-US" altLang="pt-BR" sz="1400" dirty="0">
              <a:solidFill>
                <a:schemeClr val="bg1"/>
              </a:solidFill>
            </a:endParaRPr>
          </a:p>
          <a:p>
            <a:pPr>
              <a:buFontTx/>
              <a:buChar char="•"/>
            </a:pPr>
            <a:r>
              <a:rPr lang="en-US" altLang="pt-BR" sz="2000" dirty="0">
                <a:solidFill>
                  <a:schemeClr val="bg1"/>
                </a:solidFill>
              </a:rPr>
              <a:t>  </a:t>
            </a:r>
            <a:r>
              <a:rPr lang="en-US" altLang="pt-BR" sz="1400" dirty="0">
                <a:solidFill>
                  <a:schemeClr val="bg1"/>
                </a:solidFill>
              </a:rPr>
              <a:t> </a:t>
            </a:r>
            <a:r>
              <a:rPr lang="en-US" altLang="pt-BR" sz="2000" dirty="0">
                <a:solidFill>
                  <a:schemeClr val="bg1"/>
                </a:solidFill>
                <a:effectLst>
                  <a:outerShdw blurRad="38100" dist="38100" dir="2700000" algn="tl">
                    <a:srgbClr val="808080"/>
                  </a:outerShdw>
                </a:effectLst>
              </a:rPr>
              <a:t>Bach, Concerto de </a:t>
            </a:r>
            <a:r>
              <a:rPr lang="en-US" altLang="pt-BR" sz="2000" dirty="0" err="1">
                <a:solidFill>
                  <a:schemeClr val="bg1"/>
                </a:solidFill>
                <a:effectLst>
                  <a:outerShdw blurRad="38100" dist="38100" dir="2700000" algn="tl">
                    <a:srgbClr val="808080"/>
                  </a:outerShdw>
                </a:effectLst>
              </a:rPr>
              <a:t>Brandenburgo</a:t>
            </a:r>
            <a:r>
              <a:rPr lang="en-US" altLang="pt-BR" sz="2000" dirty="0">
                <a:solidFill>
                  <a:schemeClr val="bg1"/>
                </a:solidFill>
                <a:effectLst>
                  <a:outerShdw blurRad="38100" dist="38100" dir="2700000" algn="tl">
                    <a:srgbClr val="808080"/>
                  </a:outerShdw>
                </a:effectLst>
              </a:rPr>
              <a:t> No. 2, </a:t>
            </a:r>
            <a:r>
              <a:rPr lang="en-US" altLang="pt-BR" sz="2000" dirty="0" err="1">
                <a:solidFill>
                  <a:schemeClr val="bg1"/>
                </a:solidFill>
                <a:effectLst>
                  <a:outerShdw blurRad="38100" dist="38100" dir="2700000" algn="tl">
                    <a:srgbClr val="808080"/>
                  </a:outerShdw>
                </a:effectLst>
              </a:rPr>
              <a:t>em</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Fá</a:t>
            </a:r>
            <a:r>
              <a:rPr lang="en-US" altLang="pt-BR" sz="2000" dirty="0">
                <a:solidFill>
                  <a:schemeClr val="bg1"/>
                </a:solidFill>
                <a:effectLst>
                  <a:outerShdw blurRad="38100" dist="38100" dir="2700000" algn="tl">
                    <a:srgbClr val="808080"/>
                  </a:outerShdw>
                </a:effectLst>
              </a:rPr>
              <a:t>. 1</a:t>
            </a:r>
            <a:r>
              <a:rPr lang="en-US" altLang="pt-BR" sz="2000" u="sng" baseline="30000" dirty="0">
                <a:solidFill>
                  <a:schemeClr val="bg1"/>
                </a:solidFill>
                <a:effectLst>
                  <a:outerShdw blurRad="38100" dist="38100" dir="2700000" algn="tl">
                    <a:srgbClr val="808080"/>
                  </a:outerShdw>
                </a:effectLst>
              </a:rPr>
              <a:t>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Movimento</a:t>
            </a:r>
            <a:r>
              <a:rPr lang="en-US" altLang="pt-BR" sz="2000" dirty="0">
                <a:solidFill>
                  <a:schemeClr val="bg1"/>
                </a:solidFill>
              </a:rPr>
              <a:t>, </a:t>
            </a:r>
            <a:r>
              <a:rPr lang="en-US" altLang="pt-BR" sz="2000" i="1" dirty="0" err="1">
                <a:solidFill>
                  <a:schemeClr val="bg1"/>
                </a:solidFill>
              </a:rPr>
              <a:t>Orquestra</a:t>
            </a:r>
            <a:r>
              <a:rPr lang="en-US" altLang="pt-BR" sz="2000" i="1" dirty="0">
                <a:solidFill>
                  <a:schemeClr val="bg1"/>
                </a:solidFill>
              </a:rPr>
              <a:t> Bach de  </a:t>
            </a:r>
          </a:p>
          <a:p>
            <a:r>
              <a:rPr lang="en-US" altLang="pt-BR" sz="2000" i="1" dirty="0">
                <a:solidFill>
                  <a:schemeClr val="bg1"/>
                </a:solidFill>
              </a:rPr>
              <a:t>    Munich. </a:t>
            </a:r>
            <a:r>
              <a:rPr lang="en-US" altLang="pt-BR" sz="2000" i="1" dirty="0" err="1">
                <a:solidFill>
                  <a:schemeClr val="bg1"/>
                </a:solidFill>
              </a:rPr>
              <a:t>Regente</a:t>
            </a:r>
            <a:r>
              <a:rPr lang="en-US" altLang="pt-BR" sz="2000" i="1" dirty="0">
                <a:solidFill>
                  <a:schemeClr val="bg1"/>
                </a:solidFill>
              </a:rPr>
              <a:t>: Karl Richter. 4:40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Java, </a:t>
            </a:r>
            <a:r>
              <a:rPr lang="en-US" altLang="pt-BR" sz="2000" dirty="0" err="1">
                <a:solidFill>
                  <a:schemeClr val="bg1"/>
                </a:solidFill>
                <a:effectLst>
                  <a:outerShdw blurRad="38100" dist="38100" dir="2700000" algn="tl">
                    <a:srgbClr val="808080"/>
                  </a:outerShdw>
                </a:effectLst>
              </a:rPr>
              <a:t>gamelão</a:t>
            </a:r>
            <a:r>
              <a:rPr lang="en-US" altLang="pt-BR" sz="2000" dirty="0">
                <a:solidFill>
                  <a:schemeClr val="bg1"/>
                </a:solidFill>
                <a:effectLst>
                  <a:outerShdw blurRad="38100" dist="38100" dir="2700000" algn="tl">
                    <a:srgbClr val="808080"/>
                  </a:outerShdw>
                </a:effectLst>
              </a:rPr>
              <a:t> no </a:t>
            </a:r>
            <a:r>
              <a:rPr lang="en-US" altLang="pt-BR" sz="2000" dirty="0" err="1">
                <a:solidFill>
                  <a:schemeClr val="bg1"/>
                </a:solidFill>
                <a:effectLst>
                  <a:outerShdw blurRad="38100" dist="38100" dir="2700000" algn="tl">
                    <a:srgbClr val="808080"/>
                  </a:outerShdw>
                </a:effectLst>
              </a:rPr>
              <a:t>pátio</a:t>
            </a:r>
            <a:r>
              <a:rPr lang="en-US" altLang="pt-BR" sz="2000" dirty="0">
                <a:solidFill>
                  <a:schemeClr val="bg1"/>
                </a:solidFill>
                <a:effectLst>
                  <a:outerShdw blurRad="38100" dist="38100" dir="2700000" algn="tl">
                    <a:srgbClr val="808080"/>
                  </a:outerShdw>
                </a:effectLst>
              </a:rPr>
              <a:t> real, “</a:t>
            </a:r>
            <a:r>
              <a:rPr lang="en-US" altLang="pt-BR" sz="2000" dirty="0" err="1">
                <a:solidFill>
                  <a:schemeClr val="bg1"/>
                </a:solidFill>
                <a:effectLst>
                  <a:outerShdw blurRad="38100" dist="38100" dir="2700000" algn="tl">
                    <a:srgbClr val="808080"/>
                  </a:outerShdw>
                </a:effectLst>
              </a:rPr>
              <a:t>Tipos</a:t>
            </a:r>
            <a:r>
              <a:rPr lang="en-US" altLang="pt-BR" sz="2000" dirty="0">
                <a:solidFill>
                  <a:schemeClr val="bg1"/>
                </a:solidFill>
                <a:effectLst>
                  <a:outerShdw blurRad="38100" dist="38100" dir="2700000" algn="tl">
                    <a:srgbClr val="808080"/>
                  </a:outerShdw>
                </a:effectLst>
              </a:rPr>
              <a:t> de Flores”,</a:t>
            </a:r>
            <a:r>
              <a:rPr lang="en-US" altLang="pt-BR" sz="2000" dirty="0">
                <a:solidFill>
                  <a:schemeClr val="bg1"/>
                </a:solidFill>
              </a:rPr>
              <a:t> </a:t>
            </a:r>
            <a:r>
              <a:rPr lang="en-US" altLang="pt-BR" sz="2000" i="1" dirty="0" err="1">
                <a:solidFill>
                  <a:schemeClr val="bg1"/>
                </a:solidFill>
              </a:rPr>
              <a:t>gravado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Robert Brown. 4:43</a:t>
            </a:r>
            <a:r>
              <a:rPr lang="en-US" altLang="pt-BR" sz="2000" dirty="0">
                <a:solidFill>
                  <a:schemeClr val="bg1"/>
                </a:solidFill>
              </a:rPr>
              <a:t>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Senegal, </a:t>
            </a:r>
            <a:r>
              <a:rPr lang="en-US" altLang="pt-BR" sz="2000" dirty="0" err="1">
                <a:solidFill>
                  <a:schemeClr val="bg1"/>
                </a:solidFill>
                <a:effectLst>
                  <a:outerShdw blurRad="38100" dist="38100" dir="2700000" algn="tl">
                    <a:srgbClr val="808080"/>
                  </a:outerShdw>
                </a:effectLst>
              </a:rPr>
              <a:t>percussão</a:t>
            </a:r>
            <a:r>
              <a:rPr lang="en-US" altLang="pt-BR" sz="2000" dirty="0">
                <a:solidFill>
                  <a:schemeClr val="bg1"/>
                </a:solidFill>
              </a:rPr>
              <a:t>, </a:t>
            </a:r>
            <a:r>
              <a:rPr lang="en-US" altLang="pt-BR" sz="2000" i="1" dirty="0" err="1">
                <a:solidFill>
                  <a:schemeClr val="bg1"/>
                </a:solidFill>
              </a:rPr>
              <a:t>gravado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Charles </a:t>
            </a:r>
            <a:r>
              <a:rPr lang="en-US" altLang="pt-BR" sz="2000" i="1" dirty="0" err="1">
                <a:solidFill>
                  <a:schemeClr val="bg1"/>
                </a:solidFill>
              </a:rPr>
              <a:t>Duvelle</a:t>
            </a:r>
            <a:r>
              <a:rPr lang="en-US" altLang="pt-BR" sz="2000" i="1" dirty="0">
                <a:solidFill>
                  <a:schemeClr val="bg1"/>
                </a:solidFill>
              </a:rPr>
              <a:t>. 2:08</a:t>
            </a:r>
            <a:r>
              <a:rPr lang="en-US" altLang="pt-BR" sz="2000" dirty="0">
                <a:solidFill>
                  <a:schemeClr val="bg1"/>
                </a:solidFill>
              </a:rPr>
              <a:t> </a:t>
            </a:r>
          </a:p>
          <a:p>
            <a:pPr>
              <a:buFontTx/>
              <a:buChar char="•"/>
            </a:pPr>
            <a:r>
              <a:rPr lang="en-US" altLang="pt-BR" sz="2000" dirty="0">
                <a:solidFill>
                  <a:schemeClr val="bg1"/>
                </a:solidFill>
                <a:effectLst>
                  <a:outerShdw blurRad="38100" dist="38100" dir="2700000" algn="tl">
                    <a:srgbClr val="808080"/>
                  </a:outerShdw>
                </a:effectLst>
              </a:rPr>
              <a:t>   Zaire, </a:t>
            </a:r>
            <a:r>
              <a:rPr lang="en-US" altLang="pt-BR" sz="2000" dirty="0" err="1">
                <a:solidFill>
                  <a:schemeClr val="bg1"/>
                </a:solidFill>
                <a:effectLst>
                  <a:outerShdw blurRad="38100" dist="38100" dir="2700000" algn="tl">
                    <a:srgbClr val="808080"/>
                  </a:outerShdw>
                </a:effectLst>
              </a:rPr>
              <a:t>canção</a:t>
            </a:r>
            <a:r>
              <a:rPr lang="en-US" altLang="pt-BR" sz="2000" dirty="0">
                <a:solidFill>
                  <a:schemeClr val="bg1"/>
                </a:solidFill>
                <a:effectLst>
                  <a:outerShdw blurRad="38100" dist="38100" dir="2700000" algn="tl">
                    <a:srgbClr val="808080"/>
                  </a:outerShdw>
                </a:effectLst>
              </a:rPr>
              <a:t> de </a:t>
            </a:r>
            <a:r>
              <a:rPr lang="en-US" altLang="pt-BR" sz="2000" dirty="0" err="1">
                <a:solidFill>
                  <a:schemeClr val="bg1"/>
                </a:solidFill>
                <a:effectLst>
                  <a:outerShdw blurRad="38100" dist="38100" dir="2700000" algn="tl">
                    <a:srgbClr val="808080"/>
                  </a:outerShdw>
                </a:effectLst>
              </a:rPr>
              <a:t>iniciação</a:t>
            </a:r>
            <a:r>
              <a:rPr lang="en-US" altLang="pt-BR" sz="2000" dirty="0">
                <a:solidFill>
                  <a:schemeClr val="bg1"/>
                </a:solidFill>
                <a:effectLst>
                  <a:outerShdw blurRad="38100" dist="38100" dir="2700000" algn="tl">
                    <a:srgbClr val="808080"/>
                  </a:outerShdw>
                </a:effectLst>
              </a:rPr>
              <a:t> das </a:t>
            </a:r>
            <a:r>
              <a:rPr lang="en-US" altLang="pt-BR" sz="2000" dirty="0" err="1">
                <a:solidFill>
                  <a:schemeClr val="bg1"/>
                </a:solidFill>
                <a:effectLst>
                  <a:outerShdw blurRad="38100" dist="38100" dir="2700000" algn="tl">
                    <a:srgbClr val="808080"/>
                  </a:outerShdw>
                </a:effectLst>
              </a:rPr>
              <a:t>jovens</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pigméias</a:t>
            </a:r>
            <a:r>
              <a:rPr lang="en-US" altLang="pt-BR" sz="2000" dirty="0">
                <a:solidFill>
                  <a:schemeClr val="bg1"/>
                </a:solidFill>
              </a:rPr>
              <a:t>, </a:t>
            </a:r>
            <a:r>
              <a:rPr lang="en-US" altLang="pt-BR" sz="2000" i="1" dirty="0" err="1">
                <a:solidFill>
                  <a:schemeClr val="bg1"/>
                </a:solidFill>
              </a:rPr>
              <a:t>gravada</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Colin Turnbull. 0:56 </a:t>
            </a:r>
          </a:p>
          <a:p>
            <a:pPr>
              <a:buFontTx/>
              <a:buChar char="•"/>
            </a:pPr>
            <a:r>
              <a:rPr lang="en-US" altLang="pt-BR" sz="2000" dirty="0">
                <a:solidFill>
                  <a:schemeClr val="bg1"/>
                </a:solidFill>
              </a:rPr>
              <a:t>   </a:t>
            </a:r>
            <a:r>
              <a:rPr lang="en-US" altLang="pt-BR" sz="2000" dirty="0" err="1">
                <a:solidFill>
                  <a:schemeClr val="bg1"/>
                </a:solidFill>
                <a:effectLst>
                  <a:outerShdw blurRad="38100" dist="38100" dir="2700000" algn="tl">
                    <a:srgbClr val="808080"/>
                  </a:outerShdw>
                </a:effectLst>
              </a:rPr>
              <a:t>Austrália</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canções</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Aborígenes</a:t>
            </a:r>
            <a:r>
              <a:rPr lang="en-US" altLang="pt-BR" sz="2000" dirty="0">
                <a:solidFill>
                  <a:schemeClr val="bg1"/>
                </a:solidFill>
                <a:effectLst>
                  <a:outerShdw blurRad="38100" dist="38100" dir="2700000" algn="tl">
                    <a:srgbClr val="808080"/>
                  </a:outerShdw>
                </a:effectLst>
              </a:rPr>
              <a:t> , “Estrela da </a:t>
            </a:r>
            <a:r>
              <a:rPr lang="en-US" altLang="pt-BR" sz="2000" dirty="0" err="1">
                <a:solidFill>
                  <a:schemeClr val="bg1"/>
                </a:solidFill>
                <a:effectLst>
                  <a:outerShdw blurRad="38100" dist="38100" dir="2700000" algn="tl">
                    <a:srgbClr val="808080"/>
                  </a:outerShdw>
                </a:effectLst>
              </a:rPr>
              <a:t>Manhã</a:t>
            </a:r>
            <a:r>
              <a:rPr lang="en-US" altLang="pt-BR" sz="2000" dirty="0">
                <a:solidFill>
                  <a:schemeClr val="bg1"/>
                </a:solidFill>
                <a:effectLst>
                  <a:outerShdw blurRad="38100" dist="38100" dir="2700000" algn="tl">
                    <a:srgbClr val="808080"/>
                  </a:outerShdw>
                </a:effectLst>
              </a:rPr>
              <a:t>” e “Ave do </a:t>
            </a:r>
            <a:r>
              <a:rPr lang="en-US" altLang="pt-BR" sz="2000" dirty="0" err="1">
                <a:solidFill>
                  <a:schemeClr val="bg1"/>
                </a:solidFill>
                <a:effectLst>
                  <a:outerShdw blurRad="38100" dist="38100" dir="2700000" algn="tl">
                    <a:srgbClr val="808080"/>
                  </a:outerShdw>
                </a:effectLst>
              </a:rPr>
              <a:t>Diabo</a:t>
            </a:r>
            <a:r>
              <a:rPr lang="en-US" altLang="pt-BR" sz="2000" dirty="0">
                <a:solidFill>
                  <a:schemeClr val="bg1"/>
                </a:solidFill>
                <a:effectLst>
                  <a:outerShdw blurRad="38100" dist="38100" dir="2700000" algn="tl">
                    <a:srgbClr val="808080"/>
                  </a:outerShdw>
                </a:effectLst>
              </a:rPr>
              <a:t>”,</a:t>
            </a:r>
            <a:r>
              <a:rPr lang="en-US" altLang="pt-BR" sz="2000" dirty="0">
                <a:solidFill>
                  <a:schemeClr val="bg1"/>
                </a:solidFill>
              </a:rPr>
              <a:t> </a:t>
            </a:r>
            <a:r>
              <a:rPr lang="en-US" altLang="pt-BR" sz="2000" i="1" dirty="0" err="1">
                <a:solidFill>
                  <a:schemeClr val="bg1"/>
                </a:solidFill>
              </a:rPr>
              <a:t>gravadas</a:t>
            </a:r>
            <a:r>
              <a:rPr lang="en-US" altLang="pt-BR" sz="2000" i="1" dirty="0">
                <a:solidFill>
                  <a:schemeClr val="bg1"/>
                </a:solidFill>
              </a:rPr>
              <a:t> </a:t>
            </a:r>
            <a:r>
              <a:rPr lang="en-US" altLang="pt-BR" sz="2000" i="1" dirty="0" err="1">
                <a:solidFill>
                  <a:schemeClr val="bg1"/>
                </a:solidFill>
              </a:rPr>
              <a:t>por</a:t>
            </a:r>
            <a:endParaRPr lang="en-US" altLang="pt-BR" sz="2000" i="1" dirty="0">
              <a:solidFill>
                <a:schemeClr val="bg1"/>
              </a:solidFill>
            </a:endParaRPr>
          </a:p>
          <a:p>
            <a:r>
              <a:rPr lang="en-US" altLang="pt-BR" sz="2000" i="1" dirty="0">
                <a:solidFill>
                  <a:schemeClr val="bg1"/>
                </a:solidFill>
              </a:rPr>
              <a:t>    Sandra </a:t>
            </a:r>
            <a:r>
              <a:rPr lang="en-US" altLang="pt-BR" sz="2000" i="1" dirty="0" err="1">
                <a:solidFill>
                  <a:schemeClr val="bg1"/>
                </a:solidFill>
              </a:rPr>
              <a:t>LeBrun</a:t>
            </a:r>
            <a:r>
              <a:rPr lang="en-US" altLang="pt-BR" sz="2000" i="1" dirty="0">
                <a:solidFill>
                  <a:schemeClr val="bg1"/>
                </a:solidFill>
              </a:rPr>
              <a:t> Holmes. 1:26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México, “El </a:t>
            </a:r>
            <a:r>
              <a:rPr lang="en-US" altLang="pt-BR" sz="2000" dirty="0" err="1">
                <a:solidFill>
                  <a:schemeClr val="bg1"/>
                </a:solidFill>
                <a:effectLst>
                  <a:outerShdw blurRad="38100" dist="38100" dir="2700000" algn="tl">
                    <a:srgbClr val="808080"/>
                  </a:outerShdw>
                </a:effectLst>
              </a:rPr>
              <a:t>Cascabel</a:t>
            </a:r>
            <a:r>
              <a:rPr lang="en-US" altLang="pt-BR" sz="2000" dirty="0">
                <a:solidFill>
                  <a:schemeClr val="bg1"/>
                </a:solidFill>
                <a:effectLst>
                  <a:outerShdw blurRad="38100" dist="38100" dir="2700000" algn="tl">
                    <a:srgbClr val="808080"/>
                  </a:outerShdw>
                </a:effectLst>
              </a:rPr>
              <a:t>”,</a:t>
            </a:r>
            <a:r>
              <a:rPr lang="en-US" altLang="pt-BR" sz="2000" dirty="0">
                <a:solidFill>
                  <a:schemeClr val="bg1"/>
                </a:solidFill>
              </a:rPr>
              <a:t> </a:t>
            </a:r>
            <a:r>
              <a:rPr lang="en-US" altLang="pt-BR" sz="2000" i="1" dirty="0" err="1">
                <a:solidFill>
                  <a:schemeClr val="bg1"/>
                </a:solidFill>
              </a:rPr>
              <a:t>execução</a:t>
            </a:r>
            <a:r>
              <a:rPr lang="en-US" altLang="pt-BR" sz="2000" i="1" dirty="0">
                <a:solidFill>
                  <a:schemeClr val="bg1"/>
                </a:solidFill>
              </a:rPr>
              <a:t> de Lorenzo </a:t>
            </a:r>
            <a:r>
              <a:rPr lang="en-US" altLang="pt-BR" sz="2000" i="1" dirty="0" err="1">
                <a:solidFill>
                  <a:schemeClr val="bg1"/>
                </a:solidFill>
              </a:rPr>
              <a:t>Barcelata</a:t>
            </a:r>
            <a:r>
              <a:rPr lang="en-US" altLang="pt-BR" sz="2000" i="1" dirty="0">
                <a:solidFill>
                  <a:schemeClr val="bg1"/>
                </a:solidFill>
              </a:rPr>
              <a:t> e do Mariachi México. 3:14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“Johnny B. Goode”,</a:t>
            </a:r>
            <a:r>
              <a:rPr lang="en-US" altLang="pt-BR" sz="2000" dirty="0">
                <a:solidFill>
                  <a:schemeClr val="bg1"/>
                </a:solidFill>
              </a:rPr>
              <a:t> </a:t>
            </a:r>
            <a:r>
              <a:rPr lang="en-US" altLang="pt-BR" sz="2000" i="1" dirty="0" err="1">
                <a:solidFill>
                  <a:schemeClr val="bg1"/>
                </a:solidFill>
              </a:rPr>
              <a:t>escrita</a:t>
            </a:r>
            <a:r>
              <a:rPr lang="en-US" altLang="pt-BR" sz="2000" i="1" dirty="0">
                <a:solidFill>
                  <a:schemeClr val="bg1"/>
                </a:solidFill>
              </a:rPr>
              <a:t> e </a:t>
            </a:r>
            <a:r>
              <a:rPr lang="en-US" altLang="pt-BR" sz="2000" i="1" dirty="0" err="1">
                <a:solidFill>
                  <a:schemeClr val="bg1"/>
                </a:solidFill>
              </a:rPr>
              <a:t>interpretada</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Chuck Berry. 2:38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Nova </a:t>
            </a:r>
            <a:r>
              <a:rPr lang="en-US" altLang="pt-BR" sz="2000" dirty="0" err="1">
                <a:solidFill>
                  <a:schemeClr val="bg1"/>
                </a:solidFill>
                <a:effectLst>
                  <a:outerShdw blurRad="38100" dist="38100" dir="2700000" algn="tl">
                    <a:srgbClr val="808080"/>
                  </a:outerShdw>
                </a:effectLst>
              </a:rPr>
              <a:t>Guiné</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canção</a:t>
            </a:r>
            <a:r>
              <a:rPr lang="en-US" altLang="pt-BR" sz="2000" dirty="0">
                <a:solidFill>
                  <a:schemeClr val="bg1"/>
                </a:solidFill>
                <a:effectLst>
                  <a:outerShdw blurRad="38100" dist="38100" dir="2700000" algn="tl">
                    <a:srgbClr val="808080"/>
                  </a:outerShdw>
                </a:effectLst>
              </a:rPr>
              <a:t> da casa-dos-</a:t>
            </a:r>
            <a:r>
              <a:rPr lang="en-US" altLang="pt-BR" sz="2000" dirty="0" err="1">
                <a:solidFill>
                  <a:schemeClr val="bg1"/>
                </a:solidFill>
                <a:effectLst>
                  <a:outerShdw blurRad="38100" dist="38100" dir="2700000" algn="tl">
                    <a:srgbClr val="808080"/>
                  </a:outerShdw>
                </a:effectLst>
              </a:rPr>
              <a:t>homens</a:t>
            </a:r>
            <a:r>
              <a:rPr lang="en-US" altLang="pt-BR" sz="2000" dirty="0">
                <a:solidFill>
                  <a:schemeClr val="bg1"/>
                </a:solidFill>
                <a:effectLst>
                  <a:outerShdw blurRad="38100" dist="38100" dir="2700000" algn="tl">
                    <a:srgbClr val="808080"/>
                  </a:outerShdw>
                </a:effectLst>
              </a:rPr>
              <a:t>,</a:t>
            </a:r>
            <a:r>
              <a:rPr lang="en-US" altLang="pt-BR" sz="2000" dirty="0">
                <a:solidFill>
                  <a:schemeClr val="bg1"/>
                </a:solidFill>
              </a:rPr>
              <a:t> </a:t>
            </a:r>
            <a:r>
              <a:rPr lang="en-US" altLang="pt-BR" sz="2000" i="1" dirty="0" err="1">
                <a:solidFill>
                  <a:schemeClr val="bg1"/>
                </a:solidFill>
              </a:rPr>
              <a:t>gravada</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Robert MacLennan. 1:20 </a:t>
            </a:r>
          </a:p>
          <a:p>
            <a:pPr>
              <a:buFontTx/>
              <a:buChar char="•"/>
            </a:pPr>
            <a:r>
              <a:rPr lang="en-US" altLang="pt-BR" sz="2000" dirty="0">
                <a:solidFill>
                  <a:schemeClr val="bg1"/>
                </a:solidFill>
              </a:rPr>
              <a:t>   </a:t>
            </a:r>
            <a:r>
              <a:rPr lang="en-US" altLang="pt-BR" sz="2000" dirty="0" err="1">
                <a:solidFill>
                  <a:schemeClr val="bg1"/>
                </a:solidFill>
                <a:effectLst>
                  <a:outerShdw blurRad="38100" dist="38100" dir="2700000" algn="tl">
                    <a:srgbClr val="808080"/>
                  </a:outerShdw>
                </a:effectLst>
              </a:rPr>
              <a:t>Japão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shakuhachi</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Tsuru</a:t>
            </a:r>
            <a:r>
              <a:rPr lang="en-US" altLang="pt-BR" sz="2000" dirty="0">
                <a:solidFill>
                  <a:schemeClr val="bg1"/>
                </a:solidFill>
                <a:effectLst>
                  <a:outerShdw blurRad="38100" dist="38100" dir="2700000" algn="tl">
                    <a:srgbClr val="808080"/>
                  </a:outerShdw>
                </a:effectLst>
              </a:rPr>
              <a:t> No </a:t>
            </a:r>
            <a:r>
              <a:rPr lang="en-US" altLang="pt-BR" sz="2000" dirty="0" err="1">
                <a:solidFill>
                  <a:schemeClr val="bg1"/>
                </a:solidFill>
                <a:effectLst>
                  <a:outerShdw blurRad="38100" dist="38100" dir="2700000" algn="tl">
                    <a:srgbClr val="808080"/>
                  </a:outerShdw>
                </a:effectLst>
              </a:rPr>
              <a:t>Sugomori</a:t>
            </a:r>
            <a:r>
              <a:rPr lang="en-US" altLang="pt-BR" sz="2000" dirty="0">
                <a:solidFill>
                  <a:schemeClr val="bg1"/>
                </a:solidFill>
                <a:effectLst>
                  <a:outerShdw blurRad="38100" dist="38100" dir="2700000" algn="tl">
                    <a:srgbClr val="808080"/>
                  </a:outerShdw>
                </a:effectLst>
              </a:rPr>
              <a:t>” ( “O </a:t>
            </a:r>
            <a:r>
              <a:rPr lang="en-US" altLang="pt-BR" sz="2000" dirty="0" err="1">
                <a:solidFill>
                  <a:schemeClr val="bg1"/>
                </a:solidFill>
                <a:effectLst>
                  <a:outerShdw blurRad="38100" dist="38100" dir="2700000" algn="tl">
                    <a:srgbClr val="808080"/>
                  </a:outerShdw>
                </a:effectLst>
              </a:rPr>
              <a:t>Ninho</a:t>
            </a:r>
            <a:r>
              <a:rPr lang="en-US" altLang="pt-BR" sz="2000" dirty="0">
                <a:solidFill>
                  <a:schemeClr val="bg1"/>
                </a:solidFill>
                <a:effectLst>
                  <a:outerShdw blurRad="38100" dist="38100" dir="2700000" algn="tl">
                    <a:srgbClr val="808080"/>
                  </a:outerShdw>
                </a:effectLst>
              </a:rPr>
              <a:t> da </a:t>
            </a:r>
            <a:r>
              <a:rPr lang="en-US" altLang="pt-BR" sz="2000" dirty="0" err="1">
                <a:solidFill>
                  <a:schemeClr val="bg1"/>
                </a:solidFill>
                <a:effectLst>
                  <a:outerShdw blurRad="38100" dist="38100" dir="2700000" algn="tl">
                    <a:srgbClr val="808080"/>
                  </a:outerShdw>
                </a:effectLst>
              </a:rPr>
              <a:t>Garça</a:t>
            </a:r>
            <a:r>
              <a:rPr lang="en-US" altLang="pt-BR" sz="2000" dirty="0">
                <a:solidFill>
                  <a:schemeClr val="bg1"/>
                </a:solidFill>
                <a:effectLst>
                  <a:outerShdw blurRad="38100" dist="38100" dir="2700000" algn="tl">
                    <a:srgbClr val="808080"/>
                  </a:outerShdw>
                </a:effectLst>
              </a:rPr>
              <a:t>”),</a:t>
            </a:r>
            <a:r>
              <a:rPr lang="en-US" altLang="pt-BR" sz="2000" dirty="0">
                <a:solidFill>
                  <a:schemeClr val="bg1"/>
                </a:solidFill>
              </a:rPr>
              <a:t> </a:t>
            </a:r>
            <a:r>
              <a:rPr lang="en-US" altLang="pt-BR" sz="2000" i="1" dirty="0" err="1">
                <a:solidFill>
                  <a:schemeClr val="bg1"/>
                </a:solidFill>
              </a:rPr>
              <a:t>interpretado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a:t>
            </a:r>
          </a:p>
          <a:p>
            <a:r>
              <a:rPr lang="en-US" altLang="pt-BR" sz="2000" i="1" dirty="0">
                <a:solidFill>
                  <a:schemeClr val="bg1"/>
                </a:solidFill>
              </a:rPr>
              <a:t>    </a:t>
            </a:r>
            <a:r>
              <a:rPr lang="en-US" altLang="pt-BR" sz="2000" i="1" dirty="0" err="1">
                <a:solidFill>
                  <a:schemeClr val="bg1"/>
                </a:solidFill>
              </a:rPr>
              <a:t>Goro</a:t>
            </a:r>
            <a:r>
              <a:rPr lang="en-US" altLang="pt-BR" sz="2000" i="1" dirty="0">
                <a:solidFill>
                  <a:schemeClr val="bg1"/>
                </a:solidFill>
              </a:rPr>
              <a:t> Yamaguchi. 4:51</a:t>
            </a:r>
            <a:r>
              <a:rPr lang="en-US" altLang="pt-BR" sz="2000" dirty="0">
                <a:solidFill>
                  <a:schemeClr val="bg1"/>
                </a:solidFill>
              </a:rPr>
              <a:t>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Bach, “Gavotte </a:t>
            </a:r>
            <a:r>
              <a:rPr lang="en-US" altLang="pt-BR" sz="2000" dirty="0" err="1">
                <a:solidFill>
                  <a:schemeClr val="bg1"/>
                </a:solidFill>
                <a:effectLst>
                  <a:outerShdw blurRad="38100" dist="38100" dir="2700000" algn="tl">
                    <a:srgbClr val="808080"/>
                  </a:outerShdw>
                </a:effectLst>
              </a:rPr>
              <a:t>en</a:t>
            </a:r>
            <a:r>
              <a:rPr lang="en-US" altLang="pt-BR" sz="2000" dirty="0">
                <a:solidFill>
                  <a:schemeClr val="bg1"/>
                </a:solidFill>
                <a:effectLst>
                  <a:outerShdw blurRad="38100" dist="38100" dir="2700000" algn="tl">
                    <a:srgbClr val="808080"/>
                  </a:outerShdw>
                </a:effectLst>
              </a:rPr>
              <a:t> rondeaux” da Partita No. 3 </a:t>
            </a:r>
            <a:r>
              <a:rPr lang="en-US" altLang="pt-BR" sz="2000" dirty="0" err="1">
                <a:solidFill>
                  <a:schemeClr val="bg1"/>
                </a:solidFill>
                <a:effectLst>
                  <a:outerShdw blurRad="38100" dist="38100" dir="2700000" algn="tl">
                    <a:srgbClr val="808080"/>
                  </a:outerShdw>
                </a:effectLst>
              </a:rPr>
              <a:t>em</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Mi</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maior</a:t>
            </a:r>
            <a:r>
              <a:rPr lang="en-US" altLang="pt-BR" sz="2000" dirty="0">
                <a:solidFill>
                  <a:schemeClr val="bg1"/>
                </a:solidFill>
                <a:effectLst>
                  <a:outerShdw blurRad="38100" dist="38100" dir="2700000" algn="tl">
                    <a:srgbClr val="808080"/>
                  </a:outerShdw>
                </a:effectLst>
              </a:rPr>
              <a:t> para </a:t>
            </a:r>
            <a:r>
              <a:rPr lang="en-US" altLang="pt-BR" sz="2000" dirty="0" err="1">
                <a:solidFill>
                  <a:schemeClr val="bg1"/>
                </a:solidFill>
                <a:effectLst>
                  <a:outerShdw blurRad="38100" dist="38100" dir="2700000" algn="tl">
                    <a:srgbClr val="808080"/>
                  </a:outerShdw>
                </a:effectLst>
              </a:rPr>
              <a:t>Violino</a:t>
            </a:r>
            <a:r>
              <a:rPr lang="en-US" altLang="pt-BR" sz="2000" dirty="0">
                <a:solidFill>
                  <a:schemeClr val="bg1"/>
                </a:solidFill>
              </a:rPr>
              <a:t>, </a:t>
            </a:r>
          </a:p>
          <a:p>
            <a:r>
              <a:rPr lang="en-US" altLang="pt-BR" sz="2000" dirty="0">
                <a:solidFill>
                  <a:schemeClr val="bg1"/>
                </a:solidFill>
              </a:rPr>
              <a:t>     </a:t>
            </a:r>
            <a:r>
              <a:rPr lang="en-US" altLang="pt-BR" sz="2000" i="1" dirty="0" err="1">
                <a:solidFill>
                  <a:schemeClr val="bg1"/>
                </a:solidFill>
              </a:rPr>
              <a:t>interpretado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Arthur </a:t>
            </a:r>
            <a:r>
              <a:rPr lang="en-US" altLang="pt-BR" sz="2000" i="1" dirty="0" err="1">
                <a:solidFill>
                  <a:schemeClr val="bg1"/>
                </a:solidFill>
              </a:rPr>
              <a:t>Grumiaux</a:t>
            </a:r>
            <a:r>
              <a:rPr lang="en-US" altLang="pt-BR" sz="2000" i="1" dirty="0">
                <a:solidFill>
                  <a:schemeClr val="bg1"/>
                </a:solidFill>
              </a:rPr>
              <a:t>. 2:55</a:t>
            </a:r>
            <a:r>
              <a:rPr lang="en-US" altLang="pt-BR" sz="2000" dirty="0">
                <a:solidFill>
                  <a:schemeClr val="bg1"/>
                </a:solidFill>
              </a:rPr>
              <a:t>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Mozart, A </a:t>
            </a:r>
            <a:r>
              <a:rPr lang="en-US" altLang="pt-BR" sz="2000" dirty="0" err="1">
                <a:solidFill>
                  <a:schemeClr val="bg1"/>
                </a:solidFill>
                <a:effectLst>
                  <a:outerShdw blurRad="38100" dist="38100" dir="2700000" algn="tl">
                    <a:srgbClr val="808080"/>
                  </a:outerShdw>
                </a:effectLst>
              </a:rPr>
              <a:t>Flauta</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Mágica</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ária</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Rainha</a:t>
            </a:r>
            <a:r>
              <a:rPr lang="en-US" altLang="pt-BR" sz="2000" dirty="0">
                <a:solidFill>
                  <a:schemeClr val="bg1"/>
                </a:solidFill>
                <a:effectLst>
                  <a:outerShdw blurRad="38100" dist="38100" dir="2700000" algn="tl">
                    <a:srgbClr val="808080"/>
                  </a:outerShdw>
                </a:effectLst>
              </a:rPr>
              <a:t> da </a:t>
            </a:r>
            <a:r>
              <a:rPr lang="en-US" altLang="pt-BR" sz="2000" dirty="0" err="1">
                <a:solidFill>
                  <a:schemeClr val="bg1"/>
                </a:solidFill>
                <a:effectLst>
                  <a:outerShdw blurRad="38100" dist="38100" dir="2700000" algn="tl">
                    <a:srgbClr val="808080"/>
                  </a:outerShdw>
                </a:effectLst>
              </a:rPr>
              <a:t>Noite</a:t>
            </a:r>
            <a:r>
              <a:rPr lang="en-US" altLang="pt-BR" sz="2000" dirty="0">
                <a:solidFill>
                  <a:schemeClr val="bg1"/>
                </a:solidFill>
                <a:effectLst>
                  <a:outerShdw blurRad="38100" dist="38100" dir="2700000" algn="tl">
                    <a:srgbClr val="808080"/>
                  </a:outerShdw>
                </a:effectLst>
              </a:rPr>
              <a:t>, No. 14</a:t>
            </a:r>
            <a:r>
              <a:rPr lang="en-US" altLang="pt-BR" sz="2000" dirty="0">
                <a:solidFill>
                  <a:schemeClr val="bg1"/>
                </a:solidFill>
              </a:rPr>
              <a:t>. </a:t>
            </a:r>
            <a:r>
              <a:rPr lang="en-US" altLang="pt-BR" sz="2000" i="1" dirty="0">
                <a:solidFill>
                  <a:schemeClr val="bg1"/>
                </a:solidFill>
              </a:rPr>
              <a:t>Soprano: Edda Moser. </a:t>
            </a:r>
          </a:p>
          <a:p>
            <a:r>
              <a:rPr lang="en-US" altLang="pt-BR" sz="2000" i="1" dirty="0">
                <a:solidFill>
                  <a:schemeClr val="bg1"/>
                </a:solidFill>
              </a:rPr>
              <a:t>    Opera </a:t>
            </a:r>
            <a:r>
              <a:rPr lang="en-US" altLang="pt-BR" sz="2000" i="1" dirty="0" err="1">
                <a:solidFill>
                  <a:schemeClr val="bg1"/>
                </a:solidFill>
              </a:rPr>
              <a:t>Estadual</a:t>
            </a:r>
            <a:r>
              <a:rPr lang="en-US" altLang="pt-BR" sz="2000" i="1" dirty="0">
                <a:solidFill>
                  <a:schemeClr val="bg1"/>
                </a:solidFill>
              </a:rPr>
              <a:t> </a:t>
            </a:r>
            <a:r>
              <a:rPr lang="en-US" altLang="pt-BR" sz="2000" i="1" dirty="0" err="1">
                <a:solidFill>
                  <a:schemeClr val="bg1"/>
                </a:solidFill>
              </a:rPr>
              <a:t>Bávara</a:t>
            </a:r>
            <a:r>
              <a:rPr lang="en-US" altLang="pt-BR" sz="2000" i="1" dirty="0">
                <a:solidFill>
                  <a:schemeClr val="bg1"/>
                </a:solidFill>
              </a:rPr>
              <a:t>, Munich, </a:t>
            </a:r>
            <a:r>
              <a:rPr lang="en-US" altLang="pt-BR" sz="2000" i="1" dirty="0" err="1">
                <a:solidFill>
                  <a:schemeClr val="bg1"/>
                </a:solidFill>
              </a:rPr>
              <a:t>Regente</a:t>
            </a:r>
            <a:r>
              <a:rPr lang="en-US" altLang="pt-BR" sz="2000" i="1" dirty="0">
                <a:solidFill>
                  <a:schemeClr val="bg1"/>
                </a:solidFill>
              </a:rPr>
              <a:t>: Wolfgang </a:t>
            </a:r>
            <a:r>
              <a:rPr lang="en-US" altLang="pt-BR" sz="2000" i="1" dirty="0" err="1">
                <a:solidFill>
                  <a:schemeClr val="bg1"/>
                </a:solidFill>
              </a:rPr>
              <a:t>Sawallisch</a:t>
            </a:r>
            <a:r>
              <a:rPr lang="en-US" altLang="pt-BR" sz="2000" i="1" dirty="0">
                <a:solidFill>
                  <a:schemeClr val="bg1"/>
                </a:solidFill>
              </a:rPr>
              <a:t>. 2:55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R. S. S. de </a:t>
            </a:r>
            <a:r>
              <a:rPr lang="en-US" altLang="pt-BR" sz="2000" dirty="0" err="1">
                <a:solidFill>
                  <a:schemeClr val="bg1"/>
                </a:solidFill>
                <a:effectLst>
                  <a:outerShdw blurRad="38100" dist="38100" dir="2700000" algn="tl">
                    <a:srgbClr val="808080"/>
                  </a:outerShdw>
                </a:effectLst>
              </a:rPr>
              <a:t>Geórgia</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coro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Tchakrulo</a:t>
            </a:r>
            <a:r>
              <a:rPr lang="en-US" altLang="pt-BR" sz="2000" dirty="0">
                <a:solidFill>
                  <a:schemeClr val="bg1"/>
                </a:solidFill>
                <a:effectLst>
                  <a:outerShdw blurRad="38100" dist="38100" dir="2700000" algn="tl">
                    <a:srgbClr val="808080"/>
                  </a:outerShdw>
                </a:effectLst>
              </a:rPr>
              <a:t>”,</a:t>
            </a:r>
            <a:r>
              <a:rPr lang="en-US" altLang="pt-BR" sz="2000" dirty="0">
                <a:solidFill>
                  <a:schemeClr val="bg1"/>
                </a:solidFill>
              </a:rPr>
              <a:t> </a:t>
            </a:r>
            <a:r>
              <a:rPr lang="en-US" altLang="pt-BR" sz="2000" i="1" dirty="0" err="1">
                <a:solidFill>
                  <a:schemeClr val="bg1"/>
                </a:solidFill>
              </a:rPr>
              <a:t>recolhido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a:t>
            </a:r>
            <a:r>
              <a:rPr lang="en-US" altLang="pt-BR" sz="2000" i="1" dirty="0" err="1">
                <a:solidFill>
                  <a:schemeClr val="bg1"/>
                </a:solidFill>
              </a:rPr>
              <a:t>Rádio</a:t>
            </a:r>
            <a:r>
              <a:rPr lang="en-US" altLang="pt-BR" sz="2000" i="1" dirty="0">
                <a:solidFill>
                  <a:schemeClr val="bg1"/>
                </a:solidFill>
              </a:rPr>
              <a:t> </a:t>
            </a:r>
            <a:r>
              <a:rPr lang="en-US" altLang="pt-BR" sz="2000" i="1" dirty="0" err="1">
                <a:solidFill>
                  <a:schemeClr val="bg1"/>
                </a:solidFill>
              </a:rPr>
              <a:t>Moscou</a:t>
            </a:r>
            <a:r>
              <a:rPr lang="en-US" altLang="pt-BR" sz="2000" i="1" dirty="0">
                <a:solidFill>
                  <a:schemeClr val="bg1"/>
                </a:solidFill>
              </a:rPr>
              <a:t>. 2:18</a:t>
            </a:r>
            <a:r>
              <a:rPr lang="en-US" altLang="pt-BR" sz="2000" dirty="0">
                <a:solidFill>
                  <a:schemeClr val="bg1"/>
                </a:solidFill>
              </a:rPr>
              <a:t>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Peru, </a:t>
            </a:r>
            <a:r>
              <a:rPr lang="en-US" altLang="pt-BR" sz="2000" dirty="0" err="1">
                <a:solidFill>
                  <a:schemeClr val="bg1"/>
                </a:solidFill>
                <a:effectLst>
                  <a:outerShdw blurRad="38100" dist="38100" dir="2700000" algn="tl">
                    <a:srgbClr val="808080"/>
                  </a:outerShdw>
                </a:effectLst>
              </a:rPr>
              <a:t>flautas</a:t>
            </a:r>
            <a:r>
              <a:rPr lang="en-US" altLang="pt-BR" sz="2000" dirty="0">
                <a:solidFill>
                  <a:schemeClr val="bg1"/>
                </a:solidFill>
                <a:effectLst>
                  <a:outerShdw blurRad="38100" dist="38100" dir="2700000" algn="tl">
                    <a:srgbClr val="808080"/>
                  </a:outerShdw>
                </a:effectLst>
              </a:rPr>
              <a:t> de </a:t>
            </a:r>
            <a:r>
              <a:rPr lang="en-US" altLang="pt-BR" sz="2000" dirty="0" err="1">
                <a:solidFill>
                  <a:schemeClr val="bg1"/>
                </a:solidFill>
                <a:effectLst>
                  <a:outerShdw blurRad="38100" dist="38100" dir="2700000" algn="tl">
                    <a:srgbClr val="808080"/>
                  </a:outerShdw>
                </a:effectLst>
              </a:rPr>
              <a:t>Pã</a:t>
            </a:r>
            <a:r>
              <a:rPr lang="en-US" altLang="pt-BR" sz="2000" dirty="0">
                <a:solidFill>
                  <a:schemeClr val="bg1"/>
                </a:solidFill>
                <a:effectLst>
                  <a:outerShdw blurRad="38100" dist="38100" dir="2700000" algn="tl">
                    <a:srgbClr val="808080"/>
                  </a:outerShdw>
                </a:effectLst>
              </a:rPr>
              <a:t> e </a:t>
            </a:r>
            <a:r>
              <a:rPr lang="en-US" altLang="pt-BR" sz="2000" dirty="0" err="1">
                <a:solidFill>
                  <a:schemeClr val="bg1"/>
                </a:solidFill>
                <a:effectLst>
                  <a:outerShdw blurRad="38100" dist="38100" dir="2700000" algn="tl">
                    <a:srgbClr val="808080"/>
                  </a:outerShdw>
                </a:effectLst>
              </a:rPr>
              <a:t>tambor</a:t>
            </a:r>
            <a:r>
              <a:rPr lang="en-US" altLang="pt-BR" sz="2000" dirty="0">
                <a:solidFill>
                  <a:schemeClr val="bg1"/>
                </a:solidFill>
              </a:rPr>
              <a:t>, </a:t>
            </a:r>
            <a:r>
              <a:rPr lang="en-US" altLang="pt-BR" sz="2000" i="1" dirty="0" err="1">
                <a:solidFill>
                  <a:schemeClr val="bg1"/>
                </a:solidFill>
              </a:rPr>
              <a:t>recolhido</a:t>
            </a:r>
            <a:r>
              <a:rPr lang="en-US" altLang="pt-BR" sz="2000" i="1" dirty="0">
                <a:solidFill>
                  <a:schemeClr val="bg1"/>
                </a:solidFill>
              </a:rPr>
              <a:t> pela Casa de la </a:t>
            </a:r>
            <a:r>
              <a:rPr lang="en-US" altLang="pt-BR" sz="2000" i="1" dirty="0" err="1">
                <a:solidFill>
                  <a:schemeClr val="bg1"/>
                </a:solidFill>
              </a:rPr>
              <a:t>Cultura</a:t>
            </a:r>
            <a:r>
              <a:rPr lang="en-US" altLang="pt-BR" sz="2000" i="1" dirty="0">
                <a:solidFill>
                  <a:schemeClr val="bg1"/>
                </a:solidFill>
              </a:rPr>
              <a:t>, Lima. 0:52 </a:t>
            </a:r>
          </a:p>
          <a:p>
            <a:pPr>
              <a:buFontTx/>
              <a:buChar char="•"/>
            </a:pPr>
            <a:r>
              <a:rPr lang="en-US" altLang="pt-BR" sz="2000" dirty="0">
                <a:solidFill>
                  <a:schemeClr val="bg1"/>
                </a:solidFill>
                <a:effectLst>
                  <a:outerShdw blurRad="38100" dist="38100" dir="2700000" algn="tl">
                    <a:srgbClr val="808080"/>
                  </a:outerShdw>
                </a:effectLst>
              </a:rPr>
              <a:t>   “Melancholy Blues”,</a:t>
            </a:r>
            <a:r>
              <a:rPr lang="en-US" altLang="pt-BR" sz="2000" dirty="0">
                <a:solidFill>
                  <a:schemeClr val="bg1"/>
                </a:solidFill>
              </a:rPr>
              <a:t> </a:t>
            </a:r>
            <a:r>
              <a:rPr lang="en-US" altLang="pt-BR" sz="2000" i="1" dirty="0" err="1">
                <a:solidFill>
                  <a:schemeClr val="bg1"/>
                </a:solidFill>
              </a:rPr>
              <a:t>interpretado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Louis Armstrong e </a:t>
            </a:r>
            <a:r>
              <a:rPr lang="en-US" altLang="pt-BR" sz="2000" i="1" dirty="0" err="1">
                <a:solidFill>
                  <a:schemeClr val="bg1"/>
                </a:solidFill>
              </a:rPr>
              <a:t>seus</a:t>
            </a:r>
            <a:r>
              <a:rPr lang="en-US" altLang="pt-BR" sz="2000" i="1" dirty="0">
                <a:solidFill>
                  <a:schemeClr val="bg1"/>
                </a:solidFill>
              </a:rPr>
              <a:t> Hot Seven. 3:05 </a:t>
            </a:r>
          </a:p>
          <a:p>
            <a:r>
              <a:rPr lang="en-US" altLang="pt-BR" sz="1400" dirty="0">
                <a:solidFill>
                  <a:schemeClr val="bg1"/>
                </a:solidFill>
              </a:rPr>
              <a:t>   </a:t>
            </a:r>
            <a:endParaRPr lang="en-US" altLang="pt-BR" sz="1400" i="1" dirty="0"/>
          </a:p>
        </p:txBody>
      </p:sp>
      <p:sp>
        <p:nvSpPr>
          <p:cNvPr id="5" name="CaixaDeTexto 4"/>
          <p:cNvSpPr txBox="1"/>
          <p:nvPr/>
        </p:nvSpPr>
        <p:spPr>
          <a:xfrm>
            <a:off x="9467557" y="6485206"/>
            <a:ext cx="2463018" cy="372794"/>
          </a:xfrm>
          <a:prstGeom prst="rect">
            <a:avLst/>
          </a:prstGeom>
          <a:noFill/>
        </p:spPr>
        <p:txBody>
          <a:bodyPr wrap="square" rtlCol="0">
            <a:spAutoFit/>
          </a:bodyPr>
          <a:lstStyle/>
          <a:p>
            <a:r>
              <a:rPr lang="pt-BR" dirty="0" smtClean="0">
                <a:solidFill>
                  <a:schemeClr val="bg1">
                    <a:lumMod val="95000"/>
                  </a:schemeClr>
                </a:solidFill>
              </a:rPr>
              <a:t>Créditos: Aldo </a:t>
            </a:r>
            <a:r>
              <a:rPr lang="pt-BR" dirty="0" err="1" smtClean="0">
                <a:solidFill>
                  <a:schemeClr val="bg1">
                    <a:lumMod val="95000"/>
                  </a:schemeClr>
                </a:solidFill>
              </a:rPr>
              <a:t>Loup</a:t>
            </a:r>
            <a:endParaRPr lang="pt-BR" dirty="0">
              <a:solidFill>
                <a:schemeClr val="bg1">
                  <a:lumMod val="95000"/>
                </a:schemeClr>
              </a:solidFill>
            </a:endParaRPr>
          </a:p>
        </p:txBody>
      </p:sp>
    </p:spTree>
    <p:extLst>
      <p:ext uri="{BB962C8B-B14F-4D97-AF65-F5344CB8AC3E}">
        <p14:creationId xmlns:p14="http://schemas.microsoft.com/office/powerpoint/2010/main" xmlns="" val="1410815374"/>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79828" y="328783"/>
            <a:ext cx="9144000" cy="588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Char char="•"/>
            </a:pPr>
            <a:r>
              <a:rPr lang="en-US" altLang="pt-BR" sz="2000" dirty="0">
                <a:solidFill>
                  <a:schemeClr val="bg1"/>
                </a:solidFill>
                <a:effectLst>
                  <a:outerShdw blurRad="38100" dist="38100" dir="2700000" algn="tl">
                    <a:srgbClr val="808080"/>
                  </a:outerShdw>
                </a:effectLst>
              </a:rPr>
              <a:t>   R. S. S. de </a:t>
            </a:r>
            <a:r>
              <a:rPr lang="en-US" altLang="pt-BR" sz="2000" dirty="0" err="1">
                <a:solidFill>
                  <a:schemeClr val="bg1"/>
                </a:solidFill>
                <a:effectLst>
                  <a:outerShdw blurRad="38100" dist="38100" dir="2700000" algn="tl">
                    <a:srgbClr val="808080"/>
                  </a:outerShdw>
                </a:effectLst>
              </a:rPr>
              <a:t>Azerbaijão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gaitas</a:t>
            </a:r>
            <a:r>
              <a:rPr lang="en-US" altLang="pt-BR" sz="2000" dirty="0">
                <a:solidFill>
                  <a:schemeClr val="bg1"/>
                </a:solidFill>
                <a:effectLst>
                  <a:outerShdw blurRad="38100" dist="38100" dir="2700000" algn="tl">
                    <a:srgbClr val="808080"/>
                  </a:outerShdw>
                </a:effectLst>
              </a:rPr>
              <a:t> de </a:t>
            </a:r>
            <a:r>
              <a:rPr lang="en-US" altLang="pt-BR" sz="2000" dirty="0" err="1">
                <a:solidFill>
                  <a:schemeClr val="bg1"/>
                </a:solidFill>
                <a:effectLst>
                  <a:outerShdw blurRad="38100" dist="38100" dir="2700000" algn="tl">
                    <a:srgbClr val="808080"/>
                  </a:outerShdw>
                </a:effectLst>
              </a:rPr>
              <a:t>foles</a:t>
            </a:r>
            <a:r>
              <a:rPr lang="en-US" altLang="pt-BR" sz="2000" dirty="0">
                <a:solidFill>
                  <a:schemeClr val="bg1"/>
                </a:solidFill>
              </a:rPr>
              <a:t>, </a:t>
            </a:r>
            <a:r>
              <a:rPr lang="en-US" altLang="pt-BR" sz="2000" i="1" dirty="0" err="1">
                <a:solidFill>
                  <a:schemeClr val="bg1"/>
                </a:solidFill>
              </a:rPr>
              <a:t>gravado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a:t>
            </a:r>
            <a:r>
              <a:rPr lang="en-US" altLang="pt-BR" sz="2000" i="1" dirty="0" err="1">
                <a:solidFill>
                  <a:schemeClr val="bg1"/>
                </a:solidFill>
              </a:rPr>
              <a:t>Rádio</a:t>
            </a:r>
            <a:r>
              <a:rPr lang="en-US" altLang="pt-BR" sz="2000" i="1" dirty="0">
                <a:solidFill>
                  <a:schemeClr val="bg1"/>
                </a:solidFill>
              </a:rPr>
              <a:t> </a:t>
            </a:r>
            <a:r>
              <a:rPr lang="en-US" altLang="pt-BR" sz="2000" i="1" dirty="0" err="1">
                <a:solidFill>
                  <a:schemeClr val="bg1"/>
                </a:solidFill>
              </a:rPr>
              <a:t>Moscou</a:t>
            </a:r>
            <a:r>
              <a:rPr lang="en-US" altLang="pt-BR" sz="2000" i="1" dirty="0">
                <a:solidFill>
                  <a:schemeClr val="bg1"/>
                </a:solidFill>
              </a:rPr>
              <a:t>. 2:30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Stravinsky, Ritual da Primavera, </a:t>
            </a:r>
            <a:r>
              <a:rPr lang="en-US" altLang="pt-BR" sz="2000" dirty="0" err="1">
                <a:solidFill>
                  <a:schemeClr val="bg1"/>
                </a:solidFill>
                <a:effectLst>
                  <a:outerShdw blurRad="38100" dist="38100" dir="2700000" algn="tl">
                    <a:srgbClr val="808080"/>
                  </a:outerShdw>
                </a:effectLst>
              </a:rPr>
              <a:t>Dança</a:t>
            </a:r>
            <a:r>
              <a:rPr lang="en-US" altLang="pt-BR" sz="2000" dirty="0">
                <a:solidFill>
                  <a:schemeClr val="bg1"/>
                </a:solidFill>
                <a:effectLst>
                  <a:outerShdw blurRad="38100" dist="38100" dir="2700000" algn="tl">
                    <a:srgbClr val="808080"/>
                  </a:outerShdw>
                </a:effectLst>
              </a:rPr>
              <a:t> Sacrificial</a:t>
            </a:r>
            <a:r>
              <a:rPr lang="en-US" altLang="pt-BR" sz="2000" dirty="0">
                <a:solidFill>
                  <a:schemeClr val="bg1"/>
                </a:solidFill>
              </a:rPr>
              <a:t>, </a:t>
            </a:r>
            <a:r>
              <a:rPr lang="en-US" altLang="pt-BR" sz="2000" i="1" dirty="0" err="1">
                <a:solidFill>
                  <a:schemeClr val="bg1"/>
                </a:solidFill>
              </a:rPr>
              <a:t>Orquestra</a:t>
            </a:r>
            <a:r>
              <a:rPr lang="en-US" altLang="pt-BR" sz="2000" i="1" dirty="0">
                <a:solidFill>
                  <a:schemeClr val="bg1"/>
                </a:solidFill>
              </a:rPr>
              <a:t> </a:t>
            </a:r>
            <a:r>
              <a:rPr lang="en-US" altLang="pt-BR" sz="2000" i="1" dirty="0" err="1">
                <a:solidFill>
                  <a:schemeClr val="bg1"/>
                </a:solidFill>
              </a:rPr>
              <a:t>Sinfônica</a:t>
            </a:r>
            <a:r>
              <a:rPr lang="en-US" altLang="pt-BR" sz="2000" i="1" dirty="0">
                <a:solidFill>
                  <a:schemeClr val="bg1"/>
                </a:solidFill>
              </a:rPr>
              <a:t> Columbia, </a:t>
            </a:r>
          </a:p>
          <a:p>
            <a:r>
              <a:rPr lang="en-US" altLang="pt-BR" sz="2000" i="1" dirty="0">
                <a:solidFill>
                  <a:schemeClr val="bg1"/>
                </a:solidFill>
              </a:rPr>
              <a:t>    </a:t>
            </a:r>
            <a:r>
              <a:rPr lang="en-US" altLang="pt-BR" sz="2000" i="1" dirty="0" err="1">
                <a:solidFill>
                  <a:schemeClr val="bg1"/>
                </a:solidFill>
              </a:rPr>
              <a:t>Regente</a:t>
            </a:r>
            <a:r>
              <a:rPr lang="en-US" altLang="pt-BR" sz="2000" i="1" dirty="0">
                <a:solidFill>
                  <a:schemeClr val="bg1"/>
                </a:solidFill>
              </a:rPr>
              <a:t>: Igor Stravinsky. 4:35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Bach, O </a:t>
            </a:r>
            <a:r>
              <a:rPr lang="en-US" altLang="pt-BR" sz="2000" dirty="0" err="1">
                <a:solidFill>
                  <a:schemeClr val="bg1"/>
                </a:solidFill>
                <a:effectLst>
                  <a:outerShdw blurRad="38100" dist="38100" dir="2700000" algn="tl">
                    <a:srgbClr val="808080"/>
                  </a:outerShdw>
                </a:effectLst>
              </a:rPr>
              <a:t>Cravo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Bem-Temperado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Livro</a:t>
            </a:r>
            <a:r>
              <a:rPr lang="en-US" altLang="pt-BR" sz="2000" dirty="0">
                <a:solidFill>
                  <a:schemeClr val="bg1"/>
                </a:solidFill>
                <a:effectLst>
                  <a:outerShdw blurRad="38100" dist="38100" dir="2700000" algn="tl">
                    <a:srgbClr val="808080"/>
                  </a:outerShdw>
                </a:effectLst>
              </a:rPr>
              <a:t> 2, </a:t>
            </a:r>
            <a:r>
              <a:rPr lang="en-US" altLang="pt-BR" sz="2000" dirty="0" err="1">
                <a:solidFill>
                  <a:schemeClr val="bg1"/>
                </a:solidFill>
                <a:effectLst>
                  <a:outerShdw blurRad="38100" dist="38100" dir="2700000" algn="tl">
                    <a:srgbClr val="808080"/>
                  </a:outerShdw>
                </a:effectLst>
              </a:rPr>
              <a:t>Prelúdio</a:t>
            </a:r>
            <a:r>
              <a:rPr lang="en-US" altLang="pt-BR" sz="2000" dirty="0">
                <a:solidFill>
                  <a:schemeClr val="bg1"/>
                </a:solidFill>
                <a:effectLst>
                  <a:outerShdw blurRad="38100" dist="38100" dir="2700000" algn="tl">
                    <a:srgbClr val="808080"/>
                  </a:outerShdw>
                </a:effectLst>
              </a:rPr>
              <a:t> e </a:t>
            </a:r>
            <a:r>
              <a:rPr lang="en-US" altLang="pt-BR" sz="2000" dirty="0" err="1">
                <a:solidFill>
                  <a:schemeClr val="bg1"/>
                </a:solidFill>
                <a:effectLst>
                  <a:outerShdw blurRad="38100" dist="38100" dir="2700000" algn="tl">
                    <a:srgbClr val="808080"/>
                  </a:outerShdw>
                </a:effectLst>
              </a:rPr>
              <a:t>Fuga</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em</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Dó</a:t>
            </a:r>
            <a:r>
              <a:rPr lang="en-US" altLang="pt-BR" sz="2000" dirty="0">
                <a:solidFill>
                  <a:schemeClr val="bg1"/>
                </a:solidFill>
                <a:effectLst>
                  <a:outerShdw blurRad="38100" dist="38100" dir="2700000" algn="tl">
                    <a:srgbClr val="808080"/>
                  </a:outerShdw>
                </a:effectLst>
              </a:rPr>
              <a:t>, No.1.</a:t>
            </a:r>
            <a:r>
              <a:rPr lang="en-US" altLang="pt-BR" sz="2000" dirty="0">
                <a:solidFill>
                  <a:schemeClr val="bg1"/>
                </a:solidFill>
              </a:rPr>
              <a:t> </a:t>
            </a:r>
            <a:r>
              <a:rPr lang="en-US" altLang="pt-BR" sz="2000" i="1" dirty="0">
                <a:solidFill>
                  <a:schemeClr val="bg1"/>
                </a:solidFill>
              </a:rPr>
              <a:t>Piano: </a:t>
            </a:r>
          </a:p>
          <a:p>
            <a:r>
              <a:rPr lang="en-US" altLang="pt-BR" sz="2000" i="1" dirty="0">
                <a:solidFill>
                  <a:schemeClr val="bg1"/>
                </a:solidFill>
              </a:rPr>
              <a:t>    Glenn Gould. 4:48 </a:t>
            </a:r>
          </a:p>
          <a:p>
            <a:pPr>
              <a:buFontTx/>
              <a:buChar char="•"/>
            </a:pPr>
            <a:r>
              <a:rPr lang="en-US" altLang="pt-BR" sz="2000" dirty="0">
                <a:solidFill>
                  <a:schemeClr val="bg1"/>
                </a:solidFill>
                <a:effectLst>
                  <a:outerShdw blurRad="38100" dist="38100" dir="2700000" algn="tl">
                    <a:srgbClr val="808080"/>
                  </a:outerShdw>
                </a:effectLst>
              </a:rPr>
              <a:t>   Beethoven, Quinta Sinfonia, </a:t>
            </a:r>
            <a:r>
              <a:rPr lang="en-US" altLang="pt-BR" sz="2000" dirty="0" err="1">
                <a:solidFill>
                  <a:schemeClr val="bg1"/>
                </a:solidFill>
                <a:effectLst>
                  <a:outerShdw blurRad="38100" dist="38100" dir="2700000" algn="tl">
                    <a:srgbClr val="808080"/>
                  </a:outerShdw>
                </a:effectLst>
              </a:rPr>
              <a:t>Primeiro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Movimento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Orquestra</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Philharmonia</a:t>
            </a:r>
            <a:r>
              <a:rPr lang="en-US" altLang="pt-BR" sz="2000" dirty="0">
                <a:solidFill>
                  <a:schemeClr val="bg1"/>
                </a:solidFill>
              </a:rPr>
              <a:t>, </a:t>
            </a:r>
            <a:r>
              <a:rPr lang="en-US" altLang="pt-BR" sz="2000" i="1" dirty="0" err="1">
                <a:solidFill>
                  <a:schemeClr val="bg1"/>
                </a:solidFill>
              </a:rPr>
              <a:t>regente</a:t>
            </a:r>
            <a:r>
              <a:rPr lang="en-US" altLang="pt-BR" sz="2000" i="1" dirty="0">
                <a:solidFill>
                  <a:schemeClr val="bg1"/>
                </a:solidFill>
              </a:rPr>
              <a:t>: </a:t>
            </a:r>
          </a:p>
          <a:p>
            <a:r>
              <a:rPr lang="en-US" altLang="pt-BR" sz="2000" i="1" dirty="0">
                <a:solidFill>
                  <a:schemeClr val="bg1"/>
                </a:solidFill>
              </a:rPr>
              <a:t>    Otto Klemperer. 7:20</a:t>
            </a:r>
            <a:r>
              <a:rPr lang="en-US" altLang="pt-BR" sz="2000" dirty="0">
                <a:solidFill>
                  <a:schemeClr val="bg1"/>
                </a:solidFill>
              </a:rPr>
              <a:t> </a:t>
            </a:r>
          </a:p>
          <a:p>
            <a:pPr>
              <a:buFontTx/>
              <a:buChar char="•"/>
            </a:pPr>
            <a:r>
              <a:rPr lang="en-US" altLang="pt-BR" sz="2000" dirty="0">
                <a:solidFill>
                  <a:schemeClr val="bg1"/>
                </a:solidFill>
              </a:rPr>
              <a:t>   </a:t>
            </a:r>
            <a:r>
              <a:rPr lang="en-US" altLang="pt-BR" sz="2000" dirty="0" err="1">
                <a:solidFill>
                  <a:schemeClr val="bg1"/>
                </a:solidFill>
                <a:effectLst>
                  <a:outerShdw blurRad="38100" dist="38100" dir="2700000" algn="tl">
                    <a:srgbClr val="808080"/>
                  </a:outerShdw>
                </a:effectLst>
              </a:rPr>
              <a:t>Bulgária</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Izlel</a:t>
            </a:r>
            <a:r>
              <a:rPr lang="en-US" altLang="pt-BR" sz="2000" dirty="0">
                <a:solidFill>
                  <a:schemeClr val="bg1"/>
                </a:solidFill>
                <a:effectLst>
                  <a:outerShdw blurRad="38100" dist="38100" dir="2700000" algn="tl">
                    <a:srgbClr val="808080"/>
                  </a:outerShdw>
                </a:effectLst>
              </a:rPr>
              <a:t> je </a:t>
            </a:r>
            <a:r>
              <a:rPr lang="en-US" altLang="pt-BR" sz="2000" dirty="0" err="1">
                <a:solidFill>
                  <a:schemeClr val="bg1"/>
                </a:solidFill>
                <a:effectLst>
                  <a:outerShdw blurRad="38100" dist="38100" dir="2700000" algn="tl">
                    <a:srgbClr val="808080"/>
                  </a:outerShdw>
                </a:effectLst>
              </a:rPr>
              <a:t>Delyo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Hagdutin</a:t>
            </a:r>
            <a:r>
              <a:rPr lang="en-US" altLang="pt-BR" sz="2000" dirty="0">
                <a:solidFill>
                  <a:schemeClr val="bg1"/>
                </a:solidFill>
                <a:effectLst>
                  <a:outerShdw blurRad="38100" dist="38100" dir="2700000" algn="tl">
                    <a:srgbClr val="808080"/>
                  </a:outerShdw>
                </a:effectLst>
              </a:rPr>
              <a:t>”,</a:t>
            </a:r>
            <a:r>
              <a:rPr lang="en-US" altLang="pt-BR" sz="2000" dirty="0">
                <a:solidFill>
                  <a:schemeClr val="bg1"/>
                </a:solidFill>
              </a:rPr>
              <a:t> </a:t>
            </a:r>
            <a:r>
              <a:rPr lang="en-US" altLang="pt-BR" sz="2000" i="1" dirty="0" err="1">
                <a:solidFill>
                  <a:schemeClr val="bg1"/>
                </a:solidFill>
              </a:rPr>
              <a:t>cantada</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a:t>
            </a:r>
            <a:r>
              <a:rPr lang="en-US" altLang="pt-BR" sz="2000" i="1" dirty="0" err="1">
                <a:solidFill>
                  <a:schemeClr val="bg1"/>
                </a:solidFill>
              </a:rPr>
              <a:t>Valya</a:t>
            </a:r>
            <a:r>
              <a:rPr lang="en-US" altLang="pt-BR" sz="2000" i="1" dirty="0">
                <a:solidFill>
                  <a:schemeClr val="bg1"/>
                </a:solidFill>
              </a:rPr>
              <a:t> </a:t>
            </a:r>
            <a:r>
              <a:rPr lang="en-US" altLang="pt-BR" sz="2000" i="1" dirty="0" err="1">
                <a:solidFill>
                  <a:schemeClr val="bg1"/>
                </a:solidFill>
              </a:rPr>
              <a:t>Balkanska</a:t>
            </a:r>
            <a:r>
              <a:rPr lang="en-US" altLang="pt-BR" sz="2000" i="1" dirty="0">
                <a:solidFill>
                  <a:schemeClr val="bg1"/>
                </a:solidFill>
              </a:rPr>
              <a:t>. 4:59 </a:t>
            </a:r>
          </a:p>
          <a:p>
            <a:pPr>
              <a:buFontTx/>
              <a:buChar char="•"/>
            </a:pPr>
            <a:r>
              <a:rPr lang="en-US" altLang="pt-BR" sz="2000" dirty="0">
                <a:solidFill>
                  <a:schemeClr val="bg1"/>
                </a:solidFill>
              </a:rPr>
              <a:t>   </a:t>
            </a:r>
            <a:r>
              <a:rPr lang="en-US" altLang="pt-BR" sz="2000" dirty="0" err="1">
                <a:solidFill>
                  <a:schemeClr val="bg1"/>
                </a:solidFill>
                <a:effectLst>
                  <a:outerShdw blurRad="38100" dist="38100" dir="2700000" algn="tl">
                    <a:srgbClr val="808080"/>
                  </a:outerShdw>
                </a:effectLst>
              </a:rPr>
              <a:t>Índios</a:t>
            </a:r>
            <a:r>
              <a:rPr lang="en-US" altLang="pt-BR" sz="2000" dirty="0">
                <a:solidFill>
                  <a:schemeClr val="bg1"/>
                </a:solidFill>
                <a:effectLst>
                  <a:outerShdw blurRad="38100" dist="38100" dir="2700000" algn="tl">
                    <a:srgbClr val="808080"/>
                  </a:outerShdw>
                </a:effectLst>
              </a:rPr>
              <a:t> Navajo, Canto </a:t>
            </a:r>
            <a:r>
              <a:rPr lang="en-US" altLang="pt-BR" sz="2000" dirty="0" err="1">
                <a:solidFill>
                  <a:schemeClr val="bg1"/>
                </a:solidFill>
                <a:effectLst>
                  <a:outerShdw blurRad="38100" dist="38100" dir="2700000" algn="tl">
                    <a:srgbClr val="808080"/>
                  </a:outerShdw>
                </a:effectLst>
              </a:rPr>
              <a:t>Noturno</a:t>
            </a:r>
            <a:r>
              <a:rPr lang="en-US" altLang="pt-BR" sz="2000" dirty="0">
                <a:solidFill>
                  <a:schemeClr val="bg1"/>
                </a:solidFill>
              </a:rPr>
              <a:t>, </a:t>
            </a:r>
            <a:r>
              <a:rPr lang="en-US" altLang="pt-BR" sz="2000" i="1" dirty="0" err="1">
                <a:solidFill>
                  <a:schemeClr val="bg1"/>
                </a:solidFill>
              </a:rPr>
              <a:t>gravado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Willard Rhodes. 0:57</a:t>
            </a:r>
            <a:r>
              <a:rPr lang="en-US" altLang="pt-BR" sz="2000" dirty="0">
                <a:solidFill>
                  <a:schemeClr val="bg1"/>
                </a:solidFill>
              </a:rPr>
              <a:t> </a:t>
            </a:r>
          </a:p>
          <a:p>
            <a:pPr>
              <a:buFontTx/>
              <a:buChar char="•"/>
            </a:pPr>
            <a:r>
              <a:rPr lang="en-US" altLang="pt-BR" sz="2000" dirty="0">
                <a:solidFill>
                  <a:schemeClr val="bg1"/>
                </a:solidFill>
              </a:rPr>
              <a:t>   </a:t>
            </a:r>
            <a:r>
              <a:rPr lang="en-US" altLang="pt-BR" sz="2000" dirty="0" err="1">
                <a:solidFill>
                  <a:schemeClr val="bg1"/>
                </a:solidFill>
                <a:effectLst>
                  <a:outerShdw blurRad="38100" dist="38100" dir="2700000" algn="tl">
                    <a:srgbClr val="808080"/>
                  </a:outerShdw>
                </a:effectLst>
              </a:rPr>
              <a:t>Holborne</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Paueans</a:t>
            </a:r>
            <a:r>
              <a:rPr lang="en-US" altLang="pt-BR" sz="2000" dirty="0">
                <a:solidFill>
                  <a:schemeClr val="bg1"/>
                </a:solidFill>
                <a:effectLst>
                  <a:outerShdw blurRad="38100" dist="38100" dir="2700000" algn="tl">
                    <a:srgbClr val="808080"/>
                  </a:outerShdw>
                </a:effectLst>
              </a:rPr>
              <a:t>, Galliards, </a:t>
            </a:r>
            <a:r>
              <a:rPr lang="en-US" altLang="pt-BR" sz="2000" dirty="0" err="1">
                <a:solidFill>
                  <a:schemeClr val="bg1"/>
                </a:solidFill>
                <a:effectLst>
                  <a:outerShdw blurRad="38100" dist="38100" dir="2700000" algn="tl">
                    <a:srgbClr val="808080"/>
                  </a:outerShdw>
                </a:effectLst>
              </a:rPr>
              <a:t>Almains</a:t>
            </a:r>
            <a:r>
              <a:rPr lang="en-US" altLang="pt-BR" sz="2000" dirty="0">
                <a:solidFill>
                  <a:schemeClr val="bg1"/>
                </a:solidFill>
                <a:effectLst>
                  <a:outerShdw blurRad="38100" dist="38100" dir="2700000" algn="tl">
                    <a:srgbClr val="808080"/>
                  </a:outerShdw>
                </a:effectLst>
              </a:rPr>
              <a:t> and Other Short </a:t>
            </a:r>
            <a:r>
              <a:rPr lang="en-US" altLang="pt-BR" sz="2000" dirty="0" err="1">
                <a:solidFill>
                  <a:schemeClr val="bg1"/>
                </a:solidFill>
                <a:effectLst>
                  <a:outerShdw blurRad="38100" dist="38100" dir="2700000" algn="tl">
                    <a:srgbClr val="808080"/>
                  </a:outerShdw>
                </a:effectLst>
              </a:rPr>
              <a:t>Aeirs</a:t>
            </a:r>
            <a:r>
              <a:rPr lang="en-US" altLang="pt-BR" sz="2000" dirty="0">
                <a:solidFill>
                  <a:schemeClr val="bg1"/>
                </a:solidFill>
                <a:effectLst>
                  <a:outerShdw blurRad="38100" dist="38100" dir="2700000" algn="tl">
                    <a:srgbClr val="808080"/>
                  </a:outerShdw>
                </a:effectLst>
              </a:rPr>
              <a:t>, “The </a:t>
            </a:r>
            <a:r>
              <a:rPr lang="en-US" altLang="pt-BR" sz="2000" dirty="0" err="1">
                <a:solidFill>
                  <a:schemeClr val="bg1"/>
                </a:solidFill>
                <a:effectLst>
                  <a:outerShdw blurRad="38100" dist="38100" dir="2700000" algn="tl">
                    <a:srgbClr val="808080"/>
                  </a:outerShdw>
                </a:effectLst>
              </a:rPr>
              <a:t>Fairie</a:t>
            </a:r>
            <a:r>
              <a:rPr lang="en-US" altLang="pt-BR" sz="2000" dirty="0">
                <a:solidFill>
                  <a:schemeClr val="bg1"/>
                </a:solidFill>
                <a:effectLst>
                  <a:outerShdw blurRad="38100" dist="38100" dir="2700000" algn="tl">
                    <a:srgbClr val="808080"/>
                  </a:outerShdw>
                </a:effectLst>
              </a:rPr>
              <a:t> Round”,</a:t>
            </a:r>
            <a:r>
              <a:rPr lang="en-US" altLang="pt-BR" sz="2000" dirty="0">
                <a:solidFill>
                  <a:schemeClr val="bg1"/>
                </a:solidFill>
              </a:rPr>
              <a:t> </a:t>
            </a:r>
          </a:p>
          <a:p>
            <a:r>
              <a:rPr lang="en-US" altLang="pt-BR" sz="2000" dirty="0">
                <a:solidFill>
                  <a:schemeClr val="bg1"/>
                </a:solidFill>
              </a:rPr>
              <a:t>     </a:t>
            </a:r>
            <a:r>
              <a:rPr lang="en-US" altLang="pt-BR" sz="2000" i="1" dirty="0" err="1">
                <a:solidFill>
                  <a:schemeClr val="bg1"/>
                </a:solidFill>
              </a:rPr>
              <a:t>interpretado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David </a:t>
            </a:r>
            <a:r>
              <a:rPr lang="en-US" altLang="pt-BR" sz="2000" i="1" dirty="0" err="1">
                <a:solidFill>
                  <a:schemeClr val="bg1"/>
                </a:solidFill>
              </a:rPr>
              <a:t>Munrow</a:t>
            </a:r>
            <a:r>
              <a:rPr lang="en-US" altLang="pt-BR" sz="2000" i="1" dirty="0">
                <a:solidFill>
                  <a:schemeClr val="bg1"/>
                </a:solidFill>
              </a:rPr>
              <a:t> e o Early Music Consort de </a:t>
            </a:r>
            <a:r>
              <a:rPr lang="en-US" altLang="pt-BR" sz="2000" i="1" dirty="0" err="1">
                <a:solidFill>
                  <a:schemeClr val="bg1"/>
                </a:solidFill>
              </a:rPr>
              <a:t>Londres</a:t>
            </a:r>
            <a:r>
              <a:rPr lang="en-US" altLang="pt-BR" sz="2000" i="1" dirty="0">
                <a:solidFill>
                  <a:schemeClr val="bg1"/>
                </a:solidFill>
              </a:rPr>
              <a:t> 1:17 </a:t>
            </a:r>
          </a:p>
          <a:p>
            <a:pPr>
              <a:buFontTx/>
              <a:buChar char="•"/>
            </a:pPr>
            <a:r>
              <a:rPr lang="en-US" altLang="pt-BR" sz="2000" dirty="0">
                <a:solidFill>
                  <a:schemeClr val="bg1"/>
                </a:solidFill>
              </a:rPr>
              <a:t>   </a:t>
            </a:r>
            <a:r>
              <a:rPr lang="en-US" altLang="pt-BR" sz="2000" dirty="0" err="1">
                <a:solidFill>
                  <a:schemeClr val="bg1"/>
                </a:solidFill>
                <a:effectLst>
                  <a:outerShdw blurRad="38100" dist="38100" dir="2700000" algn="tl">
                    <a:srgbClr val="808080"/>
                  </a:outerShdw>
                </a:effectLst>
              </a:rPr>
              <a:t>Ilhas</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Salomão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flautas</a:t>
            </a:r>
            <a:r>
              <a:rPr lang="en-US" altLang="pt-BR" sz="2000" dirty="0">
                <a:solidFill>
                  <a:schemeClr val="bg1"/>
                </a:solidFill>
                <a:effectLst>
                  <a:outerShdw blurRad="38100" dist="38100" dir="2700000" algn="tl">
                    <a:srgbClr val="808080"/>
                  </a:outerShdw>
                </a:effectLst>
              </a:rPr>
              <a:t> de </a:t>
            </a:r>
            <a:r>
              <a:rPr lang="en-US" altLang="pt-BR" sz="2000" dirty="0" err="1">
                <a:solidFill>
                  <a:schemeClr val="bg1"/>
                </a:solidFill>
                <a:effectLst>
                  <a:outerShdw blurRad="38100" dist="38100" dir="2700000" algn="tl">
                    <a:srgbClr val="808080"/>
                  </a:outerShdw>
                </a:effectLst>
              </a:rPr>
              <a:t>Pã</a:t>
            </a:r>
            <a:r>
              <a:rPr lang="en-US" altLang="pt-BR" sz="2000" dirty="0">
                <a:solidFill>
                  <a:schemeClr val="bg1"/>
                </a:solidFill>
              </a:rPr>
              <a:t>, </a:t>
            </a:r>
            <a:r>
              <a:rPr lang="en-US" altLang="pt-BR" sz="2000" i="1" dirty="0" err="1">
                <a:solidFill>
                  <a:schemeClr val="bg1"/>
                </a:solidFill>
              </a:rPr>
              <a:t>recolhido</a:t>
            </a:r>
            <a:r>
              <a:rPr lang="en-US" altLang="pt-BR" sz="2000" i="1" dirty="0">
                <a:solidFill>
                  <a:schemeClr val="bg1"/>
                </a:solidFill>
              </a:rPr>
              <a:t> </a:t>
            </a:r>
            <a:r>
              <a:rPr lang="en-US" altLang="pt-BR" sz="2000" i="1" dirty="0" err="1">
                <a:solidFill>
                  <a:schemeClr val="bg1"/>
                </a:solidFill>
              </a:rPr>
              <a:t>pelo</a:t>
            </a:r>
            <a:r>
              <a:rPr lang="en-US" altLang="pt-BR" sz="2000" i="1" dirty="0">
                <a:solidFill>
                  <a:schemeClr val="bg1"/>
                </a:solidFill>
              </a:rPr>
              <a:t> Solomon Islands Broadcasting Service. </a:t>
            </a:r>
          </a:p>
          <a:p>
            <a:r>
              <a:rPr lang="en-US" altLang="pt-BR" sz="2000" i="1" dirty="0">
                <a:solidFill>
                  <a:schemeClr val="bg1"/>
                </a:solidFill>
              </a:rPr>
              <a:t>    1:12 </a:t>
            </a: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Peru, </a:t>
            </a:r>
            <a:r>
              <a:rPr lang="en-US" altLang="pt-BR" sz="2000" dirty="0" err="1">
                <a:solidFill>
                  <a:schemeClr val="bg1"/>
                </a:solidFill>
                <a:effectLst>
                  <a:outerShdw blurRad="38100" dist="38100" dir="2700000" algn="tl">
                    <a:srgbClr val="808080"/>
                  </a:outerShdw>
                </a:effectLst>
              </a:rPr>
              <a:t>canção</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nupcial</a:t>
            </a:r>
            <a:r>
              <a:rPr lang="en-US" altLang="pt-BR" sz="2000" dirty="0">
                <a:solidFill>
                  <a:schemeClr val="bg1"/>
                </a:solidFill>
              </a:rPr>
              <a:t>, </a:t>
            </a:r>
            <a:r>
              <a:rPr lang="en-US" altLang="pt-BR" sz="2000" i="1" dirty="0" err="1">
                <a:solidFill>
                  <a:schemeClr val="bg1"/>
                </a:solidFill>
              </a:rPr>
              <a:t>gravada</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John Cohen. 0:38</a:t>
            </a:r>
            <a:r>
              <a:rPr lang="en-US" altLang="pt-BR" sz="2000" dirty="0">
                <a:solidFill>
                  <a:schemeClr val="bg1"/>
                </a:solidFill>
              </a:rPr>
              <a:t> </a:t>
            </a:r>
          </a:p>
          <a:p>
            <a:pPr>
              <a:buFontTx/>
              <a:buChar char="•"/>
            </a:pPr>
            <a:r>
              <a:rPr lang="en-US" altLang="pt-BR" sz="2000" dirty="0">
                <a:solidFill>
                  <a:schemeClr val="bg1"/>
                </a:solidFill>
                <a:effectLst>
                  <a:outerShdw blurRad="38100" dist="38100" dir="2700000" algn="tl">
                    <a:srgbClr val="808080"/>
                  </a:outerShdw>
                </a:effectLst>
              </a:rPr>
              <a:t>   China, </a:t>
            </a:r>
            <a:r>
              <a:rPr lang="en-US" altLang="pt-BR" sz="2000" dirty="0" err="1">
                <a:solidFill>
                  <a:schemeClr val="bg1"/>
                </a:solidFill>
                <a:effectLst>
                  <a:outerShdw blurRad="38100" dist="38100" dir="2700000" algn="tl">
                    <a:srgbClr val="808080"/>
                  </a:outerShdw>
                </a:effectLst>
              </a:rPr>
              <a:t>ch'in</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Correntes</a:t>
            </a:r>
            <a:r>
              <a:rPr lang="en-US" altLang="pt-BR" sz="2000" dirty="0">
                <a:solidFill>
                  <a:schemeClr val="bg1"/>
                </a:solidFill>
                <a:effectLst>
                  <a:outerShdw blurRad="38100" dist="38100" dir="2700000" algn="tl">
                    <a:srgbClr val="808080"/>
                  </a:outerShdw>
                </a:effectLst>
              </a:rPr>
              <a:t> que </a:t>
            </a:r>
            <a:r>
              <a:rPr lang="en-US" altLang="pt-BR" sz="2000" dirty="0" err="1">
                <a:solidFill>
                  <a:schemeClr val="bg1"/>
                </a:solidFill>
                <a:effectLst>
                  <a:outerShdw blurRad="38100" dist="38100" dir="2700000" algn="tl">
                    <a:srgbClr val="808080"/>
                  </a:outerShdw>
                </a:effectLst>
              </a:rPr>
              <a:t>Fluem</a:t>
            </a:r>
            <a:r>
              <a:rPr lang="en-US" altLang="pt-BR" sz="2000" dirty="0">
                <a:solidFill>
                  <a:schemeClr val="bg1"/>
                </a:solidFill>
                <a:effectLst>
                  <a:outerShdw blurRad="38100" dist="38100" dir="2700000" algn="tl">
                    <a:srgbClr val="808080"/>
                  </a:outerShdw>
                </a:effectLst>
              </a:rPr>
              <a:t>”,</a:t>
            </a:r>
            <a:r>
              <a:rPr lang="en-US" altLang="pt-BR" sz="2000" dirty="0">
                <a:solidFill>
                  <a:schemeClr val="bg1"/>
                </a:solidFill>
              </a:rPr>
              <a:t> </a:t>
            </a:r>
            <a:r>
              <a:rPr lang="en-US" altLang="pt-BR" sz="2000" i="1" dirty="0" err="1">
                <a:solidFill>
                  <a:schemeClr val="bg1"/>
                </a:solidFill>
              </a:rPr>
              <a:t>interpretado</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a:t>
            </a:r>
            <a:r>
              <a:rPr lang="en-US" altLang="pt-BR" sz="2000" i="1" dirty="0" err="1">
                <a:solidFill>
                  <a:schemeClr val="bg1"/>
                </a:solidFill>
              </a:rPr>
              <a:t>Kuan</a:t>
            </a:r>
            <a:r>
              <a:rPr lang="en-US" altLang="pt-BR" sz="2000" i="1" dirty="0">
                <a:solidFill>
                  <a:schemeClr val="bg1"/>
                </a:solidFill>
              </a:rPr>
              <a:t> </a:t>
            </a:r>
            <a:r>
              <a:rPr lang="en-US" altLang="pt-BR" sz="2000" i="1" dirty="0" err="1">
                <a:solidFill>
                  <a:schemeClr val="bg1"/>
                </a:solidFill>
              </a:rPr>
              <a:t>P'ing-hu</a:t>
            </a:r>
            <a:r>
              <a:rPr lang="en-US" altLang="pt-BR" sz="2000" i="1" dirty="0">
                <a:solidFill>
                  <a:schemeClr val="bg1"/>
                </a:solidFill>
              </a:rPr>
              <a:t>. 7:37 </a:t>
            </a:r>
          </a:p>
          <a:p>
            <a:pPr>
              <a:buFontTx/>
              <a:buChar char="•"/>
            </a:pPr>
            <a:r>
              <a:rPr lang="en-US" altLang="pt-BR" sz="2000" dirty="0">
                <a:solidFill>
                  <a:schemeClr val="bg1"/>
                </a:solidFill>
              </a:rPr>
              <a:t>   </a:t>
            </a:r>
            <a:r>
              <a:rPr lang="en-US" altLang="pt-BR" sz="2000" dirty="0" err="1">
                <a:solidFill>
                  <a:schemeClr val="bg1"/>
                </a:solidFill>
              </a:rPr>
              <a:t>Í</a:t>
            </a:r>
            <a:r>
              <a:rPr lang="en-US" altLang="pt-BR" sz="2000" dirty="0" err="1">
                <a:solidFill>
                  <a:schemeClr val="bg1"/>
                </a:solidFill>
                <a:effectLst>
                  <a:outerShdw blurRad="38100" dist="38100" dir="2700000" algn="tl">
                    <a:srgbClr val="808080"/>
                  </a:outerShdw>
                </a:effectLst>
              </a:rPr>
              <a:t>ndia</a:t>
            </a:r>
            <a:r>
              <a:rPr lang="en-US" altLang="pt-BR" sz="2000" dirty="0">
                <a:solidFill>
                  <a:schemeClr val="bg1"/>
                </a:solidFill>
                <a:effectLst>
                  <a:outerShdw blurRad="38100" dist="38100" dir="2700000" algn="tl">
                    <a:srgbClr val="808080"/>
                  </a:outerShdw>
                </a:effectLst>
              </a:rPr>
              <a:t>, raga, “</a:t>
            </a:r>
            <a:r>
              <a:rPr lang="en-US" altLang="pt-BR" sz="2000" dirty="0" err="1">
                <a:solidFill>
                  <a:schemeClr val="bg1"/>
                </a:solidFill>
                <a:effectLst>
                  <a:outerShdw blurRad="38100" dist="38100" dir="2700000" algn="tl">
                    <a:srgbClr val="808080"/>
                  </a:outerShdw>
                </a:effectLst>
              </a:rPr>
              <a:t>Jaat</a:t>
            </a:r>
            <a:r>
              <a:rPr lang="en-US" altLang="pt-BR" sz="2000" dirty="0">
                <a:solidFill>
                  <a:schemeClr val="bg1"/>
                </a:solidFill>
                <a:effectLst>
                  <a:outerShdw blurRad="38100" dist="38100" dir="2700000" algn="tl">
                    <a:srgbClr val="808080"/>
                  </a:outerShdw>
                </a:effectLst>
              </a:rPr>
              <a:t> </a:t>
            </a:r>
            <a:r>
              <a:rPr lang="en-US" altLang="pt-BR" sz="2000" dirty="0" err="1">
                <a:solidFill>
                  <a:schemeClr val="bg1"/>
                </a:solidFill>
                <a:effectLst>
                  <a:outerShdw blurRad="38100" dist="38100" dir="2700000" algn="tl">
                    <a:srgbClr val="808080"/>
                  </a:outerShdw>
                </a:effectLst>
              </a:rPr>
              <a:t>Kahan</a:t>
            </a:r>
            <a:r>
              <a:rPr lang="en-US" altLang="pt-BR" sz="2000" dirty="0">
                <a:solidFill>
                  <a:schemeClr val="bg1"/>
                </a:solidFill>
                <a:effectLst>
                  <a:outerShdw blurRad="38100" dist="38100" dir="2700000" algn="tl">
                    <a:srgbClr val="808080"/>
                  </a:outerShdw>
                </a:effectLst>
              </a:rPr>
              <a:t> Ho”,</a:t>
            </a:r>
            <a:r>
              <a:rPr lang="en-US" altLang="pt-BR" sz="2000" dirty="0">
                <a:solidFill>
                  <a:schemeClr val="bg1"/>
                </a:solidFill>
              </a:rPr>
              <a:t> </a:t>
            </a:r>
            <a:r>
              <a:rPr lang="en-US" altLang="pt-BR" sz="2000" i="1" dirty="0" err="1">
                <a:solidFill>
                  <a:schemeClr val="bg1"/>
                </a:solidFill>
              </a:rPr>
              <a:t>cantada</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a:t>
            </a:r>
            <a:r>
              <a:rPr lang="en-US" altLang="pt-BR" sz="2000" i="1" dirty="0" err="1">
                <a:solidFill>
                  <a:schemeClr val="bg1"/>
                </a:solidFill>
              </a:rPr>
              <a:t>Surshri</a:t>
            </a:r>
            <a:r>
              <a:rPr lang="en-US" altLang="pt-BR" sz="2000" i="1" dirty="0">
                <a:solidFill>
                  <a:schemeClr val="bg1"/>
                </a:solidFill>
              </a:rPr>
              <a:t> </a:t>
            </a:r>
            <a:r>
              <a:rPr lang="en-US" altLang="pt-BR" sz="2000" i="1" dirty="0" err="1">
                <a:solidFill>
                  <a:schemeClr val="bg1"/>
                </a:solidFill>
              </a:rPr>
              <a:t>Kesar</a:t>
            </a:r>
            <a:r>
              <a:rPr lang="en-US" altLang="pt-BR" sz="2000" i="1" dirty="0">
                <a:solidFill>
                  <a:schemeClr val="bg1"/>
                </a:solidFill>
              </a:rPr>
              <a:t> Bai </a:t>
            </a:r>
            <a:r>
              <a:rPr lang="en-US" altLang="pt-BR" sz="2000" i="1" dirty="0" err="1">
                <a:solidFill>
                  <a:schemeClr val="bg1"/>
                </a:solidFill>
              </a:rPr>
              <a:t>Kerkar</a:t>
            </a:r>
            <a:r>
              <a:rPr lang="en-US" altLang="pt-BR" sz="2000" i="1" dirty="0">
                <a:solidFill>
                  <a:schemeClr val="bg1"/>
                </a:solidFill>
              </a:rPr>
              <a:t>. 3:30 </a:t>
            </a:r>
          </a:p>
          <a:p>
            <a:pPr>
              <a:buFontTx/>
              <a:buChar char="•"/>
            </a:pPr>
            <a:r>
              <a:rPr lang="en-US" altLang="pt-BR" sz="2000" dirty="0">
                <a:solidFill>
                  <a:schemeClr val="bg1"/>
                </a:solidFill>
                <a:effectLst>
                  <a:outerShdw blurRad="38100" dist="38100" dir="2700000" algn="tl">
                    <a:srgbClr val="808080"/>
                  </a:outerShdw>
                </a:effectLst>
              </a:rPr>
              <a:t>   “Dark Was the Night”,</a:t>
            </a:r>
            <a:r>
              <a:rPr lang="en-US" altLang="pt-BR" sz="2000" dirty="0">
                <a:solidFill>
                  <a:schemeClr val="bg1"/>
                </a:solidFill>
              </a:rPr>
              <a:t> </a:t>
            </a:r>
            <a:r>
              <a:rPr lang="en-US" altLang="pt-BR" sz="2000" i="1" dirty="0" err="1">
                <a:solidFill>
                  <a:schemeClr val="bg1"/>
                </a:solidFill>
              </a:rPr>
              <a:t>escrita</a:t>
            </a:r>
            <a:r>
              <a:rPr lang="en-US" altLang="pt-BR" sz="2000" i="1" dirty="0">
                <a:solidFill>
                  <a:schemeClr val="bg1"/>
                </a:solidFill>
              </a:rPr>
              <a:t> e </a:t>
            </a:r>
            <a:r>
              <a:rPr lang="en-US" altLang="pt-BR" sz="2000" i="1" dirty="0" err="1">
                <a:solidFill>
                  <a:schemeClr val="bg1"/>
                </a:solidFill>
              </a:rPr>
              <a:t>interpretada</a:t>
            </a:r>
            <a:r>
              <a:rPr lang="en-US" altLang="pt-BR" sz="2000" i="1" dirty="0">
                <a:solidFill>
                  <a:schemeClr val="bg1"/>
                </a:solidFill>
              </a:rPr>
              <a:t> </a:t>
            </a:r>
            <a:r>
              <a:rPr lang="en-US" altLang="pt-BR" sz="2000" i="1" dirty="0" err="1">
                <a:solidFill>
                  <a:schemeClr val="bg1"/>
                </a:solidFill>
              </a:rPr>
              <a:t>por</a:t>
            </a:r>
            <a:r>
              <a:rPr lang="en-US" altLang="pt-BR" sz="2000" i="1" dirty="0">
                <a:solidFill>
                  <a:schemeClr val="bg1"/>
                </a:solidFill>
              </a:rPr>
              <a:t> Blind Willie Johnson. 3:15</a:t>
            </a:r>
            <a:endParaRPr lang="en-US" altLang="pt-BR" sz="2000" dirty="0">
              <a:solidFill>
                <a:schemeClr val="bg1"/>
              </a:solidFill>
            </a:endParaRPr>
          </a:p>
          <a:p>
            <a:pPr>
              <a:buFontTx/>
              <a:buChar char="•"/>
            </a:pPr>
            <a:r>
              <a:rPr lang="en-US" altLang="pt-BR" sz="2000" dirty="0">
                <a:solidFill>
                  <a:schemeClr val="bg1"/>
                </a:solidFill>
              </a:rPr>
              <a:t>   </a:t>
            </a:r>
            <a:r>
              <a:rPr lang="en-US" altLang="pt-BR" sz="2000" dirty="0">
                <a:solidFill>
                  <a:schemeClr val="bg1"/>
                </a:solidFill>
                <a:effectLst>
                  <a:outerShdw blurRad="38100" dist="38100" dir="2700000" algn="tl">
                    <a:srgbClr val="808080"/>
                  </a:outerShdw>
                </a:effectLst>
              </a:rPr>
              <a:t>Beethoven, </a:t>
            </a:r>
            <a:r>
              <a:rPr lang="en-US" altLang="pt-BR" sz="2000" dirty="0" err="1">
                <a:solidFill>
                  <a:schemeClr val="bg1"/>
                </a:solidFill>
                <a:effectLst>
                  <a:outerShdw blurRad="38100" dist="38100" dir="2700000" algn="tl">
                    <a:srgbClr val="808080"/>
                  </a:outerShdw>
                </a:effectLst>
              </a:rPr>
              <a:t>Quarteto</a:t>
            </a:r>
            <a:r>
              <a:rPr lang="en-US" altLang="pt-BR" sz="2000" dirty="0">
                <a:solidFill>
                  <a:schemeClr val="bg1"/>
                </a:solidFill>
                <a:effectLst>
                  <a:outerShdw blurRad="38100" dist="38100" dir="2700000" algn="tl">
                    <a:srgbClr val="808080"/>
                  </a:outerShdw>
                </a:effectLst>
              </a:rPr>
              <a:t> de </a:t>
            </a:r>
            <a:r>
              <a:rPr lang="en-US" altLang="pt-BR" sz="2000" dirty="0" err="1">
                <a:solidFill>
                  <a:schemeClr val="bg1"/>
                </a:solidFill>
                <a:effectLst>
                  <a:outerShdw blurRad="38100" dist="38100" dir="2700000" algn="tl">
                    <a:srgbClr val="808080"/>
                  </a:outerShdw>
                </a:effectLst>
              </a:rPr>
              <a:t>Cordas</a:t>
            </a:r>
            <a:r>
              <a:rPr lang="en-US" altLang="pt-BR" sz="2000" dirty="0">
                <a:solidFill>
                  <a:schemeClr val="bg1"/>
                </a:solidFill>
                <a:effectLst>
                  <a:outerShdw blurRad="38100" dist="38100" dir="2700000" algn="tl">
                    <a:srgbClr val="808080"/>
                  </a:outerShdw>
                </a:effectLst>
              </a:rPr>
              <a:t> No. 13 </a:t>
            </a:r>
            <a:r>
              <a:rPr lang="en-US" altLang="pt-BR" sz="2000" dirty="0" err="1">
                <a:solidFill>
                  <a:schemeClr val="bg1"/>
                </a:solidFill>
                <a:effectLst>
                  <a:outerShdw blurRad="38100" dist="38100" dir="2700000" algn="tl">
                    <a:srgbClr val="808080"/>
                  </a:outerShdw>
                </a:effectLst>
              </a:rPr>
              <a:t>em</a:t>
            </a:r>
            <a:r>
              <a:rPr lang="en-US" altLang="pt-BR" sz="2000" dirty="0">
                <a:solidFill>
                  <a:schemeClr val="bg1"/>
                </a:solidFill>
                <a:effectLst>
                  <a:outerShdw blurRad="38100" dist="38100" dir="2700000" algn="tl">
                    <a:srgbClr val="808080"/>
                  </a:outerShdw>
                </a:effectLst>
              </a:rPr>
              <a:t> Si </a:t>
            </a:r>
            <a:r>
              <a:rPr lang="en-US" altLang="pt-BR" sz="2000" dirty="0" err="1">
                <a:solidFill>
                  <a:schemeClr val="bg1"/>
                </a:solidFill>
                <a:effectLst>
                  <a:outerShdw blurRad="38100" dist="38100" dir="2700000" algn="tl">
                    <a:srgbClr val="808080"/>
                  </a:outerShdw>
                </a:effectLst>
              </a:rPr>
              <a:t>bemol</a:t>
            </a:r>
            <a:r>
              <a:rPr lang="en-US" altLang="pt-BR" sz="2000" dirty="0">
                <a:solidFill>
                  <a:schemeClr val="bg1"/>
                </a:solidFill>
                <a:effectLst>
                  <a:outerShdw blurRad="38100" dist="38100" dir="2700000" algn="tl">
                    <a:srgbClr val="808080"/>
                  </a:outerShdw>
                </a:effectLst>
              </a:rPr>
              <a:t>, Opus 130, Cavatina</a:t>
            </a:r>
            <a:r>
              <a:rPr lang="en-US" altLang="pt-BR" sz="2000" dirty="0">
                <a:solidFill>
                  <a:schemeClr val="bg1"/>
                </a:solidFill>
              </a:rPr>
              <a:t>, </a:t>
            </a:r>
          </a:p>
          <a:p>
            <a:r>
              <a:rPr lang="en-US" altLang="pt-BR" sz="2000" dirty="0">
                <a:solidFill>
                  <a:schemeClr val="bg1"/>
                </a:solidFill>
              </a:rPr>
              <a:t>     </a:t>
            </a:r>
            <a:r>
              <a:rPr lang="en-US" altLang="pt-BR" sz="2000" i="1" dirty="0" err="1">
                <a:solidFill>
                  <a:schemeClr val="bg1"/>
                </a:solidFill>
              </a:rPr>
              <a:t>interpretado</a:t>
            </a:r>
            <a:r>
              <a:rPr lang="en-US" altLang="pt-BR" sz="2000" i="1" dirty="0">
                <a:solidFill>
                  <a:schemeClr val="bg1"/>
                </a:solidFill>
              </a:rPr>
              <a:t> </a:t>
            </a:r>
            <a:r>
              <a:rPr lang="en-US" altLang="pt-BR" sz="2000" i="1" dirty="0" err="1">
                <a:solidFill>
                  <a:schemeClr val="bg1"/>
                </a:solidFill>
              </a:rPr>
              <a:t>pelo</a:t>
            </a:r>
            <a:r>
              <a:rPr lang="en-US" altLang="pt-BR" sz="2000" i="1" dirty="0">
                <a:solidFill>
                  <a:schemeClr val="bg1"/>
                </a:solidFill>
              </a:rPr>
              <a:t> </a:t>
            </a:r>
            <a:r>
              <a:rPr lang="en-US" altLang="pt-BR" sz="2000" i="1" dirty="0" err="1">
                <a:solidFill>
                  <a:schemeClr val="bg1"/>
                </a:solidFill>
              </a:rPr>
              <a:t>Quarteto</a:t>
            </a:r>
            <a:r>
              <a:rPr lang="en-US" altLang="pt-BR" sz="2000" i="1" dirty="0">
                <a:solidFill>
                  <a:schemeClr val="bg1"/>
                </a:solidFill>
              </a:rPr>
              <a:t> de </a:t>
            </a:r>
            <a:r>
              <a:rPr lang="en-US" altLang="pt-BR" sz="2000" i="1" dirty="0" err="1">
                <a:solidFill>
                  <a:schemeClr val="bg1"/>
                </a:solidFill>
              </a:rPr>
              <a:t>Cordas</a:t>
            </a:r>
            <a:r>
              <a:rPr lang="en-US" altLang="pt-BR" sz="2000" i="1" dirty="0">
                <a:solidFill>
                  <a:schemeClr val="bg1"/>
                </a:solidFill>
              </a:rPr>
              <a:t> de </a:t>
            </a:r>
            <a:r>
              <a:rPr lang="en-US" altLang="pt-BR" sz="2000" i="1" dirty="0" err="1">
                <a:solidFill>
                  <a:schemeClr val="bg1"/>
                </a:solidFill>
              </a:rPr>
              <a:t>Budapeste</a:t>
            </a:r>
            <a:r>
              <a:rPr lang="en-US" altLang="pt-BR" sz="2000" i="1" dirty="0">
                <a:solidFill>
                  <a:schemeClr val="bg1"/>
                </a:solidFill>
              </a:rPr>
              <a:t>. 6:37</a:t>
            </a:r>
            <a:r>
              <a:rPr lang="en-US" altLang="pt-BR" sz="1400" i="1" dirty="0"/>
              <a:t> </a:t>
            </a:r>
          </a:p>
        </p:txBody>
      </p:sp>
      <p:sp>
        <p:nvSpPr>
          <p:cNvPr id="5" name="CaixaDeTexto 4"/>
          <p:cNvSpPr txBox="1"/>
          <p:nvPr/>
        </p:nvSpPr>
        <p:spPr>
          <a:xfrm>
            <a:off x="9467557" y="6485206"/>
            <a:ext cx="2463018" cy="372794"/>
          </a:xfrm>
          <a:prstGeom prst="rect">
            <a:avLst/>
          </a:prstGeom>
          <a:noFill/>
        </p:spPr>
        <p:txBody>
          <a:bodyPr wrap="square" rtlCol="0">
            <a:spAutoFit/>
          </a:bodyPr>
          <a:lstStyle/>
          <a:p>
            <a:r>
              <a:rPr lang="pt-BR" dirty="0" smtClean="0">
                <a:solidFill>
                  <a:schemeClr val="bg1">
                    <a:lumMod val="95000"/>
                  </a:schemeClr>
                </a:solidFill>
              </a:rPr>
              <a:t>Créditos: Aldo </a:t>
            </a:r>
            <a:r>
              <a:rPr lang="pt-BR" dirty="0" err="1" smtClean="0">
                <a:solidFill>
                  <a:schemeClr val="bg1">
                    <a:lumMod val="95000"/>
                  </a:schemeClr>
                </a:solidFill>
              </a:rPr>
              <a:t>Loup</a:t>
            </a:r>
            <a:endParaRPr lang="pt-BR" dirty="0">
              <a:solidFill>
                <a:schemeClr val="bg1">
                  <a:lumMod val="95000"/>
                </a:schemeClr>
              </a:solidFill>
            </a:endParaRPr>
          </a:p>
        </p:txBody>
      </p:sp>
    </p:spTree>
    <p:extLst>
      <p:ext uri="{BB962C8B-B14F-4D97-AF65-F5344CB8AC3E}">
        <p14:creationId xmlns:p14="http://schemas.microsoft.com/office/powerpoint/2010/main" xmlns="" val="61453625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lumMod val="95000"/>
                  </a:schemeClr>
                </a:solidFill>
              </a:rPr>
              <a:t>Referências:</a:t>
            </a:r>
            <a:endParaRPr lang="pt-BR" dirty="0">
              <a:solidFill>
                <a:schemeClr val="bg1">
                  <a:lumMod val="95000"/>
                </a:schemeClr>
              </a:solidFill>
            </a:endParaRPr>
          </a:p>
        </p:txBody>
      </p:sp>
      <p:sp>
        <p:nvSpPr>
          <p:cNvPr id="3" name="Espaço Reservado para Conteúdo 2"/>
          <p:cNvSpPr>
            <a:spLocks noGrp="1"/>
          </p:cNvSpPr>
          <p:nvPr>
            <p:ph idx="1"/>
          </p:nvPr>
        </p:nvSpPr>
        <p:spPr/>
        <p:txBody>
          <a:bodyPr>
            <a:normAutofit lnSpcReduction="10000"/>
          </a:bodyPr>
          <a:lstStyle/>
          <a:p>
            <a:r>
              <a:rPr lang="pt-BR" dirty="0" smtClean="0">
                <a:solidFill>
                  <a:schemeClr val="bg1">
                    <a:lumMod val="95000"/>
                  </a:schemeClr>
                </a:solidFill>
              </a:rPr>
              <a:t>Página da </a:t>
            </a:r>
            <a:r>
              <a:rPr lang="pt-BR" dirty="0" err="1" smtClean="0">
                <a:solidFill>
                  <a:schemeClr val="bg1">
                    <a:lumMod val="95000"/>
                  </a:schemeClr>
                </a:solidFill>
              </a:rPr>
              <a:t>Voyager</a:t>
            </a:r>
            <a:r>
              <a:rPr lang="pt-BR" dirty="0" smtClean="0">
                <a:solidFill>
                  <a:schemeClr val="bg1">
                    <a:lumMod val="95000"/>
                  </a:schemeClr>
                </a:solidFill>
              </a:rPr>
              <a:t>: http://voyager.jpl.nasa.gov/index.html</a:t>
            </a:r>
          </a:p>
          <a:p>
            <a:r>
              <a:rPr lang="pt-BR" dirty="0" err="1" smtClean="0">
                <a:solidFill>
                  <a:schemeClr val="bg1">
                    <a:lumMod val="95000"/>
                  </a:schemeClr>
                </a:solidFill>
              </a:rPr>
              <a:t>Wikipedia</a:t>
            </a:r>
            <a:endParaRPr lang="pt-BR" dirty="0" smtClean="0">
              <a:solidFill>
                <a:schemeClr val="bg1">
                  <a:lumMod val="95000"/>
                </a:schemeClr>
              </a:solidFill>
            </a:endParaRPr>
          </a:p>
          <a:p>
            <a:r>
              <a:rPr lang="pt-BR" dirty="0" smtClean="0">
                <a:solidFill>
                  <a:schemeClr val="bg1">
                    <a:lumMod val="95000"/>
                  </a:schemeClr>
                </a:solidFill>
              </a:rPr>
              <a:t>Palestra de Aldo </a:t>
            </a:r>
            <a:r>
              <a:rPr lang="pt-BR" dirty="0" err="1" smtClean="0">
                <a:solidFill>
                  <a:schemeClr val="bg1">
                    <a:lumMod val="95000"/>
                  </a:schemeClr>
                </a:solidFill>
              </a:rPr>
              <a:t>Loup</a:t>
            </a:r>
            <a:r>
              <a:rPr lang="pt-BR" dirty="0">
                <a:solidFill>
                  <a:schemeClr val="bg1">
                    <a:lumMod val="95000"/>
                  </a:schemeClr>
                </a:solidFill>
              </a:rPr>
              <a:t> </a:t>
            </a:r>
            <a:r>
              <a:rPr lang="pt-BR" dirty="0" smtClean="0">
                <a:solidFill>
                  <a:schemeClr val="bg1">
                    <a:lumMod val="95000"/>
                  </a:schemeClr>
                </a:solidFill>
              </a:rPr>
              <a:t>nos 25 anos da </a:t>
            </a:r>
            <a:r>
              <a:rPr lang="pt-BR" dirty="0" err="1" smtClean="0">
                <a:solidFill>
                  <a:schemeClr val="bg1">
                    <a:lumMod val="95000"/>
                  </a:schemeClr>
                </a:solidFill>
              </a:rPr>
              <a:t>Voyager</a:t>
            </a:r>
            <a:r>
              <a:rPr lang="pt-BR" dirty="0" smtClean="0">
                <a:solidFill>
                  <a:schemeClr val="bg1">
                    <a:lumMod val="95000"/>
                  </a:schemeClr>
                </a:solidFill>
              </a:rPr>
              <a:t>: http://www.cdcc.usp.br/cda/sessao-astronomia/voyager-25-anos/index.html</a:t>
            </a:r>
          </a:p>
          <a:p>
            <a:r>
              <a:rPr lang="pt-BR" dirty="0" smtClean="0">
                <a:solidFill>
                  <a:schemeClr val="bg1">
                    <a:lumMod val="95000"/>
                  </a:schemeClr>
                </a:solidFill>
              </a:rPr>
              <a:t>Murmúrios da Terra: O disco interestelar da </a:t>
            </a:r>
            <a:r>
              <a:rPr lang="pt-BR" dirty="0" err="1" smtClean="0">
                <a:solidFill>
                  <a:schemeClr val="bg1">
                    <a:lumMod val="95000"/>
                  </a:schemeClr>
                </a:solidFill>
              </a:rPr>
              <a:t>Voyager</a:t>
            </a:r>
            <a:r>
              <a:rPr lang="pt-BR" dirty="0" smtClean="0">
                <a:solidFill>
                  <a:schemeClr val="bg1">
                    <a:lumMod val="95000"/>
                  </a:schemeClr>
                </a:solidFill>
              </a:rPr>
              <a:t>. Carl Sagan, F.D. Drake, Ann </a:t>
            </a:r>
            <a:r>
              <a:rPr lang="pt-BR" dirty="0" err="1" smtClean="0">
                <a:solidFill>
                  <a:schemeClr val="bg1">
                    <a:lumMod val="95000"/>
                  </a:schemeClr>
                </a:solidFill>
              </a:rPr>
              <a:t>Druyan</a:t>
            </a:r>
            <a:r>
              <a:rPr lang="pt-BR" dirty="0" smtClean="0">
                <a:solidFill>
                  <a:schemeClr val="bg1">
                    <a:lumMod val="95000"/>
                  </a:schemeClr>
                </a:solidFill>
              </a:rPr>
              <a:t>, Timothy </a:t>
            </a:r>
            <a:r>
              <a:rPr lang="pt-BR" dirty="0" err="1" smtClean="0">
                <a:solidFill>
                  <a:schemeClr val="bg1">
                    <a:lumMod val="95000"/>
                  </a:schemeClr>
                </a:solidFill>
              </a:rPr>
              <a:t>Ferris</a:t>
            </a:r>
            <a:r>
              <a:rPr lang="pt-BR" dirty="0" smtClean="0">
                <a:solidFill>
                  <a:schemeClr val="bg1">
                    <a:lumMod val="95000"/>
                  </a:schemeClr>
                </a:solidFill>
              </a:rPr>
              <a:t>, Jon </a:t>
            </a:r>
            <a:r>
              <a:rPr lang="pt-BR" dirty="0" err="1" smtClean="0">
                <a:solidFill>
                  <a:schemeClr val="bg1">
                    <a:lumMod val="95000"/>
                  </a:schemeClr>
                </a:solidFill>
              </a:rPr>
              <a:t>Lomberg</a:t>
            </a:r>
            <a:r>
              <a:rPr lang="pt-BR" dirty="0" smtClean="0">
                <a:solidFill>
                  <a:schemeClr val="bg1">
                    <a:lumMod val="95000"/>
                  </a:schemeClr>
                </a:solidFill>
              </a:rPr>
              <a:t>, Linda </a:t>
            </a:r>
            <a:r>
              <a:rPr lang="pt-BR" dirty="0" err="1" smtClean="0">
                <a:solidFill>
                  <a:schemeClr val="bg1">
                    <a:lumMod val="95000"/>
                  </a:schemeClr>
                </a:solidFill>
              </a:rPr>
              <a:t>Salzman</a:t>
            </a:r>
            <a:r>
              <a:rPr lang="pt-BR" dirty="0" smtClean="0">
                <a:solidFill>
                  <a:schemeClr val="bg1">
                    <a:lumMod val="95000"/>
                  </a:schemeClr>
                </a:solidFill>
              </a:rPr>
              <a:t> Sagan. Francisco Alves Editora, 1984.</a:t>
            </a:r>
          </a:p>
          <a:p>
            <a:r>
              <a:rPr lang="pt-BR" dirty="0" smtClean="0">
                <a:solidFill>
                  <a:schemeClr val="bg1">
                    <a:lumMod val="95000"/>
                  </a:schemeClr>
                </a:solidFill>
              </a:rPr>
              <a:t>Infográfico: http://hypescience.com/as-linguas-mais-faladas-do-mundo-todo-em-um-unico-infografico/</a:t>
            </a:r>
          </a:p>
        </p:txBody>
      </p:sp>
    </p:spTree>
    <p:extLst>
      <p:ext uri="{BB962C8B-B14F-4D97-AF65-F5344CB8AC3E}">
        <p14:creationId xmlns:p14="http://schemas.microsoft.com/office/powerpoint/2010/main" xmlns="" val="203006665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65473" y="2728497"/>
            <a:ext cx="6434798" cy="1325563"/>
          </a:xfrm>
        </p:spPr>
        <p:txBody>
          <a:bodyPr>
            <a:normAutofit/>
          </a:bodyPr>
          <a:lstStyle/>
          <a:p>
            <a:r>
              <a:rPr lang="pt-BR" sz="8800" dirty="0" smtClean="0">
                <a:solidFill>
                  <a:schemeClr val="bg1">
                    <a:lumMod val="95000"/>
                  </a:schemeClr>
                </a:solidFill>
              </a:rPr>
              <a:t>Obrigada!! :D</a:t>
            </a:r>
            <a:endParaRPr lang="pt-BR" sz="8800" dirty="0">
              <a:solidFill>
                <a:schemeClr val="bg1">
                  <a:lumMod val="95000"/>
                </a:schemeClr>
              </a:solidFill>
            </a:endParaRPr>
          </a:p>
        </p:txBody>
      </p:sp>
    </p:spTree>
    <p:extLst>
      <p:ext uri="{BB962C8B-B14F-4D97-AF65-F5344CB8AC3E}">
        <p14:creationId xmlns:p14="http://schemas.microsoft.com/office/powerpoint/2010/main" xmlns="" val="1037740624"/>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lumMod val="95000"/>
                  </a:schemeClr>
                </a:solidFill>
              </a:rPr>
              <a:t>Missão:</a:t>
            </a:r>
            <a:endParaRPr lang="pt-BR" dirty="0">
              <a:solidFill>
                <a:schemeClr val="bg1">
                  <a:lumMod val="95000"/>
                </a:schemeClr>
              </a:solidFill>
            </a:endParaRPr>
          </a:p>
        </p:txBody>
      </p:sp>
      <p:sp>
        <p:nvSpPr>
          <p:cNvPr id="3" name="Espaço Reservado para Conteúdo 2"/>
          <p:cNvSpPr>
            <a:spLocks noGrp="1"/>
          </p:cNvSpPr>
          <p:nvPr>
            <p:ph idx="1"/>
          </p:nvPr>
        </p:nvSpPr>
        <p:spPr/>
        <p:txBody>
          <a:bodyPr/>
          <a:lstStyle/>
          <a:p>
            <a:r>
              <a:rPr lang="pt-BR" dirty="0" err="1" smtClean="0">
                <a:solidFill>
                  <a:schemeClr val="bg1">
                    <a:lumMod val="95000"/>
                  </a:schemeClr>
                </a:solidFill>
              </a:rPr>
              <a:t>Voyager</a:t>
            </a:r>
            <a:r>
              <a:rPr lang="pt-BR" dirty="0" smtClean="0">
                <a:solidFill>
                  <a:schemeClr val="bg1">
                    <a:lumMod val="95000"/>
                  </a:schemeClr>
                </a:solidFill>
              </a:rPr>
              <a:t> 1:</a:t>
            </a:r>
            <a:endParaRPr lang="pt-BR" dirty="0">
              <a:solidFill>
                <a:schemeClr val="bg1">
                  <a:lumMod val="95000"/>
                </a:schemeClr>
              </a:solidFill>
            </a:endParaRPr>
          </a:p>
        </p:txBody>
      </p:sp>
      <p:pic>
        <p:nvPicPr>
          <p:cNvPr id="4" name="Image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333090"/>
            <a:ext cx="3110153" cy="4430418"/>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54324" y="3391333"/>
            <a:ext cx="3216031" cy="3319774"/>
          </a:xfrm>
          <a:prstGeom prst="rect">
            <a:avLst/>
          </a:prstGeom>
        </p:spPr>
      </p:pic>
      <p:pic>
        <p:nvPicPr>
          <p:cNvPr id="11" name="Imagem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982403" y="266485"/>
            <a:ext cx="4209597" cy="5102176"/>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14526" y="2939135"/>
            <a:ext cx="2838705" cy="3649764"/>
          </a:xfrm>
          <a:prstGeom prst="rect">
            <a:avLst/>
          </a:prstGeom>
        </p:spPr>
      </p:pic>
      <p:sp>
        <p:nvSpPr>
          <p:cNvPr id="9" name="CaixaDeTexto 8"/>
          <p:cNvSpPr txBox="1"/>
          <p:nvPr/>
        </p:nvSpPr>
        <p:spPr>
          <a:xfrm>
            <a:off x="6614526" y="6215686"/>
            <a:ext cx="1463040" cy="276999"/>
          </a:xfrm>
          <a:prstGeom prst="rect">
            <a:avLst/>
          </a:prstGeom>
          <a:noFill/>
        </p:spPr>
        <p:txBody>
          <a:bodyPr wrap="square" rtlCol="0">
            <a:spAutoFit/>
          </a:bodyPr>
          <a:lstStyle/>
          <a:p>
            <a:r>
              <a:rPr lang="pt-BR" sz="1200" dirty="0" err="1" smtClean="0">
                <a:solidFill>
                  <a:schemeClr val="bg1">
                    <a:lumMod val="95000"/>
                  </a:schemeClr>
                </a:solidFill>
              </a:rPr>
              <a:t>Voyager</a:t>
            </a:r>
            <a:r>
              <a:rPr lang="pt-BR" sz="1200" dirty="0" smtClean="0">
                <a:solidFill>
                  <a:schemeClr val="bg1">
                    <a:lumMod val="95000"/>
                  </a:schemeClr>
                </a:solidFill>
              </a:rPr>
              <a:t> 2</a:t>
            </a:r>
            <a:endParaRPr lang="pt-BR" sz="1200" dirty="0">
              <a:solidFill>
                <a:schemeClr val="bg1">
                  <a:lumMod val="95000"/>
                </a:schemeClr>
              </a:solidFill>
            </a:endParaRPr>
          </a:p>
        </p:txBody>
      </p:sp>
      <p:pic>
        <p:nvPicPr>
          <p:cNvPr id="12" name="Imagem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254324" y="280248"/>
            <a:ext cx="3373937" cy="2699149"/>
          </a:xfrm>
          <a:prstGeom prst="rect">
            <a:avLst/>
          </a:prstGeom>
        </p:spPr>
      </p:pic>
      <p:sp>
        <p:nvSpPr>
          <p:cNvPr id="14" name="Elipse 13"/>
          <p:cNvSpPr/>
          <p:nvPr/>
        </p:nvSpPr>
        <p:spPr>
          <a:xfrm>
            <a:off x="11020842" y="2584382"/>
            <a:ext cx="422031" cy="4663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3604270083"/>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42779" y="390720"/>
            <a:ext cx="10515600" cy="4351338"/>
          </a:xfrm>
        </p:spPr>
        <p:txBody>
          <a:bodyPr/>
          <a:lstStyle/>
          <a:p>
            <a:r>
              <a:rPr lang="pt-BR" dirty="0" err="1" smtClean="0">
                <a:solidFill>
                  <a:schemeClr val="bg1">
                    <a:lumMod val="95000"/>
                  </a:schemeClr>
                </a:solidFill>
              </a:rPr>
              <a:t>Voyager</a:t>
            </a:r>
            <a:r>
              <a:rPr lang="pt-BR" dirty="0" smtClean="0">
                <a:solidFill>
                  <a:schemeClr val="bg1">
                    <a:lumMod val="95000"/>
                  </a:schemeClr>
                </a:solidFill>
              </a:rPr>
              <a:t> 2</a:t>
            </a:r>
            <a:endParaRPr lang="pt-BR" dirty="0">
              <a:solidFill>
                <a:schemeClr val="bg1">
                  <a:lumMod val="95000"/>
                </a:schemeClr>
              </a:solidFill>
            </a:endParaRPr>
          </a:p>
        </p:txBody>
      </p:sp>
      <p:pic>
        <p:nvPicPr>
          <p:cNvPr id="6" name="Imagem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2346" y="1084228"/>
            <a:ext cx="2851571" cy="2875334"/>
          </a:xfrm>
          <a:prstGeom prst="rect">
            <a:avLst/>
          </a:prstGeom>
        </p:spPr>
      </p:pic>
      <p:pic>
        <p:nvPicPr>
          <p:cNvPr id="8" name="Imagem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53459" y="141124"/>
            <a:ext cx="3379349" cy="2603587"/>
          </a:xfrm>
          <a:prstGeom prst="rect">
            <a:avLst/>
          </a:prstGeom>
        </p:spPr>
      </p:pic>
      <p:pic>
        <p:nvPicPr>
          <p:cNvPr id="9" name="Imagem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32808" y="23172"/>
            <a:ext cx="3291143" cy="3827585"/>
          </a:xfrm>
          <a:prstGeom prst="rect">
            <a:avLst/>
          </a:prstGeom>
        </p:spPr>
      </p:pic>
      <p:pic>
        <p:nvPicPr>
          <p:cNvPr id="10" name="Imagem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45295" y="3558860"/>
            <a:ext cx="3575026" cy="3299140"/>
          </a:xfrm>
          <a:prstGeom prst="rect">
            <a:avLst/>
          </a:prstGeom>
        </p:spPr>
      </p:pic>
      <p:sp>
        <p:nvSpPr>
          <p:cNvPr id="11" name="CaixaDeTexto 10"/>
          <p:cNvSpPr txBox="1"/>
          <p:nvPr/>
        </p:nvSpPr>
        <p:spPr>
          <a:xfrm>
            <a:off x="9186203" y="2744711"/>
            <a:ext cx="1292176" cy="646331"/>
          </a:xfrm>
          <a:prstGeom prst="rect">
            <a:avLst/>
          </a:prstGeom>
          <a:noFill/>
        </p:spPr>
        <p:txBody>
          <a:bodyPr wrap="square" rtlCol="0">
            <a:spAutoFit/>
          </a:bodyPr>
          <a:lstStyle/>
          <a:p>
            <a:r>
              <a:rPr lang="pt-BR" dirty="0" err="1" smtClean="0">
                <a:solidFill>
                  <a:schemeClr val="bg1">
                    <a:lumMod val="95000"/>
                  </a:schemeClr>
                </a:solidFill>
              </a:rPr>
              <a:t>Crescents</a:t>
            </a:r>
            <a:r>
              <a:rPr lang="pt-BR" dirty="0" smtClean="0">
                <a:solidFill>
                  <a:schemeClr val="bg1">
                    <a:lumMod val="95000"/>
                  </a:schemeClr>
                </a:solidFill>
              </a:rPr>
              <a:t> </a:t>
            </a:r>
            <a:r>
              <a:rPr lang="pt-BR" dirty="0" err="1" smtClean="0">
                <a:solidFill>
                  <a:schemeClr val="bg1">
                    <a:lumMod val="95000"/>
                  </a:schemeClr>
                </a:solidFill>
              </a:rPr>
              <a:t>Uranus</a:t>
            </a:r>
            <a:endParaRPr lang="pt-BR" dirty="0">
              <a:solidFill>
                <a:schemeClr val="bg1">
                  <a:lumMod val="95000"/>
                </a:schemeClr>
              </a:solidFill>
            </a:endParaRPr>
          </a:p>
        </p:txBody>
      </p:sp>
      <p:pic>
        <p:nvPicPr>
          <p:cNvPr id="5" name="Imagem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5400000">
            <a:off x="2799582" y="3050345"/>
            <a:ext cx="3331698" cy="4283612"/>
          </a:xfrm>
          <a:prstGeom prst="rect">
            <a:avLst/>
          </a:prstGeom>
        </p:spPr>
      </p:pic>
      <p:sp>
        <p:nvSpPr>
          <p:cNvPr id="7" name="CaixaDeTexto 6"/>
          <p:cNvSpPr txBox="1"/>
          <p:nvPr/>
        </p:nvSpPr>
        <p:spPr>
          <a:xfrm>
            <a:off x="1818768" y="3235694"/>
            <a:ext cx="1575582" cy="646331"/>
          </a:xfrm>
          <a:prstGeom prst="rect">
            <a:avLst/>
          </a:prstGeom>
          <a:noFill/>
        </p:spPr>
        <p:txBody>
          <a:bodyPr wrap="square" rtlCol="0">
            <a:spAutoFit/>
          </a:bodyPr>
          <a:lstStyle/>
          <a:p>
            <a:r>
              <a:rPr lang="pt-BR" dirty="0" smtClean="0">
                <a:solidFill>
                  <a:schemeClr val="bg1">
                    <a:lumMod val="95000"/>
                  </a:schemeClr>
                </a:solidFill>
              </a:rPr>
              <a:t>Lua: </a:t>
            </a:r>
            <a:r>
              <a:rPr lang="pt-BR" dirty="0" err="1" smtClean="0">
                <a:solidFill>
                  <a:schemeClr val="bg1">
                    <a:lumMod val="95000"/>
                  </a:schemeClr>
                </a:solidFill>
              </a:rPr>
              <a:t>Ganimedes</a:t>
            </a:r>
            <a:endParaRPr lang="pt-BR" dirty="0">
              <a:solidFill>
                <a:schemeClr val="bg1">
                  <a:lumMod val="95000"/>
                </a:schemeClr>
              </a:solidFill>
            </a:endParaRPr>
          </a:p>
        </p:txBody>
      </p:sp>
    </p:spTree>
    <p:extLst>
      <p:ext uri="{BB962C8B-B14F-4D97-AF65-F5344CB8AC3E}">
        <p14:creationId xmlns:p14="http://schemas.microsoft.com/office/powerpoint/2010/main" xmlns="" val="1941124567"/>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bg1">
                    <a:lumMod val="95000"/>
                  </a:schemeClr>
                </a:solidFill>
              </a:rPr>
              <a:t>A criação do disco interestelar</a:t>
            </a:r>
            <a:endParaRPr lang="pt-BR" dirty="0">
              <a:solidFill>
                <a:schemeClr val="bg1">
                  <a:lumMod val="95000"/>
                </a:schemeClr>
              </a:solidFill>
            </a:endParaRP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717943" y="1825625"/>
            <a:ext cx="4756113" cy="4351338"/>
          </a:xfrm>
        </p:spPr>
      </p:pic>
    </p:spTree>
    <p:extLst>
      <p:ext uri="{BB962C8B-B14F-4D97-AF65-F5344CB8AC3E}">
        <p14:creationId xmlns:p14="http://schemas.microsoft.com/office/powerpoint/2010/main" xmlns="" val="699421774"/>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8021" y="2405577"/>
            <a:ext cx="12013808" cy="1772529"/>
          </a:xfrm>
        </p:spPr>
        <p:txBody>
          <a:bodyPr>
            <a:noAutofit/>
          </a:bodyPr>
          <a:lstStyle/>
          <a:p>
            <a:r>
              <a:rPr lang="pt-BR" sz="7200" dirty="0" smtClean="0">
                <a:solidFill>
                  <a:schemeClr val="bg1">
                    <a:lumMod val="95000"/>
                  </a:schemeClr>
                </a:solidFill>
              </a:rPr>
              <a:t>	Mas, como enviar uma mensagem para o Universo?</a:t>
            </a:r>
            <a:endParaRPr lang="pt-BR" sz="7200" dirty="0">
              <a:solidFill>
                <a:schemeClr val="bg1">
                  <a:lumMod val="95000"/>
                </a:schemeClr>
              </a:solidFill>
            </a:endParaRPr>
          </a:p>
        </p:txBody>
      </p:sp>
    </p:spTree>
    <p:extLst>
      <p:ext uri="{BB962C8B-B14F-4D97-AF65-F5344CB8AC3E}">
        <p14:creationId xmlns:p14="http://schemas.microsoft.com/office/powerpoint/2010/main" xmlns="" val="38343653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89560" y="250043"/>
            <a:ext cx="2095723" cy="4351338"/>
          </a:xfrm>
        </p:spPr>
        <p:txBody>
          <a:bodyPr/>
          <a:lstStyle/>
          <a:p>
            <a:r>
              <a:rPr lang="pt-BR" dirty="0" smtClean="0">
                <a:solidFill>
                  <a:schemeClr val="bg1">
                    <a:lumMod val="95000"/>
                  </a:schemeClr>
                </a:solidFill>
              </a:rPr>
              <a:t>Brincadeira de F. Drake:</a:t>
            </a:r>
          </a:p>
          <a:p>
            <a:endParaRPr lang="pt-BR" dirty="0">
              <a:solidFill>
                <a:schemeClr val="bg1">
                  <a:lumMod val="95000"/>
                </a:schemeClr>
              </a:solidFill>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85283" y="0"/>
            <a:ext cx="9806717" cy="6858000"/>
          </a:xfrm>
          <a:prstGeom prst="rect">
            <a:avLst/>
          </a:prstGeom>
        </p:spPr>
      </p:pic>
    </p:spTree>
    <p:extLst>
      <p:ext uri="{BB962C8B-B14F-4D97-AF65-F5344CB8AC3E}">
        <p14:creationId xmlns:p14="http://schemas.microsoft.com/office/powerpoint/2010/main" xmlns="" val="3630659149"/>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404383" y="15210"/>
            <a:ext cx="4614202" cy="6833286"/>
          </a:xfrm>
        </p:spPr>
      </p:pic>
    </p:spTree>
    <p:extLst>
      <p:ext uri="{BB962C8B-B14F-4D97-AF65-F5344CB8AC3E}">
        <p14:creationId xmlns:p14="http://schemas.microsoft.com/office/powerpoint/2010/main" xmlns="" val="1267376978"/>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3630</TotalTime>
  <Words>1128</Words>
  <Application>Microsoft Office PowerPoint</Application>
  <PresentationFormat>Personalizar</PresentationFormat>
  <Paragraphs>159</Paragraphs>
  <Slides>36</Slides>
  <Notes>1</Notes>
  <HiddenSlides>0</HiddenSlides>
  <MMClips>0</MMClips>
  <ScaleCrop>false</ScaleCrop>
  <HeadingPairs>
    <vt:vector size="4" baseType="variant">
      <vt:variant>
        <vt:lpstr>Tema</vt:lpstr>
      </vt:variant>
      <vt:variant>
        <vt:i4>1</vt:i4>
      </vt:variant>
      <vt:variant>
        <vt:lpstr>Títulos de slides</vt:lpstr>
      </vt:variant>
      <vt:variant>
        <vt:i4>36</vt:i4>
      </vt:variant>
    </vt:vector>
  </HeadingPairs>
  <TitlesOfParts>
    <vt:vector size="37" baseType="lpstr">
      <vt:lpstr>Tema do Office</vt:lpstr>
      <vt:lpstr>Slide 1</vt:lpstr>
      <vt:lpstr>As Voyagers:</vt:lpstr>
      <vt:lpstr>Slide 3</vt:lpstr>
      <vt:lpstr>Missão:</vt:lpstr>
      <vt:lpstr>Slide 5</vt:lpstr>
      <vt:lpstr>A criação do disco interestelar</vt:lpstr>
      <vt:lpstr> Mas, como enviar uma mensagem para o Universo?</vt:lpstr>
      <vt:lpstr>Slide 8</vt:lpstr>
      <vt:lpstr>Slide 9</vt:lpstr>
      <vt:lpstr>Criação do Disco Dourado</vt:lpstr>
      <vt:lpstr>Slide 11</vt:lpstr>
      <vt:lpstr>Conteúdo do disco dourado:</vt:lpstr>
      <vt:lpstr>Imagens da Terra</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Saudações da Terra</vt:lpstr>
      <vt:lpstr>Slide 31</vt:lpstr>
      <vt:lpstr>Sons da Terra</vt:lpstr>
      <vt:lpstr>Músicas da Terra</vt:lpstr>
      <vt:lpstr>Slide 34</vt:lpstr>
      <vt:lpstr>Referências:</vt:lpstr>
      <vt:lpstr>Obrigada!! :D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Jacqueline Garutti Lopes</dc:creator>
  <cp:lastModifiedBy>Jorge</cp:lastModifiedBy>
  <cp:revision>44</cp:revision>
  <dcterms:created xsi:type="dcterms:W3CDTF">2015-09-27T15:02:27Z</dcterms:created>
  <dcterms:modified xsi:type="dcterms:W3CDTF">2015-10-27T16:48:03Z</dcterms:modified>
</cp:coreProperties>
</file>