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5115-4B16-402E-93A3-F13632FC10B9}" type="datetimeFigureOut">
              <a:rPr lang="pt-BR" smtClean="0"/>
              <a:pPr/>
              <a:t>03/08/2015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AE1D-9D1F-4C17-8641-1DEAAEE896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FFFF00"/>
                </a:solidFill>
              </a:rPr>
              <a:t>TELESCÓPIO HUBBLE</a:t>
            </a:r>
            <a:endParaRPr lang="pt-B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Hubble\ButterflyNebu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2606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Borboleta – 4.000 anos-luz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F:\Hubble\Carina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4766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Carina -  7.500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F:\Hubble\CatEyeN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Olho de Gato – 3.000 ano-luz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F:\Hubble\Cone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4046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do Cone  - 2.700 anos-luz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F:\Hubble\FomalhautB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544" y="6206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Planeta orbitando estrela a 25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F:\Hubble\Galaxias interagi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4766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Galáxias em interação a 300 milhões 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F:\Hubble\Io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9512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Lua </a:t>
            </a:r>
            <a:r>
              <a:rPr lang="pt-BR" dirty="0" err="1" smtClean="0">
                <a:solidFill>
                  <a:srgbClr val="FFFF00"/>
                </a:solidFill>
              </a:rPr>
              <a:t>Io</a:t>
            </a:r>
            <a:r>
              <a:rPr lang="pt-BR" dirty="0" smtClean="0">
                <a:solidFill>
                  <a:srgbClr val="FFFF00"/>
                </a:solidFill>
              </a:rPr>
              <a:t> de Júpiter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 descr="F:\Hubble\Lake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67544" y="404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da Lagoa 4.850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F:\Hubble\NixHy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9512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2 luas de Plutão: </a:t>
            </a:r>
            <a:r>
              <a:rPr lang="pt-BR" dirty="0" err="1" smtClean="0">
                <a:solidFill>
                  <a:srgbClr val="FFFF00"/>
                </a:solidFill>
              </a:rPr>
              <a:t>Nix</a:t>
            </a:r>
            <a:r>
              <a:rPr lang="pt-BR" dirty="0" smtClean="0">
                <a:solidFill>
                  <a:srgbClr val="FFFF00"/>
                </a:solidFill>
              </a:rPr>
              <a:t> e </a:t>
            </a:r>
            <a:r>
              <a:rPr lang="pt-BR" dirty="0" err="1" smtClean="0">
                <a:solidFill>
                  <a:srgbClr val="FFFF00"/>
                </a:solidFill>
              </a:rPr>
              <a:t>Hydra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F:\Hubble\Orion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4046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de </a:t>
            </a:r>
            <a:r>
              <a:rPr lang="pt-BR" dirty="0" err="1" smtClean="0">
                <a:solidFill>
                  <a:srgbClr val="FFFF00"/>
                </a:solidFill>
              </a:rPr>
              <a:t>Órion</a:t>
            </a:r>
            <a:r>
              <a:rPr lang="pt-BR" dirty="0" smtClean="0">
                <a:solidFill>
                  <a:srgbClr val="FFFF00"/>
                </a:solidFill>
              </a:rPr>
              <a:t> – 1.300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Construção: décadas de 70 e 80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Lançamento: 24 de abril de 1990 (25 anos)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Velocidade 7,16m/s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Espelho com 2,4m de diâmetro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Órbita: 559km</a:t>
            </a:r>
          </a:p>
          <a:p>
            <a:endParaRPr lang="pt-B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F:\Hubble\PilaresC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Pilares da Criação – 7.000 anos-luz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F:\Hubble\Westerlund2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3326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Nuvem estelar – 20.000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F:\Hubble\Hubble_ultra_deep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Campo Ultra Profundo do Hubble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F:\Hubble\Hubb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Telescópio Espacial Hubble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Priscila da Silva Mendes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Email: priscila.silva.mendes@usp.br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CDA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iscov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Ônibus espacial Discovery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Imagem Hubble antes e depois do ajuste nos espelhos (erro 0,002mm)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riscila\Documents\Observatório\Priscila\SA\Hubble\M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670"/>
            <a:ext cx="9144000" cy="507632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2000240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M100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5 missões para reparo do telescópio, a primeira em 1993 (correção na aberração esférica no espelho principal) e a última 2009 (melhoramento nas observações e troca da bateria)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Priscila\Documents\Observatório\Priscila\SA\Hubble\1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786314" cy="4143380"/>
          </a:xfrm>
          <a:prstGeom prst="rect">
            <a:avLst/>
          </a:prstGeom>
          <a:noFill/>
        </p:spPr>
      </p:pic>
      <p:pic>
        <p:nvPicPr>
          <p:cNvPr id="2052" name="Picture 4" descr="C:\Users\Priscila\Documents\Observatório\Priscila\SA\Hubble\4m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4357686" cy="414338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4282" y="292893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1ª missão - 1993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15272" y="2786058"/>
            <a:ext cx="142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5ª</a:t>
            </a:r>
            <a:r>
              <a:rPr lang="pt-BR" sz="2000" b="1" dirty="0" smtClean="0">
                <a:solidFill>
                  <a:schemeClr val="bg1">
                    <a:lumMod val="95000"/>
                  </a:schemeClr>
                </a:solidFill>
              </a:rPr>
              <a:t> missão - 2009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25 anos do telescópio Hubble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F:\Hubble\Ajuste H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Hubble\Horse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9512" y="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Cabeça de Cavalo 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1.500 anos-luz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F:\Hubble\Ampulh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544" y="3326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Nebulosa da Ampulheta – 8.000 anos-luz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187</Words>
  <Application>Microsoft Office PowerPoint</Application>
  <PresentationFormat>Apresentação na tela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TELESCÓPIO HUBBLE</vt:lpstr>
      <vt:lpstr>Slide 2</vt:lpstr>
      <vt:lpstr>Slide 3</vt:lpstr>
      <vt:lpstr>Imagem Hubble antes e depois do ajuste nos espelhos (erro 0,002mm)</vt:lpstr>
      <vt:lpstr>Slide 5</vt:lpstr>
      <vt:lpstr>25 anos do telescópio Hubble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TELESCÓPIO HUBBLE</dc:title>
  <dc:creator>priscilaalencarmendes@hotmail.com</dc:creator>
  <cp:lastModifiedBy>Observatório</cp:lastModifiedBy>
  <cp:revision>37</cp:revision>
  <dcterms:created xsi:type="dcterms:W3CDTF">2015-08-01T17:42:57Z</dcterms:created>
  <dcterms:modified xsi:type="dcterms:W3CDTF">2015-08-03T14:29:55Z</dcterms:modified>
</cp:coreProperties>
</file>