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0" r:id="rId12"/>
    <p:sldId id="268" r:id="rId13"/>
    <p:sldId id="271" r:id="rId14"/>
    <p:sldId id="273" r:id="rId15"/>
    <p:sldId id="272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1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74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98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86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88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747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783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149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59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251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15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357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2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4.bp.blogspot.com/_L3y2cNcAmxY/S4hNZS_YtrI/AAAAAAAAAOE/X8kh3mmAXrg/s1600-h/03tempur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nasa.gov/externalflash/nasacity/index2.htm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rquivoufo.com.br/wp-content/uploads/2012/03/nasa-lent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rquivoufo.com.br/wp-content/uploads/2012/03/nasa-ferramentas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L3y2cNcAmxY/S4hSnb6bbSI/AAAAAAAAAOU/jfY-Ryraai8/s1600-h/11bombeiros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O que a </a:t>
            </a:r>
            <a:r>
              <a:rPr lang="pt-BR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Nasa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tem a ver com voc</a:t>
            </a:r>
            <a:r>
              <a:rPr lang="pt-B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ê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2105" y="5838801"/>
            <a:ext cx="9144000" cy="1655762"/>
          </a:xfrm>
        </p:spPr>
        <p:txBody>
          <a:bodyPr/>
          <a:lstStyle/>
          <a:p>
            <a:r>
              <a:rPr lang="pt-BR" dirty="0" smtClean="0"/>
              <a:t>Jennifer Machado Soares</a:t>
            </a:r>
          </a:p>
          <a:p>
            <a:r>
              <a:rPr lang="pt-BR" dirty="0" smtClean="0"/>
              <a:t>jennifer.soares@usp.br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306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Papinhas</a:t>
            </a:r>
            <a:endParaRPr lang="pt-BR" b="1" dirty="0"/>
          </a:p>
        </p:txBody>
      </p:sp>
      <p:pic>
        <p:nvPicPr>
          <p:cNvPr id="5122" name="Picture 2" descr="http://2.bp.blogspot.com/-kofRmUZEz_A/U6DjxYddPzI/AAAAAAAAGBI/arSTndmomwM/s16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308649"/>
            <a:ext cx="5238750" cy="3590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958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Aparelhos ortodônticos invisíveis</a:t>
            </a:r>
            <a:endParaRPr lang="pt-BR" dirty="0"/>
          </a:p>
        </p:txBody>
      </p:sp>
      <p:pic>
        <p:nvPicPr>
          <p:cNvPr id="1026" name="Picture 2" descr="http://1.bp.blogspot.com/-6WmE90y23a8/U6DkY_dKQoI/AAAAAAAAGCI/OILZbbTEdtQ/s1600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354" y="3181080"/>
            <a:ext cx="3689048" cy="19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X34ZdyGHmzc/UgsLvGIuEPI/AAAAAAAAMCs/0JH1dNVFWYU/s320/Gripen+IR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2741" y="3024006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48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Ranhuras de </a:t>
            </a:r>
            <a:r>
              <a:rPr lang="pt-BR" b="1" dirty="0" smtClean="0"/>
              <a:t>segurança</a:t>
            </a:r>
            <a:endParaRPr lang="pt-BR" dirty="0"/>
          </a:p>
        </p:txBody>
      </p:sp>
      <p:pic>
        <p:nvPicPr>
          <p:cNvPr id="3" name="Imagem 2" descr="espac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264" y="2759835"/>
            <a:ext cx="3549471" cy="275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038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Satélites de </a:t>
            </a:r>
            <a:r>
              <a:rPr lang="pt-BR" b="1" dirty="0" smtClean="0"/>
              <a:t>telecomunicações</a:t>
            </a:r>
            <a:endParaRPr lang="pt-BR" b="1" dirty="0"/>
          </a:p>
        </p:txBody>
      </p:sp>
      <p:pic>
        <p:nvPicPr>
          <p:cNvPr id="3" name="Imagem 2" descr="https://imgnzn-a.akamaized.net/2014/09/24/24134355987423.jpg?w=10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893" y="2305318"/>
            <a:ext cx="5804213" cy="403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451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Exames e tratamentos</a:t>
            </a:r>
            <a:endParaRPr lang="pt-BR" b="1" dirty="0"/>
          </a:p>
        </p:txBody>
      </p:sp>
      <p:pic>
        <p:nvPicPr>
          <p:cNvPr id="3" name="Imagem 2" descr="espac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313" y="2785593"/>
            <a:ext cx="3236085" cy="232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orneal Refrativa Therapy uma alternativa não invasiva à cirur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435" y="2785594"/>
            <a:ext cx="3580492" cy="2327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5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Espuma “com memória”</a:t>
            </a:r>
            <a:endParaRPr lang="pt-BR" dirty="0"/>
          </a:p>
        </p:txBody>
      </p:sp>
      <p:pic>
        <p:nvPicPr>
          <p:cNvPr id="4" name="Imagem 3" descr="http://4.bp.blogspot.com/_L3y2cNcAmxY/S4hNZS_YtrI/AAAAAAAAAOE/X8kh3mmAXrg/s400/03tempu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955" y="2368370"/>
            <a:ext cx="4456090" cy="2847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055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Spinoffs</a:t>
            </a:r>
            <a:endParaRPr lang="pt-BR" b="1" dirty="0"/>
          </a:p>
        </p:txBody>
      </p:sp>
      <p:pic>
        <p:nvPicPr>
          <p:cNvPr id="3074" name="Picture 2" descr="http://www.360ideias.com/images/branco%20em%20baix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452" y="1931831"/>
            <a:ext cx="3043095" cy="461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2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Tudo a ver com você!!!</a:t>
            </a:r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350" y="1922508"/>
            <a:ext cx="4401300" cy="42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84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Homem na Lua</a:t>
            </a:r>
            <a:endParaRPr lang="pt-BR" b="1" dirty="0"/>
          </a:p>
        </p:txBody>
      </p:sp>
      <p:pic>
        <p:nvPicPr>
          <p:cNvPr id="7170" name="Picture 2" descr="http://www.megaartigos.com.br/blog/wp-content/gallery/primeiro-homem-a-pisar-na-lua-1/primeiro-homem-a-pisar-na-lua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902" y="2743198"/>
            <a:ext cx="3901865" cy="315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http://www.apolo11.com/imagens/homem_na_lua/homem_na_lua_c4_saturno_5_liftof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710" y="2825540"/>
            <a:ext cx="3856909" cy="306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6224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Estação espacial</a:t>
            </a:r>
            <a:endParaRPr lang="pt-BR" b="1" dirty="0"/>
          </a:p>
        </p:txBody>
      </p:sp>
      <p:pic>
        <p:nvPicPr>
          <p:cNvPr id="6146" name="Picture 2" descr="http://photos.state.gov/libraries/amgov/3234/week_5/01302013_nasa_jpg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84867"/>
            <a:ext cx="3615962" cy="240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brasilescola.com/imagens/geografia/estaca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150" y="2884867"/>
            <a:ext cx="2893003" cy="2498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65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Lentes resistentes a arranhões</a:t>
            </a:r>
          </a:p>
        </p:txBody>
      </p:sp>
      <p:pic>
        <p:nvPicPr>
          <p:cNvPr id="4" name="Imagem 3" descr="nasa-lente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461" y="2438398"/>
            <a:ext cx="3420146" cy="3118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www.dominiosfantasticos.com.br/nasahelm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839" y="2740482"/>
            <a:ext cx="5003880" cy="2816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227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Palmilhas de Calçados</a:t>
            </a:r>
          </a:p>
        </p:txBody>
      </p:sp>
      <p:pic>
        <p:nvPicPr>
          <p:cNvPr id="4" name="Imagem 3" descr="Correr sem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87" t="1703" r="4785" b="2618"/>
          <a:stretch/>
        </p:blipFill>
        <p:spPr bwMode="auto">
          <a:xfrm>
            <a:off x="579551" y="2772307"/>
            <a:ext cx="2511380" cy="201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2.bp.blogspot.com/-xbszi45PHLA/U6DkBvu8C-I/AAAAAAAAGBo/Df8rCLN4e4s/s1600/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17" r="10632"/>
          <a:stretch/>
        </p:blipFill>
        <p:spPr bwMode="auto">
          <a:xfrm>
            <a:off x="8693238" y="2772307"/>
            <a:ext cx="2678807" cy="202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013" y="2772307"/>
            <a:ext cx="2962142" cy="202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324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Filtros de Água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53" y="1690688"/>
            <a:ext cx="4619894" cy="486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22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Ferramentas sem fio</a:t>
            </a:r>
            <a:endParaRPr lang="pt-BR" b="1" dirty="0"/>
          </a:p>
        </p:txBody>
      </p:sp>
      <p:pic>
        <p:nvPicPr>
          <p:cNvPr id="3" name="Imagem 2" descr="nasa-ferramenta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3" y="2398465"/>
            <a:ext cx="2175456" cy="3023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3.bp.blogspot.com/-w-3QQUu_oJo/U6DkU3unwHI/AAAAAAAAGCA/pYg30KeEJM0/s1600/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6873" y="2342006"/>
            <a:ext cx="3732786" cy="295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985" y="2432442"/>
            <a:ext cx="5254372" cy="295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79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Detector de </a:t>
            </a:r>
            <a:r>
              <a:rPr lang="pt-BR" b="1" dirty="0" smtClean="0"/>
              <a:t>fumaça e Traje de bombeiro</a:t>
            </a:r>
            <a:endParaRPr lang="pt-BR" dirty="0"/>
          </a:p>
        </p:txBody>
      </p:sp>
      <p:pic>
        <p:nvPicPr>
          <p:cNvPr id="3" name="Imagem 2" descr="espac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62111"/>
            <a:ext cx="2857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 descr="http://3.bp.blogspot.com/_L3y2cNcAmxY/S4hSnb6bbSI/AAAAAAAAAOU/jfY-Ryraai8/s400/11bombeiros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726" y="2611191"/>
            <a:ext cx="4803819" cy="3206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791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Termômetros </a:t>
            </a:r>
            <a:r>
              <a:rPr lang="pt-BR" b="1" dirty="0" smtClean="0"/>
              <a:t>auriculares</a:t>
            </a:r>
            <a:endParaRPr lang="pt-BR" b="1" dirty="0"/>
          </a:p>
        </p:txBody>
      </p:sp>
      <p:pic>
        <p:nvPicPr>
          <p:cNvPr id="3" name="Imagem 2" descr="https://imgnzn-a.akamaized.net/2014/09/24/24133317848396.jpg?w=10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183" y="2258094"/>
            <a:ext cx="5121633" cy="367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124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66</Words>
  <Application>Microsoft Office PowerPoint</Application>
  <PresentationFormat>Personalizar</PresentationFormat>
  <Paragraphs>19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O que a Nasa tem a ver com você?</vt:lpstr>
      <vt:lpstr>Homem na Lua</vt:lpstr>
      <vt:lpstr>Estação espacial</vt:lpstr>
      <vt:lpstr>Lentes resistentes a arranhões</vt:lpstr>
      <vt:lpstr>Palmilhas de Calçados</vt:lpstr>
      <vt:lpstr>Filtros de Água</vt:lpstr>
      <vt:lpstr>Ferramentas sem fio</vt:lpstr>
      <vt:lpstr>Detector de fumaça e Traje de bombeiro</vt:lpstr>
      <vt:lpstr>Termômetros auriculares</vt:lpstr>
      <vt:lpstr>Papinhas</vt:lpstr>
      <vt:lpstr>Aparelhos ortodônticos invisíveis</vt:lpstr>
      <vt:lpstr>Ranhuras de segurança</vt:lpstr>
      <vt:lpstr>Satélites de telecomunicações</vt:lpstr>
      <vt:lpstr>Exames e tratamentos</vt:lpstr>
      <vt:lpstr>Espuma “com memória”</vt:lpstr>
      <vt:lpstr>Spinoffs</vt:lpstr>
      <vt:lpstr>Tudo a ver com você!!!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a Nasa tem a ver com você?</dc:title>
  <dc:creator>Jennifer</dc:creator>
  <cp:lastModifiedBy>Observatório</cp:lastModifiedBy>
  <cp:revision>22</cp:revision>
  <dcterms:created xsi:type="dcterms:W3CDTF">2015-08-02T21:07:53Z</dcterms:created>
  <dcterms:modified xsi:type="dcterms:W3CDTF">2015-08-09T00:50:44Z</dcterms:modified>
</cp:coreProperties>
</file>