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92" y="810"/>
      </p:cViewPr>
      <p:guideLst>
        <p:guide orient="horz" pos="5057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15/10/2015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15/10/2015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15/10/2015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15/10/2015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15/10/2015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15/10/2015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15/10/2015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nasa.gov/multimedia/imagegallery/image_feature_1209_prt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31 de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outubro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2015, 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884115" y="4500389"/>
            <a:ext cx="989900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/>
            <a:r>
              <a:rPr lang="pt-BR" sz="56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Nebulosas </a:t>
            </a:r>
            <a:r>
              <a:rPr lang="pt-BR" sz="6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/>
            </a:r>
            <a:br>
              <a:rPr lang="pt-BR" sz="6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</a:br>
            <a:endParaRPr lang="pt-BR" sz="32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</a:t>
            </a: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: </a:t>
            </a:r>
            <a:r>
              <a:rPr lang="pt-BR" sz="2800" dirty="0" smtClean="0">
                <a:latin typeface="Century Gothic" pitchFamily="34" charset="0"/>
              </a:rPr>
              <a:t>Jéssica Cristina Ramos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(</a:t>
            </a:r>
            <a:r>
              <a:rPr lang="pt-BR" sz="2000" dirty="0" smtClean="0">
                <a:latin typeface="Century Gothic" pitchFamily="34" charset="0"/>
              </a:rPr>
              <a:t>jessica.ramos@usp.br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)</a:t>
            </a:r>
            <a:endParaRPr lang="pt-BR" sz="20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40215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932090" y="12781309"/>
            <a:ext cx="4882476" cy="1190122"/>
          </a:xfrm>
          <a:prstGeom prst="rect">
            <a:avLst/>
          </a:prstGeom>
        </p:spPr>
        <p:txBody>
          <a:bodyPr wrap="square" lIns="111810" tIns="55906" rIns="111810" bIns="55906">
            <a:spAutoFit/>
          </a:bodyPr>
          <a:lstStyle/>
          <a:p>
            <a:r>
              <a:rPr lang="pt-BR" sz="1400" dirty="0" smtClean="0">
                <a:latin typeface="Century Gothic" pitchFamily="34" charset="0"/>
              </a:rPr>
              <a:t>A Nebulosa de reflexão Cabeça </a:t>
            </a:r>
            <a:r>
              <a:rPr lang="pt-BR" sz="1400" dirty="0" smtClean="0">
                <a:latin typeface="Century Gothic" pitchFamily="34" charset="0"/>
              </a:rPr>
              <a:t>de </a:t>
            </a:r>
            <a:r>
              <a:rPr lang="pt-BR" sz="1400" dirty="0" smtClean="0">
                <a:latin typeface="Century Gothic" pitchFamily="34" charset="0"/>
              </a:rPr>
              <a:t>Bruxa. Fonte da imagem: </a:t>
            </a:r>
            <a:r>
              <a:rPr lang="pt-BR" sz="1400" dirty="0" smtClean="0">
                <a:latin typeface="Century Gothic" pitchFamily="34" charset="0"/>
                <a:hlinkClick r:id="rId4"/>
              </a:rPr>
              <a:t>http</a:t>
            </a:r>
            <a:r>
              <a:rPr lang="pt-BR" sz="1400" dirty="0">
                <a:latin typeface="Century Gothic" pitchFamily="34" charset="0"/>
                <a:hlinkClick r:id="rId4"/>
              </a:rPr>
              <a:t>://</a:t>
            </a:r>
            <a:r>
              <a:rPr lang="pt-BR" sz="1400" dirty="0" smtClean="0">
                <a:latin typeface="Century Gothic" pitchFamily="34" charset="0"/>
                <a:hlinkClick r:id="rId4"/>
              </a:rPr>
              <a:t>www.nasa.gov/multimedia/imagegallery/image_feature_1209_prt.htm</a:t>
            </a:r>
            <a:endParaRPr lang="pt-BR" sz="1400" dirty="0" smtClean="0">
              <a:latin typeface="Century Gothic" pitchFamily="34" charset="0"/>
            </a:endParaRPr>
          </a:p>
          <a:p>
            <a:endParaRPr lang="pt-BR" sz="1400" dirty="0">
              <a:latin typeface="Century Gothic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5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990030" y="14581509"/>
            <a:ext cx="979308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958582" y="7596733"/>
            <a:ext cx="4752528" cy="691276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pt-BR" sz="2200" b="1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SINOPSE</a:t>
            </a:r>
          </a:p>
          <a:p>
            <a:pPr algn="just"/>
            <a:endParaRPr lang="pt-BR" sz="2200" dirty="0" smtClean="0">
              <a:solidFill>
                <a:srgbClr val="000000"/>
              </a:solidFill>
              <a:latin typeface="Century Gothic" pitchFamily="34" charset="0"/>
              <a:cs typeface="Times New Roman" pitchFamily="18" charset="0"/>
            </a:endParaRPr>
          </a:p>
          <a:p>
            <a:pPr algn="just"/>
            <a:r>
              <a:rPr lang="pt-BR" sz="22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     Com </a:t>
            </a:r>
            <a:r>
              <a:rPr lang="pt-BR" sz="22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o auxílio de um telescópio </a:t>
            </a:r>
            <a:r>
              <a:rPr lang="pt-BR" sz="22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na observação d</a:t>
            </a:r>
            <a:r>
              <a:rPr lang="pt-BR" sz="22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o </a:t>
            </a:r>
            <a:r>
              <a:rPr lang="pt-BR" sz="22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céu noturno, reparamos </a:t>
            </a:r>
            <a:r>
              <a:rPr lang="pt-BR" sz="22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na presença de formações semelhantes a nuvens entre </a:t>
            </a:r>
            <a:r>
              <a:rPr lang="pt-BR" sz="22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as </a:t>
            </a:r>
            <a:r>
              <a:rPr lang="pt-BR" sz="22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estrelas. </a:t>
            </a:r>
            <a:r>
              <a:rPr lang="pt-BR" sz="22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E</a:t>
            </a:r>
            <a:r>
              <a:rPr lang="pt-BR" sz="22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ssas </a:t>
            </a:r>
            <a:r>
              <a:rPr lang="pt-BR" sz="22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regiões são </a:t>
            </a:r>
            <a:r>
              <a:rPr lang="pt-BR" sz="22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 chamadas de nebulosas. Como uma referência ao dia 31 de outubro, um belo exemplo é IC </a:t>
            </a:r>
            <a:r>
              <a:rPr lang="pt-BR" sz="22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2118, ou como é popularmente conhecida, </a:t>
            </a:r>
            <a:r>
              <a:rPr lang="pt-BR" sz="22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a nebulosa </a:t>
            </a:r>
            <a:r>
              <a:rPr lang="pt-BR" sz="22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C</a:t>
            </a:r>
            <a:r>
              <a:rPr lang="pt-BR" sz="22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abeça </a:t>
            </a:r>
            <a:r>
              <a:rPr lang="pt-BR" sz="22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de </a:t>
            </a:r>
            <a:r>
              <a:rPr lang="pt-BR" sz="22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Bruxa</a:t>
            </a:r>
            <a:r>
              <a:rPr lang="pt-BR" sz="22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. </a:t>
            </a:r>
            <a:endParaRPr lang="pt-BR" sz="2200" dirty="0" smtClean="0">
              <a:solidFill>
                <a:srgbClr val="000000"/>
              </a:solidFill>
              <a:latin typeface="Century Gothic" pitchFamily="34" charset="0"/>
              <a:cs typeface="Times New Roman" pitchFamily="18" charset="0"/>
            </a:endParaRPr>
          </a:p>
          <a:p>
            <a:pPr algn="just"/>
            <a:endParaRPr lang="pt-BR" sz="2200" dirty="0" smtClean="0">
              <a:solidFill>
                <a:srgbClr val="000000"/>
              </a:solidFill>
              <a:latin typeface="Century Gothic" pitchFamily="34" charset="0"/>
              <a:cs typeface="Times New Roman" pitchFamily="18" charset="0"/>
            </a:endParaRPr>
          </a:p>
          <a:p>
            <a:pPr algn="just"/>
            <a:r>
              <a:rPr lang="pt-BR" sz="22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     Na Sessão </a:t>
            </a:r>
            <a:r>
              <a:rPr lang="pt-BR" sz="22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A</a:t>
            </a:r>
            <a:r>
              <a:rPr lang="pt-BR" sz="22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stronomia </a:t>
            </a:r>
            <a:r>
              <a:rPr lang="pt-BR" sz="22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deste </a:t>
            </a:r>
            <a:r>
              <a:rPr lang="pt-BR" sz="22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sábado, a palestrante abordará alguns aspectos desses intrigantes e encantadores objetos.</a:t>
            </a:r>
            <a:endParaRPr lang="pt-BR" sz="20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800" dirty="0" smtClean="0">
                <a:latin typeface="Century Gothic" pitchFamily="34" charset="0"/>
              </a:rPr>
              <a:t> 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r>
              <a:rPr lang="pt-BR" sz="1800" dirty="0" smtClean="0">
                <a:latin typeface="Century Gothic" pitchFamily="34" charset="0"/>
              </a:rPr>
              <a:t/>
            </a:r>
            <a:br>
              <a:rPr lang="pt-BR" sz="1800" dirty="0" smtClean="0">
                <a:latin typeface="Century Gothic" pitchFamily="34" charset="0"/>
              </a:rPr>
            </a:b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7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latin typeface="Century Gothic" pitchFamily="34" charset="0"/>
              </a:rPr>
              <a:t>     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8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582" t="9582" r="16381"/>
          <a:stretch/>
        </p:blipFill>
        <p:spPr>
          <a:xfrm>
            <a:off x="990030" y="7668741"/>
            <a:ext cx="4831122" cy="5043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2452</TotalTime>
  <Words>127</Words>
  <Application>Microsoft Office PowerPoint</Application>
  <PresentationFormat>Personalizar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ANDRE</cp:lastModifiedBy>
  <cp:revision>284</cp:revision>
  <dcterms:created xsi:type="dcterms:W3CDTF">2012-01-24T12:22:50Z</dcterms:created>
  <dcterms:modified xsi:type="dcterms:W3CDTF">2015-10-15T13:29:16Z</dcterms:modified>
</cp:coreProperties>
</file>