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3" r:id="rId11"/>
    <p:sldId id="265" r:id="rId12"/>
    <p:sldId id="266" r:id="rId13"/>
    <p:sldId id="268" r:id="rId14"/>
    <p:sldId id="271" r:id="rId15"/>
    <p:sldId id="269" r:id="rId16"/>
    <p:sldId id="270" r:id="rId17"/>
    <p:sldId id="272" r:id="rId18"/>
    <p:sldId id="275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61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9D5B0-801B-4AE1-AC09-EF30FB346A30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760B5-9D60-4DB6-92D0-54105C177C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396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760B5-9D60-4DB6-92D0-54105C177C9F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902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4123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339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377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8850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70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8466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429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05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336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57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7119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37EE-6D63-41B6-AB50-976426531BB8}" type="datetimeFigureOut">
              <a:rPr lang="pt-BR" smtClean="0"/>
              <a:pPr/>
              <a:t>11/05/2015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67968-7B55-4066-9E0B-3EE48AB6C3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40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391" y="692697"/>
            <a:ext cx="8507081" cy="55446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FFFFFF"/>
                </a:solidFill>
                <a:latin typeface="Century" pitchFamily="18" charset="0"/>
              </a:rPr>
              <a:t>Uma história escrita pela Luz</a:t>
            </a:r>
            <a:endParaRPr lang="pt-BR" dirty="0">
              <a:solidFill>
                <a:srgbClr val="FFFFFF"/>
              </a:solidFill>
              <a:latin typeface="Century" pitchFamily="18" charset="0"/>
            </a:endParaRPr>
          </a:p>
        </p:txBody>
      </p:sp>
      <p:sp>
        <p:nvSpPr>
          <p:cNvPr id="4" name="CaixaDeTexto 7"/>
          <p:cNvSpPr txBox="1"/>
          <p:nvPr/>
        </p:nvSpPr>
        <p:spPr>
          <a:xfrm>
            <a:off x="682954" y="6309320"/>
            <a:ext cx="777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Palestrante: Jéssica Cristina Ramos           –               E-mail: jessica.ramos@usp.br</a:t>
            </a:r>
            <a:endParaRPr lang="pt-B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cdasin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910" y="97051"/>
            <a:ext cx="696331" cy="52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46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Telescópio Refletor</a:t>
            </a:r>
            <a:b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(1668)</a:t>
            </a:r>
            <a:endParaRPr lang="pt-BR" sz="36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1700808"/>
            <a:ext cx="3250536" cy="44644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3609" y="3140968"/>
            <a:ext cx="4854855" cy="1512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237312"/>
            <a:ext cx="17972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Isaac Newton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Espectro da Luz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3655791" cy="47525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348484"/>
            <a:ext cx="4320654" cy="3384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225768"/>
            <a:ext cx="4445435" cy="38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755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1776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16" y="1772816"/>
            <a:ext cx="3436336" cy="4204142"/>
          </a:xfrm>
        </p:spPr>
      </p:pic>
      <p:sp>
        <p:nvSpPr>
          <p:cNvPr id="5" name="TextBox 4"/>
          <p:cNvSpPr txBox="1"/>
          <p:nvPr/>
        </p:nvSpPr>
        <p:spPr>
          <a:xfrm>
            <a:off x="1322441" y="6125234"/>
            <a:ext cx="2241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William Herschel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899" y="1844824"/>
            <a:ext cx="4088549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518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pt-BR" i="1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Nebulae</a:t>
            </a:r>
            <a:endParaRPr lang="pt-BR" i="1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4111" y="1362528"/>
            <a:ext cx="6824273" cy="50908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7994540" cy="522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02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Estrelas váriaveis Cefeidas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2952328" cy="38572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276872"/>
            <a:ext cx="4350715" cy="2895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567" y="1556792"/>
            <a:ext cx="8029790" cy="4955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566124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Henrietta Leavitt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0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Refletor Hale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</a:br>
            <a:r>
              <a:rPr lang="pt-BR" sz="31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(1904)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2491" y="2132856"/>
            <a:ext cx="4104455" cy="3257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132856"/>
            <a:ext cx="4310591" cy="32329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5589240"/>
            <a:ext cx="1888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Edwin Hubble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01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Diagrama de HR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</a:b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(1910)</a:t>
            </a:r>
            <a:endParaRPr lang="pt-BR" sz="36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62682"/>
            <a:ext cx="7128791" cy="5506678"/>
          </a:xfrm>
        </p:spPr>
      </p:pic>
    </p:spTree>
    <p:extLst>
      <p:ext uri="{BB962C8B-B14F-4D97-AF65-F5344CB8AC3E}">
        <p14:creationId xmlns:p14="http://schemas.microsoft.com/office/powerpoint/2010/main" xmlns="" val="344117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Espectro da Luz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</a:b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Gustav Kirchhoff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420888"/>
            <a:ext cx="8285840" cy="2536899"/>
          </a:xfrm>
        </p:spPr>
      </p:pic>
    </p:spTree>
    <p:extLst>
      <p:ext uri="{BB962C8B-B14F-4D97-AF65-F5344CB8AC3E}">
        <p14:creationId xmlns:p14="http://schemas.microsoft.com/office/powerpoint/2010/main" xmlns="" val="19185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Espectro Solar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</a:br>
            <a:r>
              <a:rPr lang="pt-BR" sz="36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1815 Joseph Fraunhoffer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76873"/>
            <a:ext cx="82400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01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Efeito Doppler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87" y="1412776"/>
            <a:ext cx="7855419" cy="4968552"/>
          </a:xfrm>
        </p:spPr>
      </p:pic>
    </p:spTree>
    <p:extLst>
      <p:ext uri="{BB962C8B-B14F-4D97-AF65-F5344CB8AC3E}">
        <p14:creationId xmlns:p14="http://schemas.microsoft.com/office/powerpoint/2010/main" xmlns="" val="35021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" pitchFamily="18" charset="0"/>
              </a:rPr>
              <a:t>O inicio da astronomia</a:t>
            </a:r>
            <a:endParaRPr lang="pt-BR" sz="32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2020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" pitchFamily="18" charset="0"/>
              </a:rPr>
              <a:t>Constelações</a:t>
            </a:r>
            <a:endParaRPr lang="pt-BR" sz="24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8" y="2655846"/>
            <a:ext cx="4817754" cy="3869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9" y="2616135"/>
            <a:ext cx="3528392" cy="390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03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72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Dúvidas?</a:t>
            </a:r>
            <a:endParaRPr lang="pt-BR" sz="72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94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9899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Stonehenge 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371347"/>
          </a:xfrm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242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Construido em 3100 a.C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493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Maquina de Anticítera</a:t>
            </a:r>
            <a:endParaRPr lang="pt-BR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05196"/>
            <a:ext cx="5688632" cy="50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4900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pt-BR" sz="4900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pt-BR" sz="4900" dirty="0" smtClean="0">
                <a:solidFill>
                  <a:schemeClr val="bg1"/>
                </a:solidFill>
                <a:latin typeface="Century" pitchFamily="18" charset="0"/>
              </a:rPr>
              <a:t>Registros Chineses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950550"/>
            <a:ext cx="3960440" cy="57188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908720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0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O primeiro telescopio</a:t>
            </a:r>
            <a:b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</a:b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1609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651" y="1844824"/>
            <a:ext cx="3279245" cy="3960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6605" y="2204864"/>
            <a:ext cx="5095875" cy="371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852936"/>
            <a:ext cx="3672408" cy="3194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1105" y="6047200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" pitchFamily="18" charset="0"/>
              </a:rPr>
              <a:t>Galileu Galilei</a:t>
            </a:r>
            <a:endParaRPr lang="pt-BR" sz="2000" dirty="0">
              <a:solidFill>
                <a:schemeClr val="bg1">
                  <a:lumMod val="95000"/>
                </a:schemeClr>
              </a:solidFill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51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" pitchFamily="18" charset="0"/>
              </a:rPr>
              <a:t>Descobertas</a:t>
            </a:r>
            <a:r>
              <a:rPr lang="pt-BR" sz="4000" dirty="0" smtClean="0">
                <a:solidFill>
                  <a:schemeClr val="bg1"/>
                </a:solidFill>
                <a:latin typeface="Century" pitchFamily="18" charset="0"/>
              </a:rPr>
              <a:t/>
            </a:r>
            <a:br>
              <a:rPr lang="pt-BR" sz="4000" dirty="0" smtClean="0">
                <a:solidFill>
                  <a:schemeClr val="bg1"/>
                </a:solidFill>
                <a:latin typeface="Century" pitchFamily="18" charset="0"/>
              </a:rPr>
            </a:br>
            <a:r>
              <a:rPr lang="pt-BR" sz="3100" dirty="0" smtClean="0">
                <a:solidFill>
                  <a:schemeClr val="bg1"/>
                </a:solidFill>
                <a:latin typeface="Century" pitchFamily="18" charset="0"/>
              </a:rPr>
              <a:t>Publicadas no livro </a:t>
            </a:r>
            <a:r>
              <a:rPr lang="pt-BR" sz="2800" i="1" dirty="0" smtClean="0">
                <a:solidFill>
                  <a:schemeClr val="bg1"/>
                </a:solidFill>
                <a:latin typeface="Century" pitchFamily="18" charset="0"/>
              </a:rPr>
              <a:t>Sidereus Nuncius </a:t>
            </a:r>
            <a:r>
              <a:rPr lang="pt-BR" sz="2800" dirty="0" smtClean="0">
                <a:solidFill>
                  <a:schemeClr val="bg1"/>
                </a:solidFill>
              </a:rPr>
              <a:t>em</a:t>
            </a:r>
            <a:r>
              <a:rPr lang="pt-BR" sz="3100" dirty="0" smtClean="0">
                <a:solidFill>
                  <a:schemeClr val="bg1"/>
                </a:solidFill>
                <a:latin typeface="Century" pitchFamily="18" charset="0"/>
              </a:rPr>
              <a:t>1610</a:t>
            </a:r>
            <a:endParaRPr lang="pt-BR" sz="3100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Crateras e montanhas na Lua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Satélites em Jupter (Io, Calisto, Europa e Ganimedes)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Estudos sobre a Via Láctea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  <a:latin typeface="Century" pitchFamily="18" charset="0"/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   Posteriormente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  <a:latin typeface="Century" pitchFamily="18" charset="0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Heliocentrismo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manchas Solares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" pitchFamily="18" charset="0"/>
              </a:rPr>
              <a:t>Anéis em Saturno</a:t>
            </a: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pt-BR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8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Imagens vista por Galileu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05" y="2276872"/>
            <a:ext cx="4940214" cy="36610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276872"/>
            <a:ext cx="3851920" cy="386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96" y="2093138"/>
            <a:ext cx="8499892" cy="407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98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Century" pitchFamily="18" charset="0"/>
              </a:rPr>
              <a:t>Telescópios maiores começaram a ser construidos</a:t>
            </a:r>
            <a:endParaRPr lang="pt-BR" sz="3600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72816"/>
            <a:ext cx="3860674" cy="4758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696096"/>
            <a:ext cx="3816424" cy="485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53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107</Words>
  <Application>Microsoft Office PowerPoint</Application>
  <PresentationFormat>Apresentação na tela (4:3)</PresentationFormat>
  <Paragraphs>40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Office Theme</vt:lpstr>
      <vt:lpstr>Uma história escrita pela Luz</vt:lpstr>
      <vt:lpstr>O inicio da astronomia</vt:lpstr>
      <vt:lpstr>Stonehenge </vt:lpstr>
      <vt:lpstr>Maquina de Anticítera</vt:lpstr>
      <vt:lpstr> Registros Chineses </vt:lpstr>
      <vt:lpstr>O primeiro telescopio 1609</vt:lpstr>
      <vt:lpstr>Descobertas Publicadas no livro Sidereus Nuncius em1610</vt:lpstr>
      <vt:lpstr>Imagens vista por Galileu</vt:lpstr>
      <vt:lpstr>Telescópios maiores começaram a ser construidos</vt:lpstr>
      <vt:lpstr>Telescópio Refletor (1668)</vt:lpstr>
      <vt:lpstr>Espectro da Luz</vt:lpstr>
      <vt:lpstr>1776</vt:lpstr>
      <vt:lpstr>Nebulae</vt:lpstr>
      <vt:lpstr>Estrelas váriaveis Cefeidas</vt:lpstr>
      <vt:lpstr>Refletor Hale (1904)</vt:lpstr>
      <vt:lpstr>Diagrama de HR (1910)</vt:lpstr>
      <vt:lpstr>Espectro da Luz Gustav Kirchhoff</vt:lpstr>
      <vt:lpstr>Espectro Solar 1815 Joseph Fraunhoffer</vt:lpstr>
      <vt:lpstr>Efeito Doppler</vt:lpstr>
      <vt:lpstr>Slide 20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Jéssica Ramos</dc:creator>
  <cp:lastModifiedBy>Observatório</cp:lastModifiedBy>
  <cp:revision>29</cp:revision>
  <dcterms:created xsi:type="dcterms:W3CDTF">2015-05-05T19:08:56Z</dcterms:created>
  <dcterms:modified xsi:type="dcterms:W3CDTF">2015-05-11T13:07:15Z</dcterms:modified>
</cp:coreProperties>
</file>