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1" r:id="rId8"/>
    <p:sldId id="260" r:id="rId9"/>
    <p:sldId id="264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11" name="Espaço Reservado para Número de Slide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9" name="Espaço Reservado para Data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edondar Retângulo em um Canto Diagonal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FAD10FD-7510-480E-9602-7EE1B42A965C}" type="datetimeFigureOut">
              <a:rPr lang="pt-BR" smtClean="0"/>
              <a:pPr/>
              <a:t>21/09/2015</a:t>
            </a:fld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7F53EAD-AFE7-4FAF-8D64-1E188DD7B77D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www-cda\cda\sessao-astronomia\2015\01%20Doctor%20Who%20Theme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www-cda\cda\sessao-astronomia\2015\01%20Doctor%20Who%20Theme.mp3" TargetMode="Externa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pdf/1310.7983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ndoestranho.abril.com.br/materia/por-que-nao-pode-haver-velocidade-maior-que-a-da-luz" TargetMode="External"/><Relationship Id="rId4" Type="http://schemas.openxmlformats.org/officeDocument/2006/relationships/hyperlink" Target="http://www.iflscience.com/physics/time-dilation-star-wars-would-have-made-luke-younger-his-twin-lei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5.jpeg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ime-vortex-tard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4027512"/>
            <a:ext cx="8229600" cy="2209800"/>
          </a:xfrm>
        </p:spPr>
        <p:txBody>
          <a:bodyPr>
            <a:normAutofit/>
          </a:bodyPr>
          <a:lstStyle/>
          <a:p>
            <a:r>
              <a:rPr lang="pt-BR" sz="6600" b="1" dirty="0" smtClean="0"/>
              <a:t>Viagem no Tempo</a:t>
            </a:r>
            <a:endParaRPr lang="pt-BR" sz="6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83766" y="6140896"/>
            <a:ext cx="6560234" cy="1752600"/>
          </a:xfrm>
        </p:spPr>
        <p:txBody>
          <a:bodyPr/>
          <a:lstStyle/>
          <a:p>
            <a:r>
              <a:rPr lang="pt-BR" dirty="0" err="1" smtClean="0"/>
              <a:t>Karin</a:t>
            </a:r>
            <a:r>
              <a:rPr lang="pt-BR" dirty="0" smtClean="0"/>
              <a:t> </a:t>
            </a:r>
            <a:r>
              <a:rPr lang="pt-BR" dirty="0" err="1" smtClean="0"/>
              <a:t>Talisin</a:t>
            </a:r>
            <a:r>
              <a:rPr lang="pt-BR" dirty="0" smtClean="0"/>
              <a:t> </a:t>
            </a:r>
            <a:r>
              <a:rPr lang="pt-BR" dirty="0" err="1" smtClean="0"/>
              <a:t>Targas</a:t>
            </a:r>
            <a:endParaRPr lang="pt-BR" dirty="0"/>
          </a:p>
        </p:txBody>
      </p:sp>
      <p:pic>
        <p:nvPicPr>
          <p:cNvPr id="6" name="Imagem 5" descr="CDA+logo+cor+centr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15616" cy="1516944"/>
          </a:xfrm>
          <a:prstGeom prst="rect">
            <a:avLst/>
          </a:prstGeom>
        </p:spPr>
      </p:pic>
      <p:pic>
        <p:nvPicPr>
          <p:cNvPr id="8" name="01 Doctor Who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err="1" smtClean="0"/>
              <a:t>Pdemos</a:t>
            </a:r>
            <a:r>
              <a:rPr lang="pt-BR" dirty="0" smtClean="0"/>
              <a:t> </a:t>
            </a:r>
            <a:r>
              <a:rPr lang="pt-BR" dirty="0" err="1" smtClean="0"/>
              <a:t>viajarno</a:t>
            </a:r>
            <a:r>
              <a:rPr lang="pt-BR" dirty="0" smtClean="0"/>
              <a:t> tempo?</a:t>
            </a:r>
            <a:endParaRPr lang="pt-BR" dirty="0"/>
          </a:p>
        </p:txBody>
      </p:sp>
      <p:pic>
        <p:nvPicPr>
          <p:cNvPr id="5" name="01 Doctor Who Theme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756025"/>
            <a:ext cx="304800" cy="304800"/>
          </a:xfrm>
          <a:prstGeom prst="rect">
            <a:avLst/>
          </a:prstGeom>
        </p:spPr>
      </p:pic>
      <p:pic>
        <p:nvPicPr>
          <p:cNvPr id="6" name="Imagem 5" descr="tumblr_static_the_tardis_flying_through_space_by_jeayese-d4kgbp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37920"/>
            <a:ext cx="9144000" cy="5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hlinkClick r:id="rId3"/>
              </a:rPr>
              <a:t>http://arxiv.org/pdf/1310.7983.</a:t>
            </a:r>
            <a:r>
              <a:rPr lang="pt-BR" dirty="0" err="1" smtClean="0">
                <a:hlinkClick r:id="rId3"/>
              </a:rPr>
              <a:t>pdf</a:t>
            </a:r>
            <a:endParaRPr lang="en-US" dirty="0" smtClean="0"/>
          </a:p>
          <a:p>
            <a:r>
              <a:rPr lang="en-US" u="sng" dirty="0" smtClean="0">
                <a:hlinkClick r:id="rId4"/>
              </a:rPr>
              <a:t>http://www.iflscience.com/physics/time-dilation-star-wars-would-have-made-luke-younger-his-twin-leia</a:t>
            </a:r>
            <a:endParaRPr lang="en-US" dirty="0" smtClean="0"/>
          </a:p>
          <a:p>
            <a:r>
              <a:rPr lang="en-US" u="sng" dirty="0" smtClean="0">
                <a:hlinkClick r:id="rId5"/>
              </a:rPr>
              <a:t>http://mundoestranho.abril.com.br/materia/por-que-nao-pode-haver-velocidade-maior-que-a-da-luz</a:t>
            </a:r>
            <a:endParaRPr lang="en-US" u="sng" dirty="0" smtClean="0"/>
          </a:p>
          <a:p>
            <a:r>
              <a:rPr lang="en-US" dirty="0" smtClean="0"/>
              <a:t>https://www.youtube.com/watch?v=l7tV7v71k-I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http://www2.uol.com.br/sciam/artigos/o_paradoxo_dos_gemeos.html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Por que Viagem no Tempo?</a:t>
            </a:r>
            <a:endParaRPr lang="pt-BR" b="1" dirty="0"/>
          </a:p>
        </p:txBody>
      </p:sp>
      <p:pic>
        <p:nvPicPr>
          <p:cNvPr id="7" name="Espaço Reservado para Conteúdo 6" descr="83736335695261574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24544" y="1412776"/>
            <a:ext cx="4087152" cy="5445224"/>
          </a:xfrm>
        </p:spPr>
      </p:pic>
      <p:pic>
        <p:nvPicPr>
          <p:cNvPr id="8" name="Imagem 7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2924944"/>
            <a:ext cx="6219949" cy="36513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Espaço Reservado para Conteúdo 4" descr="203714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692696"/>
            <a:ext cx="3129988" cy="4525962"/>
          </a:xfrm>
        </p:spPr>
      </p:pic>
      <p:pic>
        <p:nvPicPr>
          <p:cNvPr id="6" name="Imagem 5" descr="203945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5519" y="0"/>
            <a:ext cx="4852961" cy="6858000"/>
          </a:xfrm>
          <a:prstGeom prst="rect">
            <a:avLst/>
          </a:prstGeom>
        </p:spPr>
      </p:pic>
      <p:pic>
        <p:nvPicPr>
          <p:cNvPr id="7" name="Imagem 6" descr="download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-33680"/>
            <a:ext cx="4680520" cy="7033569"/>
          </a:xfrm>
          <a:prstGeom prst="rect">
            <a:avLst/>
          </a:prstGeom>
        </p:spPr>
      </p:pic>
      <p:pic>
        <p:nvPicPr>
          <p:cNvPr id="8" name="Imagem 7" descr="download (2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-43387"/>
            <a:ext cx="4464496" cy="6944772"/>
          </a:xfrm>
          <a:prstGeom prst="rect">
            <a:avLst/>
          </a:prstGeom>
        </p:spPr>
      </p:pic>
      <p:pic>
        <p:nvPicPr>
          <p:cNvPr id="9" name="Imagem 8" descr="dvd-a-maquina-do-tempo-2002-com-guy-pearce-original_MLB-F-2967730700_0720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431" y="0"/>
            <a:ext cx="4823138" cy="6858000"/>
          </a:xfrm>
          <a:prstGeom prst="rect">
            <a:avLst/>
          </a:prstGeom>
        </p:spPr>
      </p:pic>
      <p:pic>
        <p:nvPicPr>
          <p:cNvPr id="10" name="Imagem 9" descr="efeito-borbolet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3728" y="-123395"/>
            <a:ext cx="5112568" cy="6816758"/>
          </a:xfrm>
          <a:prstGeom prst="rect">
            <a:avLst/>
          </a:prstGeom>
        </p:spPr>
      </p:pic>
      <p:pic>
        <p:nvPicPr>
          <p:cNvPr id="11" name="Imagem 10" descr="FeiticodoTempo_DVD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60536" y="0"/>
            <a:ext cx="4822928" cy="6858000"/>
          </a:xfrm>
          <a:prstGeom prst="rect">
            <a:avLst/>
          </a:prstGeom>
        </p:spPr>
      </p:pic>
      <p:pic>
        <p:nvPicPr>
          <p:cNvPr id="12" name="Imagem 11" descr="filme_12006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15978" y="0"/>
            <a:ext cx="4912043" cy="6858000"/>
          </a:xfrm>
          <a:prstGeom prst="rect">
            <a:avLst/>
          </a:prstGeom>
        </p:spPr>
      </p:pic>
      <p:pic>
        <p:nvPicPr>
          <p:cNvPr id="13" name="Imagem 12" descr="futuro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pic>
        <p:nvPicPr>
          <p:cNvPr id="14" name="Imagem 13" descr="Meia-noite-em-paris-poster1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195736" y="-91391"/>
            <a:ext cx="4752528" cy="7040782"/>
          </a:xfrm>
          <a:prstGeom prst="rect">
            <a:avLst/>
          </a:prstGeom>
        </p:spPr>
      </p:pic>
      <p:pic>
        <p:nvPicPr>
          <p:cNvPr id="15" name="Imagem 14" descr="Poster_O_Homem_do_Futuro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67744" y="-321417"/>
            <a:ext cx="4824536" cy="7179369"/>
          </a:xfrm>
          <a:prstGeom prst="rect">
            <a:avLst/>
          </a:prstGeom>
        </p:spPr>
      </p:pic>
      <p:pic>
        <p:nvPicPr>
          <p:cNvPr id="16" name="Imagem 15" descr="star-trek-by-rimworldsdotcom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</p:spPr>
      </p:pic>
      <p:pic>
        <p:nvPicPr>
          <p:cNvPr id="17" name="Imagem 16" descr="maxresdefault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188640"/>
            <a:ext cx="9144000" cy="6336704"/>
          </a:xfrm>
          <a:prstGeom prst="rect">
            <a:avLst/>
          </a:prstGeom>
        </p:spPr>
      </p:pic>
      <p:pic>
        <p:nvPicPr>
          <p:cNvPr id="18" name="Imagem 17" descr="005165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195034" y="0"/>
            <a:ext cx="47539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O Que Sabemos Hoje?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 Estamos em constante viagem no tempo!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r>
              <a:rPr lang="pt-BR" dirty="0" smtClean="0"/>
              <a:t>Vemos o passado todas as noites!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59348_Papel-de-Parede-Estrelas--59348_1024x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6042" y="3717032"/>
            <a:ext cx="41879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Espaço-tempo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5" name="Imagem 4" descr="Spacetime_curvatur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700808"/>
            <a:ext cx="3620005" cy="2486372"/>
          </a:xfrm>
          <a:prstGeom prst="rect">
            <a:avLst/>
          </a:prstGeom>
        </p:spPr>
      </p:pic>
      <p:pic>
        <p:nvPicPr>
          <p:cNvPr id="6" name="Imagem 5" descr="terra-gravidade-620-size-5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89040"/>
            <a:ext cx="5074394" cy="2865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Luke e Leia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smtClean="0"/>
              <a:t> 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7" name="Imagem 6" descr="Luke-and-Leia-luke-and-leia-23758264-1083-13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4351903" cy="5517232"/>
          </a:xfrm>
          <a:prstGeom prst="rect">
            <a:avLst/>
          </a:prstGeom>
        </p:spPr>
      </p:pic>
      <p:pic>
        <p:nvPicPr>
          <p:cNvPr id="8" name="Imagem 7" descr="download (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628800"/>
            <a:ext cx="3057525" cy="1495425"/>
          </a:xfrm>
          <a:prstGeom prst="rect">
            <a:avLst/>
          </a:prstGeom>
        </p:spPr>
      </p:pic>
      <p:pic>
        <p:nvPicPr>
          <p:cNvPr id="9" name="Imagem 8" descr="download (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429000"/>
            <a:ext cx="2857500" cy="160020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4716016" y="5445224"/>
            <a:ext cx="4248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Tempo de viagem da Leia :62,5 dia</a:t>
            </a:r>
          </a:p>
          <a:p>
            <a:r>
              <a:rPr lang="pt-BR" sz="2000" dirty="0" smtClean="0"/>
              <a:t>Tempo de viagem do Luke :1,92 anos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Buraco de Minhoca</a:t>
            </a:r>
            <a:endParaRPr lang="pt-BR" dirty="0"/>
          </a:p>
        </p:txBody>
      </p:sp>
      <p:pic>
        <p:nvPicPr>
          <p:cNvPr id="5" name="Espaço Reservado para Conteúdo 4" descr="download (5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697823"/>
            <a:ext cx="6120680" cy="4584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Warp</a:t>
            </a:r>
            <a:r>
              <a:rPr lang="pt-BR" dirty="0" smtClean="0"/>
              <a:t> Drive</a:t>
            </a:r>
            <a:endParaRPr lang="pt-BR" dirty="0"/>
          </a:p>
        </p:txBody>
      </p:sp>
      <p:pic>
        <p:nvPicPr>
          <p:cNvPr id="5" name="Espaço Reservado para Conteúdo 4" descr="download (4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268760"/>
            <a:ext cx="5155721" cy="3861814"/>
          </a:xfrm>
        </p:spPr>
      </p:pic>
      <p:pic>
        <p:nvPicPr>
          <p:cNvPr id="6" name="Imagem 5" descr="download (9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789040"/>
            <a:ext cx="4898489" cy="27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Cilindo</a:t>
            </a:r>
            <a:r>
              <a:rPr lang="pt-BR" dirty="0" smtClean="0"/>
              <a:t> de </a:t>
            </a:r>
            <a:r>
              <a:rPr lang="pt-BR" dirty="0" err="1" smtClean="0"/>
              <a:t>Tipler</a:t>
            </a:r>
            <a:endParaRPr lang="pt-BR" dirty="0"/>
          </a:p>
        </p:txBody>
      </p:sp>
      <p:pic>
        <p:nvPicPr>
          <p:cNvPr id="7" name="Espaço Reservado para Conteúdo 6" descr="download (6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67740" y="1697822"/>
            <a:ext cx="6156588" cy="4611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ição">
  <a:themeElements>
    <a:clrScheme name="Fundição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undição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undiç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2603</TotalTime>
  <Words>76</Words>
  <Application>Microsoft Office PowerPoint</Application>
  <PresentationFormat>Apresentação na tela (4:3)</PresentationFormat>
  <Paragraphs>26</Paragraphs>
  <Slides>11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Fundição</vt:lpstr>
      <vt:lpstr>Viagem no Tempo</vt:lpstr>
      <vt:lpstr>Por que Viagem no Tempo?</vt:lpstr>
      <vt:lpstr>Slide 3</vt:lpstr>
      <vt:lpstr>O Que Sabemos Hoje?</vt:lpstr>
      <vt:lpstr>Espaço-tempo</vt:lpstr>
      <vt:lpstr>Luke e Leia</vt:lpstr>
      <vt:lpstr>Buraco de Minhoca</vt:lpstr>
      <vt:lpstr>Warp Drive</vt:lpstr>
      <vt:lpstr>Cilindo de Tipler</vt:lpstr>
      <vt:lpstr> Pdemos viajarno tempo?</vt:lpstr>
      <vt:lpstr>Referências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Viagem no Tempo</dc:title>
  <dc:creator>owner</dc:creator>
  <cp:lastModifiedBy>Jorge</cp:lastModifiedBy>
  <cp:revision>17</cp:revision>
  <dcterms:created xsi:type="dcterms:W3CDTF">2015-09-13T19:06:00Z</dcterms:created>
  <dcterms:modified xsi:type="dcterms:W3CDTF">2015-09-21T12:02:21Z</dcterms:modified>
</cp:coreProperties>
</file>