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Lst>
  <p:sldSz cx="11341100" cy="16057563"/>
  <p:notesSz cx="6858000" cy="9144000"/>
  <p:defaultTextStyle>
    <a:defPPr>
      <a:defRPr lang="pt-BR"/>
    </a:defPPr>
    <a:lvl1pPr marL="0" algn="l" defTabSz="1565354" rtl="0" eaLnBrk="1" latinLnBrk="0" hangingPunct="1">
      <a:defRPr sz="3100" kern="1200">
        <a:solidFill>
          <a:schemeClr val="tx1"/>
        </a:solidFill>
        <a:latin typeface="+mn-lt"/>
        <a:ea typeface="+mn-ea"/>
        <a:cs typeface="+mn-cs"/>
      </a:defRPr>
    </a:lvl1pPr>
    <a:lvl2pPr marL="782677" algn="l" defTabSz="1565354" rtl="0" eaLnBrk="1" latinLnBrk="0" hangingPunct="1">
      <a:defRPr sz="3100" kern="1200">
        <a:solidFill>
          <a:schemeClr val="tx1"/>
        </a:solidFill>
        <a:latin typeface="+mn-lt"/>
        <a:ea typeface="+mn-ea"/>
        <a:cs typeface="+mn-cs"/>
      </a:defRPr>
    </a:lvl2pPr>
    <a:lvl3pPr marL="1565354" algn="l" defTabSz="1565354" rtl="0" eaLnBrk="1" latinLnBrk="0" hangingPunct="1">
      <a:defRPr sz="3100" kern="1200">
        <a:solidFill>
          <a:schemeClr val="tx1"/>
        </a:solidFill>
        <a:latin typeface="+mn-lt"/>
        <a:ea typeface="+mn-ea"/>
        <a:cs typeface="+mn-cs"/>
      </a:defRPr>
    </a:lvl3pPr>
    <a:lvl4pPr marL="2348030" algn="l" defTabSz="1565354" rtl="0" eaLnBrk="1" latinLnBrk="0" hangingPunct="1">
      <a:defRPr sz="3100" kern="1200">
        <a:solidFill>
          <a:schemeClr val="tx1"/>
        </a:solidFill>
        <a:latin typeface="+mn-lt"/>
        <a:ea typeface="+mn-ea"/>
        <a:cs typeface="+mn-cs"/>
      </a:defRPr>
    </a:lvl4pPr>
    <a:lvl5pPr marL="3130706" algn="l" defTabSz="1565354" rtl="0" eaLnBrk="1" latinLnBrk="0" hangingPunct="1">
      <a:defRPr sz="3100" kern="1200">
        <a:solidFill>
          <a:schemeClr val="tx1"/>
        </a:solidFill>
        <a:latin typeface="+mn-lt"/>
        <a:ea typeface="+mn-ea"/>
        <a:cs typeface="+mn-cs"/>
      </a:defRPr>
    </a:lvl5pPr>
    <a:lvl6pPr marL="3913382" algn="l" defTabSz="1565354" rtl="0" eaLnBrk="1" latinLnBrk="0" hangingPunct="1">
      <a:defRPr sz="3100" kern="1200">
        <a:solidFill>
          <a:schemeClr val="tx1"/>
        </a:solidFill>
        <a:latin typeface="+mn-lt"/>
        <a:ea typeface="+mn-ea"/>
        <a:cs typeface="+mn-cs"/>
      </a:defRPr>
    </a:lvl6pPr>
    <a:lvl7pPr marL="4696060" algn="l" defTabSz="1565354" rtl="0" eaLnBrk="1" latinLnBrk="0" hangingPunct="1">
      <a:defRPr sz="3100" kern="1200">
        <a:solidFill>
          <a:schemeClr val="tx1"/>
        </a:solidFill>
        <a:latin typeface="+mn-lt"/>
        <a:ea typeface="+mn-ea"/>
        <a:cs typeface="+mn-cs"/>
      </a:defRPr>
    </a:lvl7pPr>
    <a:lvl8pPr marL="5478737" algn="l" defTabSz="1565354" rtl="0" eaLnBrk="1" latinLnBrk="0" hangingPunct="1">
      <a:defRPr sz="3100" kern="1200">
        <a:solidFill>
          <a:schemeClr val="tx1"/>
        </a:solidFill>
        <a:latin typeface="+mn-lt"/>
        <a:ea typeface="+mn-ea"/>
        <a:cs typeface="+mn-cs"/>
      </a:defRPr>
    </a:lvl8pPr>
    <a:lvl9pPr marL="6261414" algn="l" defTabSz="1565354" rtl="0" eaLnBrk="1" latinLnBrk="0" hangingPunct="1">
      <a:defRPr sz="31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0" d="100"/>
          <a:sy n="50" d="100"/>
        </p:scale>
        <p:origin x="-2928" y="-126"/>
      </p:cViewPr>
      <p:guideLst>
        <p:guide orient="horz" pos="5057"/>
        <p:guide pos="3572"/>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850583" y="4988254"/>
            <a:ext cx="9639935" cy="3441969"/>
          </a:xfrm>
        </p:spPr>
        <p:txBody>
          <a:bodyPr/>
          <a:lstStyle/>
          <a:p>
            <a:r>
              <a:rPr lang="pt-BR" smtClean="0"/>
              <a:t>Clique para editar o estilo do título mestre</a:t>
            </a:r>
            <a:endParaRPr lang="pt-BR"/>
          </a:p>
        </p:txBody>
      </p:sp>
      <p:sp>
        <p:nvSpPr>
          <p:cNvPr id="3" name="Subtítulo 2"/>
          <p:cNvSpPr>
            <a:spLocks noGrp="1"/>
          </p:cNvSpPr>
          <p:nvPr>
            <p:ph type="subTitle" idx="1"/>
          </p:nvPr>
        </p:nvSpPr>
        <p:spPr>
          <a:xfrm>
            <a:off x="1701165" y="9099286"/>
            <a:ext cx="7938770" cy="4103599"/>
          </a:xfrm>
        </p:spPr>
        <p:txBody>
          <a:bodyPr/>
          <a:lstStyle>
            <a:lvl1pPr marL="0" indent="0" algn="ctr">
              <a:buNone/>
              <a:defRPr>
                <a:solidFill>
                  <a:schemeClr val="tx1">
                    <a:tint val="75000"/>
                  </a:schemeClr>
                </a:solidFill>
              </a:defRPr>
            </a:lvl1pPr>
            <a:lvl2pPr marL="782677" indent="0" algn="ctr">
              <a:buNone/>
              <a:defRPr>
                <a:solidFill>
                  <a:schemeClr val="tx1">
                    <a:tint val="75000"/>
                  </a:schemeClr>
                </a:solidFill>
              </a:defRPr>
            </a:lvl2pPr>
            <a:lvl3pPr marL="1565354" indent="0" algn="ctr">
              <a:buNone/>
              <a:defRPr>
                <a:solidFill>
                  <a:schemeClr val="tx1">
                    <a:tint val="75000"/>
                  </a:schemeClr>
                </a:solidFill>
              </a:defRPr>
            </a:lvl3pPr>
            <a:lvl4pPr marL="2348030" indent="0" algn="ctr">
              <a:buNone/>
              <a:defRPr>
                <a:solidFill>
                  <a:schemeClr val="tx1">
                    <a:tint val="75000"/>
                  </a:schemeClr>
                </a:solidFill>
              </a:defRPr>
            </a:lvl4pPr>
            <a:lvl5pPr marL="3130706" indent="0" algn="ctr">
              <a:buNone/>
              <a:defRPr>
                <a:solidFill>
                  <a:schemeClr val="tx1">
                    <a:tint val="75000"/>
                  </a:schemeClr>
                </a:solidFill>
              </a:defRPr>
            </a:lvl5pPr>
            <a:lvl6pPr marL="3913382" indent="0" algn="ctr">
              <a:buNone/>
              <a:defRPr>
                <a:solidFill>
                  <a:schemeClr val="tx1">
                    <a:tint val="75000"/>
                  </a:schemeClr>
                </a:solidFill>
              </a:defRPr>
            </a:lvl6pPr>
            <a:lvl7pPr marL="4696060" indent="0" algn="ctr">
              <a:buNone/>
              <a:defRPr>
                <a:solidFill>
                  <a:schemeClr val="tx1">
                    <a:tint val="75000"/>
                  </a:schemeClr>
                </a:solidFill>
              </a:defRPr>
            </a:lvl7pPr>
            <a:lvl8pPr marL="5478737" indent="0" algn="ctr">
              <a:buNone/>
              <a:defRPr>
                <a:solidFill>
                  <a:schemeClr val="tx1">
                    <a:tint val="75000"/>
                  </a:schemeClr>
                </a:solidFill>
              </a:defRPr>
            </a:lvl8pPr>
            <a:lvl9pPr marL="6261414"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21BB3004-375D-432E-B53D-F866DD015A32}" type="datetimeFigureOut">
              <a:rPr lang="pt-BR" smtClean="0"/>
              <a:pPr/>
              <a:t>21/09/2015</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9591259D-585E-44DF-BAAB-2CCA03437BA8}" type="slidenum">
              <a:rPr lang="pt-BR" smtClean="0"/>
              <a:pPr/>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21BB3004-375D-432E-B53D-F866DD015A32}" type="datetimeFigureOut">
              <a:rPr lang="pt-BR" smtClean="0"/>
              <a:pPr/>
              <a:t>21/09/2015</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9591259D-585E-44DF-BAAB-2CCA03437BA8}" type="slidenum">
              <a:rPr lang="pt-BR" smtClean="0"/>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222297" y="643050"/>
            <a:ext cx="2551748" cy="13700967"/>
          </a:xfrm>
        </p:spPr>
        <p:txBody>
          <a:bodyPr vert="eaVert"/>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a:xfrm>
            <a:off x="567055" y="643050"/>
            <a:ext cx="7466224" cy="13700967"/>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21BB3004-375D-432E-B53D-F866DD015A32}" type="datetimeFigureOut">
              <a:rPr lang="pt-BR" smtClean="0"/>
              <a:pPr/>
              <a:t>21/09/2015</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9591259D-585E-44DF-BAAB-2CCA03437BA8}" type="slidenum">
              <a:rPr lang="pt-BR" smtClean="0"/>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21BB3004-375D-432E-B53D-F866DD015A32}" type="datetimeFigureOut">
              <a:rPr lang="pt-BR" smtClean="0"/>
              <a:pPr/>
              <a:t>21/09/2015</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9591259D-585E-44DF-BAAB-2CCA03437BA8}" type="slidenum">
              <a:rPr lang="pt-BR" smtClean="0"/>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895869" y="10318473"/>
            <a:ext cx="9639935" cy="3189210"/>
          </a:xfrm>
        </p:spPr>
        <p:txBody>
          <a:bodyPr anchor="t"/>
          <a:lstStyle>
            <a:lvl1pPr algn="l">
              <a:defRPr sz="6800" b="1" cap="all"/>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895869" y="6805883"/>
            <a:ext cx="9639935" cy="3512591"/>
          </a:xfrm>
        </p:spPr>
        <p:txBody>
          <a:bodyPr anchor="b"/>
          <a:lstStyle>
            <a:lvl1pPr marL="0" indent="0">
              <a:buNone/>
              <a:defRPr sz="3400">
                <a:solidFill>
                  <a:schemeClr val="tx1">
                    <a:tint val="75000"/>
                  </a:schemeClr>
                </a:solidFill>
              </a:defRPr>
            </a:lvl1pPr>
            <a:lvl2pPr marL="782677" indent="0">
              <a:buNone/>
              <a:defRPr sz="3100">
                <a:solidFill>
                  <a:schemeClr val="tx1">
                    <a:tint val="75000"/>
                  </a:schemeClr>
                </a:solidFill>
              </a:defRPr>
            </a:lvl2pPr>
            <a:lvl3pPr marL="1565354" indent="0">
              <a:buNone/>
              <a:defRPr sz="2600">
                <a:solidFill>
                  <a:schemeClr val="tx1">
                    <a:tint val="75000"/>
                  </a:schemeClr>
                </a:solidFill>
              </a:defRPr>
            </a:lvl3pPr>
            <a:lvl4pPr marL="2348030" indent="0">
              <a:buNone/>
              <a:defRPr sz="2400">
                <a:solidFill>
                  <a:schemeClr val="tx1">
                    <a:tint val="75000"/>
                  </a:schemeClr>
                </a:solidFill>
              </a:defRPr>
            </a:lvl4pPr>
            <a:lvl5pPr marL="3130706" indent="0">
              <a:buNone/>
              <a:defRPr sz="2400">
                <a:solidFill>
                  <a:schemeClr val="tx1">
                    <a:tint val="75000"/>
                  </a:schemeClr>
                </a:solidFill>
              </a:defRPr>
            </a:lvl5pPr>
            <a:lvl6pPr marL="3913382" indent="0">
              <a:buNone/>
              <a:defRPr sz="2400">
                <a:solidFill>
                  <a:schemeClr val="tx1">
                    <a:tint val="75000"/>
                  </a:schemeClr>
                </a:solidFill>
              </a:defRPr>
            </a:lvl6pPr>
            <a:lvl7pPr marL="4696060" indent="0">
              <a:buNone/>
              <a:defRPr sz="2400">
                <a:solidFill>
                  <a:schemeClr val="tx1">
                    <a:tint val="75000"/>
                  </a:schemeClr>
                </a:solidFill>
              </a:defRPr>
            </a:lvl7pPr>
            <a:lvl8pPr marL="5478737" indent="0">
              <a:buNone/>
              <a:defRPr sz="2400">
                <a:solidFill>
                  <a:schemeClr val="tx1">
                    <a:tint val="75000"/>
                  </a:schemeClr>
                </a:solidFill>
              </a:defRPr>
            </a:lvl8pPr>
            <a:lvl9pPr marL="6261414" indent="0">
              <a:buNone/>
              <a:defRPr sz="2400">
                <a:solidFill>
                  <a:schemeClr val="tx1">
                    <a:tint val="75000"/>
                  </a:schemeClr>
                </a:solidFill>
              </a:defRPr>
            </a:lvl9pPr>
          </a:lstStyle>
          <a:p>
            <a:pPr lvl="0"/>
            <a:r>
              <a:rPr lang="pt-BR" smtClean="0"/>
              <a:t>Clique para editar os estilos do texto mestre</a:t>
            </a:r>
          </a:p>
        </p:txBody>
      </p:sp>
      <p:sp>
        <p:nvSpPr>
          <p:cNvPr id="4" name="Espaço Reservado para Data 3"/>
          <p:cNvSpPr>
            <a:spLocks noGrp="1"/>
          </p:cNvSpPr>
          <p:nvPr>
            <p:ph type="dt" sz="half" idx="10"/>
          </p:nvPr>
        </p:nvSpPr>
        <p:spPr/>
        <p:txBody>
          <a:bodyPr/>
          <a:lstStyle/>
          <a:p>
            <a:fld id="{21BB3004-375D-432E-B53D-F866DD015A32}" type="datetimeFigureOut">
              <a:rPr lang="pt-BR" smtClean="0"/>
              <a:pPr/>
              <a:t>21/09/2015</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9591259D-585E-44DF-BAAB-2CCA03437BA8}" type="slidenum">
              <a:rPr lang="pt-BR" smtClean="0"/>
              <a:pPr/>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sz="half" idx="1"/>
          </p:nvPr>
        </p:nvSpPr>
        <p:spPr>
          <a:xfrm>
            <a:off x="567055" y="3746766"/>
            <a:ext cx="5008986" cy="10597249"/>
          </a:xfrm>
        </p:spPr>
        <p:txBody>
          <a:bodyPr/>
          <a:lstStyle>
            <a:lvl1pPr>
              <a:defRPr sz="4800"/>
            </a:lvl1pPr>
            <a:lvl2pPr>
              <a:defRPr sz="4000"/>
            </a:lvl2pPr>
            <a:lvl3pPr>
              <a:defRPr sz="3400"/>
            </a:lvl3pPr>
            <a:lvl4pPr>
              <a:defRPr sz="3100"/>
            </a:lvl4pPr>
            <a:lvl5pPr>
              <a:defRPr sz="3100"/>
            </a:lvl5pPr>
            <a:lvl6pPr>
              <a:defRPr sz="3100"/>
            </a:lvl6pPr>
            <a:lvl7pPr>
              <a:defRPr sz="3100"/>
            </a:lvl7pPr>
            <a:lvl8pPr>
              <a:defRPr sz="3100"/>
            </a:lvl8pPr>
            <a:lvl9pPr>
              <a:defRPr sz="31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5765059" y="3746766"/>
            <a:ext cx="5008986" cy="10597249"/>
          </a:xfrm>
        </p:spPr>
        <p:txBody>
          <a:bodyPr/>
          <a:lstStyle>
            <a:lvl1pPr>
              <a:defRPr sz="4800"/>
            </a:lvl1pPr>
            <a:lvl2pPr>
              <a:defRPr sz="4000"/>
            </a:lvl2pPr>
            <a:lvl3pPr>
              <a:defRPr sz="3400"/>
            </a:lvl3pPr>
            <a:lvl4pPr>
              <a:defRPr sz="3100"/>
            </a:lvl4pPr>
            <a:lvl5pPr>
              <a:defRPr sz="3100"/>
            </a:lvl5pPr>
            <a:lvl6pPr>
              <a:defRPr sz="3100"/>
            </a:lvl6pPr>
            <a:lvl7pPr>
              <a:defRPr sz="3100"/>
            </a:lvl7pPr>
            <a:lvl8pPr>
              <a:defRPr sz="3100"/>
            </a:lvl8pPr>
            <a:lvl9pPr>
              <a:defRPr sz="31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21BB3004-375D-432E-B53D-F866DD015A32}" type="datetimeFigureOut">
              <a:rPr lang="pt-BR" smtClean="0"/>
              <a:pPr/>
              <a:t>21/09/2015</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9591259D-585E-44DF-BAAB-2CCA03437BA8}" type="slidenum">
              <a:rPr lang="pt-BR" smtClean="0"/>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567057" y="3594366"/>
            <a:ext cx="5010955" cy="1497961"/>
          </a:xfrm>
        </p:spPr>
        <p:txBody>
          <a:bodyPr anchor="b"/>
          <a:lstStyle>
            <a:lvl1pPr marL="0" indent="0">
              <a:buNone/>
              <a:defRPr sz="4000" b="1"/>
            </a:lvl1pPr>
            <a:lvl2pPr marL="782677" indent="0">
              <a:buNone/>
              <a:defRPr sz="3400" b="1"/>
            </a:lvl2pPr>
            <a:lvl3pPr marL="1565354" indent="0">
              <a:buNone/>
              <a:defRPr sz="3100" b="1"/>
            </a:lvl3pPr>
            <a:lvl4pPr marL="2348030" indent="0">
              <a:buNone/>
              <a:defRPr sz="2600" b="1"/>
            </a:lvl4pPr>
            <a:lvl5pPr marL="3130706" indent="0">
              <a:buNone/>
              <a:defRPr sz="2600" b="1"/>
            </a:lvl5pPr>
            <a:lvl6pPr marL="3913382" indent="0">
              <a:buNone/>
              <a:defRPr sz="2600" b="1"/>
            </a:lvl6pPr>
            <a:lvl7pPr marL="4696060" indent="0">
              <a:buNone/>
              <a:defRPr sz="2600" b="1"/>
            </a:lvl7pPr>
            <a:lvl8pPr marL="5478737" indent="0">
              <a:buNone/>
              <a:defRPr sz="2600" b="1"/>
            </a:lvl8pPr>
            <a:lvl9pPr marL="6261414" indent="0">
              <a:buNone/>
              <a:defRPr sz="2600" b="1"/>
            </a:lvl9pPr>
          </a:lstStyle>
          <a:p>
            <a:pPr lvl="0"/>
            <a:r>
              <a:rPr lang="pt-BR" smtClean="0"/>
              <a:t>Clique para editar os estilos do texto mestre</a:t>
            </a:r>
          </a:p>
        </p:txBody>
      </p:sp>
      <p:sp>
        <p:nvSpPr>
          <p:cNvPr id="4" name="Espaço Reservado para Conteúdo 3"/>
          <p:cNvSpPr>
            <a:spLocks noGrp="1"/>
          </p:cNvSpPr>
          <p:nvPr>
            <p:ph sz="half" idx="2"/>
          </p:nvPr>
        </p:nvSpPr>
        <p:spPr>
          <a:xfrm>
            <a:off x="567057" y="5092328"/>
            <a:ext cx="5010955" cy="9251686"/>
          </a:xfrm>
        </p:spPr>
        <p:txBody>
          <a:bodyPr/>
          <a:lstStyle>
            <a:lvl1pPr>
              <a:defRPr sz="4000"/>
            </a:lvl1pPr>
            <a:lvl2pPr>
              <a:defRPr sz="3400"/>
            </a:lvl2pPr>
            <a:lvl3pPr>
              <a:defRPr sz="3100"/>
            </a:lvl3pPr>
            <a:lvl4pPr>
              <a:defRPr sz="2600"/>
            </a:lvl4pPr>
            <a:lvl5pPr>
              <a:defRPr sz="2600"/>
            </a:lvl5pPr>
            <a:lvl6pPr>
              <a:defRPr sz="2600"/>
            </a:lvl6pPr>
            <a:lvl7pPr>
              <a:defRPr sz="2600"/>
            </a:lvl7pPr>
            <a:lvl8pPr>
              <a:defRPr sz="2600"/>
            </a:lvl8pPr>
            <a:lvl9pPr>
              <a:defRPr sz="2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5761125" y="3594366"/>
            <a:ext cx="5012923" cy="1497961"/>
          </a:xfrm>
        </p:spPr>
        <p:txBody>
          <a:bodyPr anchor="b"/>
          <a:lstStyle>
            <a:lvl1pPr marL="0" indent="0">
              <a:buNone/>
              <a:defRPr sz="4000" b="1"/>
            </a:lvl1pPr>
            <a:lvl2pPr marL="782677" indent="0">
              <a:buNone/>
              <a:defRPr sz="3400" b="1"/>
            </a:lvl2pPr>
            <a:lvl3pPr marL="1565354" indent="0">
              <a:buNone/>
              <a:defRPr sz="3100" b="1"/>
            </a:lvl3pPr>
            <a:lvl4pPr marL="2348030" indent="0">
              <a:buNone/>
              <a:defRPr sz="2600" b="1"/>
            </a:lvl4pPr>
            <a:lvl5pPr marL="3130706" indent="0">
              <a:buNone/>
              <a:defRPr sz="2600" b="1"/>
            </a:lvl5pPr>
            <a:lvl6pPr marL="3913382" indent="0">
              <a:buNone/>
              <a:defRPr sz="2600" b="1"/>
            </a:lvl6pPr>
            <a:lvl7pPr marL="4696060" indent="0">
              <a:buNone/>
              <a:defRPr sz="2600" b="1"/>
            </a:lvl7pPr>
            <a:lvl8pPr marL="5478737" indent="0">
              <a:buNone/>
              <a:defRPr sz="2600" b="1"/>
            </a:lvl8pPr>
            <a:lvl9pPr marL="6261414" indent="0">
              <a:buNone/>
              <a:defRPr sz="26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5761125" y="5092328"/>
            <a:ext cx="5012923" cy="9251686"/>
          </a:xfrm>
        </p:spPr>
        <p:txBody>
          <a:bodyPr/>
          <a:lstStyle>
            <a:lvl1pPr>
              <a:defRPr sz="4000"/>
            </a:lvl1pPr>
            <a:lvl2pPr>
              <a:defRPr sz="3400"/>
            </a:lvl2pPr>
            <a:lvl3pPr>
              <a:defRPr sz="3100"/>
            </a:lvl3pPr>
            <a:lvl4pPr>
              <a:defRPr sz="2600"/>
            </a:lvl4pPr>
            <a:lvl5pPr>
              <a:defRPr sz="2600"/>
            </a:lvl5pPr>
            <a:lvl6pPr>
              <a:defRPr sz="2600"/>
            </a:lvl6pPr>
            <a:lvl7pPr>
              <a:defRPr sz="2600"/>
            </a:lvl7pPr>
            <a:lvl8pPr>
              <a:defRPr sz="2600"/>
            </a:lvl8pPr>
            <a:lvl9pPr>
              <a:defRPr sz="2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21BB3004-375D-432E-B53D-F866DD015A32}" type="datetimeFigureOut">
              <a:rPr lang="pt-BR" smtClean="0"/>
              <a:pPr/>
              <a:t>21/09/2015</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9591259D-585E-44DF-BAAB-2CCA03437BA8}" type="slidenum">
              <a:rPr lang="pt-BR" smtClean="0"/>
              <a:pPr/>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Data 2"/>
          <p:cNvSpPr>
            <a:spLocks noGrp="1"/>
          </p:cNvSpPr>
          <p:nvPr>
            <p:ph type="dt" sz="half" idx="10"/>
          </p:nvPr>
        </p:nvSpPr>
        <p:spPr/>
        <p:txBody>
          <a:bodyPr/>
          <a:lstStyle/>
          <a:p>
            <a:fld id="{21BB3004-375D-432E-B53D-F866DD015A32}" type="datetimeFigureOut">
              <a:rPr lang="pt-BR" smtClean="0"/>
              <a:pPr/>
              <a:t>21/09/2015</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9591259D-585E-44DF-BAAB-2CCA03437BA8}" type="slidenum">
              <a:rPr lang="pt-BR" smtClean="0"/>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21BB3004-375D-432E-B53D-F866DD015A32}" type="datetimeFigureOut">
              <a:rPr lang="pt-BR" smtClean="0"/>
              <a:pPr/>
              <a:t>21/09/2015</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9591259D-585E-44DF-BAAB-2CCA03437BA8}" type="slidenum">
              <a:rPr lang="pt-BR" smtClean="0"/>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567057" y="639328"/>
            <a:ext cx="3731144" cy="2720865"/>
          </a:xfrm>
        </p:spPr>
        <p:txBody>
          <a:bodyPr anchor="b"/>
          <a:lstStyle>
            <a:lvl1pPr algn="l">
              <a:defRPr sz="3400" b="1"/>
            </a:lvl1pPr>
          </a:lstStyle>
          <a:p>
            <a:r>
              <a:rPr lang="pt-BR" smtClean="0"/>
              <a:t>Clique para editar o estilo do título mestre</a:t>
            </a:r>
            <a:endParaRPr lang="pt-BR"/>
          </a:p>
        </p:txBody>
      </p:sp>
      <p:sp>
        <p:nvSpPr>
          <p:cNvPr id="3" name="Espaço Reservado para Conteúdo 2"/>
          <p:cNvSpPr>
            <a:spLocks noGrp="1"/>
          </p:cNvSpPr>
          <p:nvPr>
            <p:ph idx="1"/>
          </p:nvPr>
        </p:nvSpPr>
        <p:spPr>
          <a:xfrm>
            <a:off x="4434055" y="639330"/>
            <a:ext cx="6339991" cy="13704686"/>
          </a:xfrm>
        </p:spPr>
        <p:txBody>
          <a:bodyPr/>
          <a:lstStyle>
            <a:lvl1pPr>
              <a:defRPr sz="5500"/>
            </a:lvl1pPr>
            <a:lvl2pPr>
              <a:defRPr sz="4800"/>
            </a:lvl2pPr>
            <a:lvl3pPr>
              <a:defRPr sz="4000"/>
            </a:lvl3pPr>
            <a:lvl4pPr>
              <a:defRPr sz="3400"/>
            </a:lvl4pPr>
            <a:lvl5pPr>
              <a:defRPr sz="3400"/>
            </a:lvl5pPr>
            <a:lvl6pPr>
              <a:defRPr sz="3400"/>
            </a:lvl6pPr>
            <a:lvl7pPr>
              <a:defRPr sz="3400"/>
            </a:lvl7pPr>
            <a:lvl8pPr>
              <a:defRPr sz="3400"/>
            </a:lvl8pPr>
            <a:lvl9pPr>
              <a:defRPr sz="34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567057" y="3360195"/>
            <a:ext cx="3731144" cy="10983820"/>
          </a:xfrm>
        </p:spPr>
        <p:txBody>
          <a:bodyPr/>
          <a:lstStyle>
            <a:lvl1pPr marL="0" indent="0">
              <a:buNone/>
              <a:defRPr sz="2400"/>
            </a:lvl1pPr>
            <a:lvl2pPr marL="782677" indent="0">
              <a:buNone/>
              <a:defRPr sz="2100"/>
            </a:lvl2pPr>
            <a:lvl3pPr marL="1565354" indent="0">
              <a:buNone/>
              <a:defRPr sz="1600"/>
            </a:lvl3pPr>
            <a:lvl4pPr marL="2348030" indent="0">
              <a:buNone/>
              <a:defRPr sz="1600"/>
            </a:lvl4pPr>
            <a:lvl5pPr marL="3130706" indent="0">
              <a:buNone/>
              <a:defRPr sz="1600"/>
            </a:lvl5pPr>
            <a:lvl6pPr marL="3913382" indent="0">
              <a:buNone/>
              <a:defRPr sz="1600"/>
            </a:lvl6pPr>
            <a:lvl7pPr marL="4696060" indent="0">
              <a:buNone/>
              <a:defRPr sz="1600"/>
            </a:lvl7pPr>
            <a:lvl8pPr marL="5478737" indent="0">
              <a:buNone/>
              <a:defRPr sz="1600"/>
            </a:lvl8pPr>
            <a:lvl9pPr marL="6261414" indent="0">
              <a:buNone/>
              <a:defRPr sz="16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p>
            <a:fld id="{21BB3004-375D-432E-B53D-F866DD015A32}" type="datetimeFigureOut">
              <a:rPr lang="pt-BR" smtClean="0"/>
              <a:pPr/>
              <a:t>21/09/2015</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9591259D-585E-44DF-BAAB-2CCA03437BA8}" type="slidenum">
              <a:rPr lang="pt-BR" smtClean="0"/>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2222935" y="11240294"/>
            <a:ext cx="6804660" cy="1326982"/>
          </a:xfrm>
        </p:spPr>
        <p:txBody>
          <a:bodyPr anchor="b"/>
          <a:lstStyle>
            <a:lvl1pPr algn="l">
              <a:defRPr sz="3400" b="1"/>
            </a:lvl1pPr>
          </a:lstStyle>
          <a:p>
            <a:r>
              <a:rPr lang="pt-BR" smtClean="0"/>
              <a:t>Clique para editar o estilo do título mestre</a:t>
            </a:r>
            <a:endParaRPr lang="pt-BR"/>
          </a:p>
        </p:txBody>
      </p:sp>
      <p:sp>
        <p:nvSpPr>
          <p:cNvPr id="3" name="Espaço Reservado para Imagem 2"/>
          <p:cNvSpPr>
            <a:spLocks noGrp="1"/>
          </p:cNvSpPr>
          <p:nvPr>
            <p:ph type="pic" idx="1"/>
          </p:nvPr>
        </p:nvSpPr>
        <p:spPr>
          <a:xfrm>
            <a:off x="2222935" y="1434773"/>
            <a:ext cx="6804660" cy="9634538"/>
          </a:xfrm>
        </p:spPr>
        <p:txBody>
          <a:bodyPr/>
          <a:lstStyle>
            <a:lvl1pPr marL="0" indent="0">
              <a:buNone/>
              <a:defRPr sz="5500"/>
            </a:lvl1pPr>
            <a:lvl2pPr marL="782677" indent="0">
              <a:buNone/>
              <a:defRPr sz="4800"/>
            </a:lvl2pPr>
            <a:lvl3pPr marL="1565354" indent="0">
              <a:buNone/>
              <a:defRPr sz="4000"/>
            </a:lvl3pPr>
            <a:lvl4pPr marL="2348030" indent="0">
              <a:buNone/>
              <a:defRPr sz="3400"/>
            </a:lvl4pPr>
            <a:lvl5pPr marL="3130706" indent="0">
              <a:buNone/>
              <a:defRPr sz="3400"/>
            </a:lvl5pPr>
            <a:lvl6pPr marL="3913382" indent="0">
              <a:buNone/>
              <a:defRPr sz="3400"/>
            </a:lvl6pPr>
            <a:lvl7pPr marL="4696060" indent="0">
              <a:buNone/>
              <a:defRPr sz="3400"/>
            </a:lvl7pPr>
            <a:lvl8pPr marL="5478737" indent="0">
              <a:buNone/>
              <a:defRPr sz="3400"/>
            </a:lvl8pPr>
            <a:lvl9pPr marL="6261414" indent="0">
              <a:buNone/>
              <a:defRPr sz="3400"/>
            </a:lvl9pPr>
          </a:lstStyle>
          <a:p>
            <a:endParaRPr lang="pt-BR"/>
          </a:p>
        </p:txBody>
      </p:sp>
      <p:sp>
        <p:nvSpPr>
          <p:cNvPr id="4" name="Espaço Reservado para Texto 3"/>
          <p:cNvSpPr>
            <a:spLocks noGrp="1"/>
          </p:cNvSpPr>
          <p:nvPr>
            <p:ph type="body" sz="half" idx="2"/>
          </p:nvPr>
        </p:nvSpPr>
        <p:spPr>
          <a:xfrm>
            <a:off x="2222935" y="12567276"/>
            <a:ext cx="6804660" cy="1884531"/>
          </a:xfrm>
        </p:spPr>
        <p:txBody>
          <a:bodyPr/>
          <a:lstStyle>
            <a:lvl1pPr marL="0" indent="0">
              <a:buNone/>
              <a:defRPr sz="2400"/>
            </a:lvl1pPr>
            <a:lvl2pPr marL="782677" indent="0">
              <a:buNone/>
              <a:defRPr sz="2100"/>
            </a:lvl2pPr>
            <a:lvl3pPr marL="1565354" indent="0">
              <a:buNone/>
              <a:defRPr sz="1600"/>
            </a:lvl3pPr>
            <a:lvl4pPr marL="2348030" indent="0">
              <a:buNone/>
              <a:defRPr sz="1600"/>
            </a:lvl4pPr>
            <a:lvl5pPr marL="3130706" indent="0">
              <a:buNone/>
              <a:defRPr sz="1600"/>
            </a:lvl5pPr>
            <a:lvl6pPr marL="3913382" indent="0">
              <a:buNone/>
              <a:defRPr sz="1600"/>
            </a:lvl6pPr>
            <a:lvl7pPr marL="4696060" indent="0">
              <a:buNone/>
              <a:defRPr sz="1600"/>
            </a:lvl7pPr>
            <a:lvl8pPr marL="5478737" indent="0">
              <a:buNone/>
              <a:defRPr sz="1600"/>
            </a:lvl8pPr>
            <a:lvl9pPr marL="6261414" indent="0">
              <a:buNone/>
              <a:defRPr sz="16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p>
            <a:fld id="{21BB3004-375D-432E-B53D-F866DD015A32}" type="datetimeFigureOut">
              <a:rPr lang="pt-BR" smtClean="0"/>
              <a:pPr/>
              <a:t>21/09/2015</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9591259D-585E-44DF-BAAB-2CCA03437BA8}" type="slidenum">
              <a:rPr lang="pt-BR" smtClean="0"/>
              <a:pPr/>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567055" y="643047"/>
            <a:ext cx="10206990" cy="2676261"/>
          </a:xfrm>
          <a:prstGeom prst="rect">
            <a:avLst/>
          </a:prstGeom>
        </p:spPr>
        <p:txBody>
          <a:bodyPr vert="horz" lIns="156535" tIns="78268" rIns="156535" bIns="78268" rtlCol="0" anchor="ctr">
            <a:normAutofit/>
          </a:body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567055" y="3746766"/>
            <a:ext cx="10206990" cy="10597249"/>
          </a:xfrm>
          <a:prstGeom prst="rect">
            <a:avLst/>
          </a:prstGeom>
        </p:spPr>
        <p:txBody>
          <a:bodyPr vert="horz" lIns="156535" tIns="78268" rIns="156535" bIns="78268" rtlCol="0">
            <a:normAutofit/>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567055" y="14882984"/>
            <a:ext cx="2646257" cy="854917"/>
          </a:xfrm>
          <a:prstGeom prst="rect">
            <a:avLst/>
          </a:prstGeom>
        </p:spPr>
        <p:txBody>
          <a:bodyPr vert="horz" lIns="156535" tIns="78268" rIns="156535" bIns="78268" rtlCol="0" anchor="ctr"/>
          <a:lstStyle>
            <a:lvl1pPr algn="l">
              <a:defRPr sz="2100">
                <a:solidFill>
                  <a:schemeClr val="tx1">
                    <a:tint val="75000"/>
                  </a:schemeClr>
                </a:solidFill>
              </a:defRPr>
            </a:lvl1pPr>
          </a:lstStyle>
          <a:p>
            <a:fld id="{21BB3004-375D-432E-B53D-F866DD015A32}" type="datetimeFigureOut">
              <a:rPr lang="pt-BR" smtClean="0"/>
              <a:pPr/>
              <a:t>21/09/2015</a:t>
            </a:fld>
            <a:endParaRPr lang="pt-BR"/>
          </a:p>
        </p:txBody>
      </p:sp>
      <p:sp>
        <p:nvSpPr>
          <p:cNvPr id="5" name="Espaço Reservado para Rodapé 4"/>
          <p:cNvSpPr>
            <a:spLocks noGrp="1"/>
          </p:cNvSpPr>
          <p:nvPr>
            <p:ph type="ftr" sz="quarter" idx="3"/>
          </p:nvPr>
        </p:nvSpPr>
        <p:spPr>
          <a:xfrm>
            <a:off x="3874876" y="14882984"/>
            <a:ext cx="3591348" cy="854917"/>
          </a:xfrm>
          <a:prstGeom prst="rect">
            <a:avLst/>
          </a:prstGeom>
        </p:spPr>
        <p:txBody>
          <a:bodyPr vert="horz" lIns="156535" tIns="78268" rIns="156535" bIns="78268" rtlCol="0" anchor="ctr"/>
          <a:lstStyle>
            <a:lvl1pPr algn="ctr">
              <a:defRPr sz="21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8127788" y="14882984"/>
            <a:ext cx="2646257" cy="854917"/>
          </a:xfrm>
          <a:prstGeom prst="rect">
            <a:avLst/>
          </a:prstGeom>
        </p:spPr>
        <p:txBody>
          <a:bodyPr vert="horz" lIns="156535" tIns="78268" rIns="156535" bIns="78268" rtlCol="0" anchor="ctr"/>
          <a:lstStyle>
            <a:lvl1pPr algn="r">
              <a:defRPr sz="2100">
                <a:solidFill>
                  <a:schemeClr val="tx1">
                    <a:tint val="75000"/>
                  </a:schemeClr>
                </a:solidFill>
              </a:defRPr>
            </a:lvl1pPr>
          </a:lstStyle>
          <a:p>
            <a:fld id="{9591259D-585E-44DF-BAAB-2CCA03437BA8}" type="slidenum">
              <a:rPr lang="pt-BR" smtClean="0"/>
              <a:pPr/>
              <a:t>‹nº›</a:t>
            </a:fld>
            <a:endParaRPr lang="pt-B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565354" rtl="0" eaLnBrk="1" latinLnBrk="0" hangingPunct="1">
        <a:spcBef>
          <a:spcPct val="0"/>
        </a:spcBef>
        <a:buNone/>
        <a:defRPr sz="7500" kern="1200">
          <a:solidFill>
            <a:schemeClr val="tx1"/>
          </a:solidFill>
          <a:latin typeface="+mj-lt"/>
          <a:ea typeface="+mj-ea"/>
          <a:cs typeface="+mj-cs"/>
        </a:defRPr>
      </a:lvl1pPr>
    </p:titleStyle>
    <p:bodyStyle>
      <a:lvl1pPr marL="587008" indent="-587008" algn="l" defTabSz="1565354" rtl="0" eaLnBrk="1" latinLnBrk="0" hangingPunct="1">
        <a:spcBef>
          <a:spcPct val="20000"/>
        </a:spcBef>
        <a:buFont typeface="Arial" pitchFamily="34" charset="0"/>
        <a:buChar char="•"/>
        <a:defRPr sz="5500" kern="1200">
          <a:solidFill>
            <a:schemeClr val="tx1"/>
          </a:solidFill>
          <a:latin typeface="+mn-lt"/>
          <a:ea typeface="+mn-ea"/>
          <a:cs typeface="+mn-cs"/>
        </a:defRPr>
      </a:lvl1pPr>
      <a:lvl2pPr marL="1271849" indent="-489172" algn="l" defTabSz="1565354" rtl="0" eaLnBrk="1" latinLnBrk="0" hangingPunct="1">
        <a:spcBef>
          <a:spcPct val="20000"/>
        </a:spcBef>
        <a:buFont typeface="Arial" pitchFamily="34" charset="0"/>
        <a:buChar char="–"/>
        <a:defRPr sz="4800" kern="1200">
          <a:solidFill>
            <a:schemeClr val="tx1"/>
          </a:solidFill>
          <a:latin typeface="+mn-lt"/>
          <a:ea typeface="+mn-ea"/>
          <a:cs typeface="+mn-cs"/>
        </a:defRPr>
      </a:lvl2pPr>
      <a:lvl3pPr marL="1956692" indent="-391338" algn="l" defTabSz="1565354" rtl="0" eaLnBrk="1" latinLnBrk="0" hangingPunct="1">
        <a:spcBef>
          <a:spcPct val="20000"/>
        </a:spcBef>
        <a:buFont typeface="Arial" pitchFamily="34" charset="0"/>
        <a:buChar char="•"/>
        <a:defRPr sz="4000" kern="1200">
          <a:solidFill>
            <a:schemeClr val="tx1"/>
          </a:solidFill>
          <a:latin typeface="+mn-lt"/>
          <a:ea typeface="+mn-ea"/>
          <a:cs typeface="+mn-cs"/>
        </a:defRPr>
      </a:lvl3pPr>
      <a:lvl4pPr marL="2739367" indent="-391338" algn="l" defTabSz="1565354" rtl="0" eaLnBrk="1" latinLnBrk="0" hangingPunct="1">
        <a:spcBef>
          <a:spcPct val="20000"/>
        </a:spcBef>
        <a:buFont typeface="Arial" pitchFamily="34" charset="0"/>
        <a:buChar char="–"/>
        <a:defRPr sz="3400" kern="1200">
          <a:solidFill>
            <a:schemeClr val="tx1"/>
          </a:solidFill>
          <a:latin typeface="+mn-lt"/>
          <a:ea typeface="+mn-ea"/>
          <a:cs typeface="+mn-cs"/>
        </a:defRPr>
      </a:lvl4pPr>
      <a:lvl5pPr marL="3522044" indent="-391338" algn="l" defTabSz="1565354" rtl="0" eaLnBrk="1" latinLnBrk="0" hangingPunct="1">
        <a:spcBef>
          <a:spcPct val="20000"/>
        </a:spcBef>
        <a:buFont typeface="Arial" pitchFamily="34" charset="0"/>
        <a:buChar char="»"/>
        <a:defRPr sz="3400" kern="1200">
          <a:solidFill>
            <a:schemeClr val="tx1"/>
          </a:solidFill>
          <a:latin typeface="+mn-lt"/>
          <a:ea typeface="+mn-ea"/>
          <a:cs typeface="+mn-cs"/>
        </a:defRPr>
      </a:lvl5pPr>
      <a:lvl6pPr marL="4304722" indent="-391338" algn="l" defTabSz="1565354" rtl="0" eaLnBrk="1" latinLnBrk="0" hangingPunct="1">
        <a:spcBef>
          <a:spcPct val="20000"/>
        </a:spcBef>
        <a:buFont typeface="Arial" pitchFamily="34" charset="0"/>
        <a:buChar char="•"/>
        <a:defRPr sz="3400" kern="1200">
          <a:solidFill>
            <a:schemeClr val="tx1"/>
          </a:solidFill>
          <a:latin typeface="+mn-lt"/>
          <a:ea typeface="+mn-ea"/>
          <a:cs typeface="+mn-cs"/>
        </a:defRPr>
      </a:lvl6pPr>
      <a:lvl7pPr marL="5087399" indent="-391338" algn="l" defTabSz="1565354" rtl="0" eaLnBrk="1" latinLnBrk="0" hangingPunct="1">
        <a:spcBef>
          <a:spcPct val="20000"/>
        </a:spcBef>
        <a:buFont typeface="Arial" pitchFamily="34" charset="0"/>
        <a:buChar char="•"/>
        <a:defRPr sz="3400" kern="1200">
          <a:solidFill>
            <a:schemeClr val="tx1"/>
          </a:solidFill>
          <a:latin typeface="+mn-lt"/>
          <a:ea typeface="+mn-ea"/>
          <a:cs typeface="+mn-cs"/>
        </a:defRPr>
      </a:lvl7pPr>
      <a:lvl8pPr marL="5870075" indent="-391338" algn="l" defTabSz="1565354" rtl="0" eaLnBrk="1" latinLnBrk="0" hangingPunct="1">
        <a:spcBef>
          <a:spcPct val="20000"/>
        </a:spcBef>
        <a:buFont typeface="Arial" pitchFamily="34" charset="0"/>
        <a:buChar char="•"/>
        <a:defRPr sz="3400" kern="1200">
          <a:solidFill>
            <a:schemeClr val="tx1"/>
          </a:solidFill>
          <a:latin typeface="+mn-lt"/>
          <a:ea typeface="+mn-ea"/>
          <a:cs typeface="+mn-cs"/>
        </a:defRPr>
      </a:lvl8pPr>
      <a:lvl9pPr marL="6652752" indent="-391338" algn="l" defTabSz="1565354" rtl="0" eaLnBrk="1" latinLnBrk="0" hangingPunct="1">
        <a:spcBef>
          <a:spcPct val="20000"/>
        </a:spcBef>
        <a:buFont typeface="Arial" pitchFamily="34" charset="0"/>
        <a:buChar char="•"/>
        <a:defRPr sz="3400" kern="1200">
          <a:solidFill>
            <a:schemeClr val="tx1"/>
          </a:solidFill>
          <a:latin typeface="+mn-lt"/>
          <a:ea typeface="+mn-ea"/>
          <a:cs typeface="+mn-cs"/>
        </a:defRPr>
      </a:lvl9pPr>
    </p:bodyStyle>
    <p:otherStyle>
      <a:defPPr>
        <a:defRPr lang="pt-BR"/>
      </a:defPPr>
      <a:lvl1pPr marL="0" algn="l" defTabSz="1565354" rtl="0" eaLnBrk="1" latinLnBrk="0" hangingPunct="1">
        <a:defRPr sz="3100" kern="1200">
          <a:solidFill>
            <a:schemeClr val="tx1"/>
          </a:solidFill>
          <a:latin typeface="+mn-lt"/>
          <a:ea typeface="+mn-ea"/>
          <a:cs typeface="+mn-cs"/>
        </a:defRPr>
      </a:lvl1pPr>
      <a:lvl2pPr marL="782677" algn="l" defTabSz="1565354" rtl="0" eaLnBrk="1" latinLnBrk="0" hangingPunct="1">
        <a:defRPr sz="3100" kern="1200">
          <a:solidFill>
            <a:schemeClr val="tx1"/>
          </a:solidFill>
          <a:latin typeface="+mn-lt"/>
          <a:ea typeface="+mn-ea"/>
          <a:cs typeface="+mn-cs"/>
        </a:defRPr>
      </a:lvl2pPr>
      <a:lvl3pPr marL="1565354" algn="l" defTabSz="1565354" rtl="0" eaLnBrk="1" latinLnBrk="0" hangingPunct="1">
        <a:defRPr sz="3100" kern="1200">
          <a:solidFill>
            <a:schemeClr val="tx1"/>
          </a:solidFill>
          <a:latin typeface="+mn-lt"/>
          <a:ea typeface="+mn-ea"/>
          <a:cs typeface="+mn-cs"/>
        </a:defRPr>
      </a:lvl3pPr>
      <a:lvl4pPr marL="2348030" algn="l" defTabSz="1565354" rtl="0" eaLnBrk="1" latinLnBrk="0" hangingPunct="1">
        <a:defRPr sz="3100" kern="1200">
          <a:solidFill>
            <a:schemeClr val="tx1"/>
          </a:solidFill>
          <a:latin typeface="+mn-lt"/>
          <a:ea typeface="+mn-ea"/>
          <a:cs typeface="+mn-cs"/>
        </a:defRPr>
      </a:lvl4pPr>
      <a:lvl5pPr marL="3130706" algn="l" defTabSz="1565354" rtl="0" eaLnBrk="1" latinLnBrk="0" hangingPunct="1">
        <a:defRPr sz="3100" kern="1200">
          <a:solidFill>
            <a:schemeClr val="tx1"/>
          </a:solidFill>
          <a:latin typeface="+mn-lt"/>
          <a:ea typeface="+mn-ea"/>
          <a:cs typeface="+mn-cs"/>
        </a:defRPr>
      </a:lvl5pPr>
      <a:lvl6pPr marL="3913382" algn="l" defTabSz="1565354" rtl="0" eaLnBrk="1" latinLnBrk="0" hangingPunct="1">
        <a:defRPr sz="3100" kern="1200">
          <a:solidFill>
            <a:schemeClr val="tx1"/>
          </a:solidFill>
          <a:latin typeface="+mn-lt"/>
          <a:ea typeface="+mn-ea"/>
          <a:cs typeface="+mn-cs"/>
        </a:defRPr>
      </a:lvl6pPr>
      <a:lvl7pPr marL="4696060" algn="l" defTabSz="1565354" rtl="0" eaLnBrk="1" latinLnBrk="0" hangingPunct="1">
        <a:defRPr sz="3100" kern="1200">
          <a:solidFill>
            <a:schemeClr val="tx1"/>
          </a:solidFill>
          <a:latin typeface="+mn-lt"/>
          <a:ea typeface="+mn-ea"/>
          <a:cs typeface="+mn-cs"/>
        </a:defRPr>
      </a:lvl7pPr>
      <a:lvl8pPr marL="5478737" algn="l" defTabSz="1565354" rtl="0" eaLnBrk="1" latinLnBrk="0" hangingPunct="1">
        <a:defRPr sz="3100" kern="1200">
          <a:solidFill>
            <a:schemeClr val="tx1"/>
          </a:solidFill>
          <a:latin typeface="+mn-lt"/>
          <a:ea typeface="+mn-ea"/>
          <a:cs typeface="+mn-cs"/>
        </a:defRPr>
      </a:lvl8pPr>
      <a:lvl9pPr marL="6261414" algn="l" defTabSz="1565354" rtl="0" eaLnBrk="1" latinLnBrk="0" hangingPunct="1">
        <a:defRPr sz="3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hyperlink" Target="http://chc.cienciahoje.uol.com.br/astronomia-na-oca/" TargetMode="Externa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302" name="Imagem 1"/>
          <p:cNvPicPr>
            <a:picLocks noChangeArrowheads="1"/>
          </p:cNvPicPr>
          <p:nvPr/>
        </p:nvPicPr>
        <p:blipFill>
          <a:blip r:embed="rId2" cstate="print"/>
          <a:srcRect l="453" t="2912" r="680" b="6407"/>
          <a:stretch>
            <a:fillRect/>
          </a:stretch>
        </p:blipFill>
        <p:spPr bwMode="auto">
          <a:xfrm>
            <a:off x="-2464" y="-9924"/>
            <a:ext cx="11348807" cy="4299495"/>
          </a:xfrm>
          <a:prstGeom prst="rect">
            <a:avLst/>
          </a:prstGeom>
          <a:noFill/>
        </p:spPr>
      </p:pic>
      <p:pic>
        <p:nvPicPr>
          <p:cNvPr id="12290" name="Imagem 5" descr="logo_CDCC"/>
          <p:cNvPicPr>
            <a:picLocks noChangeAspect="1" noChangeArrowheads="1"/>
          </p:cNvPicPr>
          <p:nvPr/>
        </p:nvPicPr>
        <p:blipFill>
          <a:blip r:embed="rId3" cstate="print"/>
          <a:srcRect/>
          <a:stretch>
            <a:fillRect/>
          </a:stretch>
        </p:blipFill>
        <p:spPr bwMode="auto">
          <a:xfrm>
            <a:off x="7286633" y="14725525"/>
            <a:ext cx="1798089" cy="1026439"/>
          </a:xfrm>
          <a:prstGeom prst="rect">
            <a:avLst/>
          </a:prstGeom>
          <a:noFill/>
        </p:spPr>
      </p:pic>
      <p:sp>
        <p:nvSpPr>
          <p:cNvPr id="12304" name="Text Box 16"/>
          <p:cNvSpPr txBox="1">
            <a:spLocks noChangeArrowheads="1"/>
          </p:cNvSpPr>
          <p:nvPr/>
        </p:nvSpPr>
        <p:spPr bwMode="auto">
          <a:xfrm>
            <a:off x="1247584" y="3051572"/>
            <a:ext cx="8873362" cy="1220900"/>
          </a:xfrm>
          <a:prstGeom prst="rect">
            <a:avLst/>
          </a:prstGeom>
          <a:noFill/>
          <a:ln w="9525">
            <a:noFill/>
            <a:miter lim="800000"/>
            <a:headEnd/>
            <a:tailEnd/>
          </a:ln>
        </p:spPr>
        <p:txBody>
          <a:bodyPr vert="horz" wrap="square" lIns="111810" tIns="55906" rIns="111810" bIns="55906" numCol="1" anchor="t" anchorCtr="0" compatLnSpc="1">
            <a:prstTxWarp prst="textNoShape">
              <a:avLst/>
            </a:prstTxWarp>
            <a:spAutoFit/>
          </a:bodyPr>
          <a:lstStyle/>
          <a:p>
            <a:pPr algn="ctr" defTabSz="1118109" fontAlgn="base">
              <a:spcBef>
                <a:spcPct val="0"/>
              </a:spcBef>
              <a:spcAft>
                <a:spcPct val="0"/>
              </a:spcAft>
            </a:pPr>
            <a:r>
              <a:rPr lang="pt-BR" sz="2400" b="1" dirty="0" smtClean="0">
                <a:solidFill>
                  <a:srgbClr val="FDE9D9"/>
                </a:solidFill>
                <a:latin typeface="Century Gothic" pitchFamily="34" charset="0"/>
                <a:ea typeface="Calibri" pitchFamily="34" charset="0"/>
                <a:cs typeface="Aharoni" pitchFamily="2" charset="-79"/>
              </a:rPr>
              <a:t>Sábado, 26 de setembro de 2015, às 21:00</a:t>
            </a:r>
            <a:endParaRPr lang="pt-BR" sz="2400" dirty="0" smtClean="0">
              <a:latin typeface="Century Gothic" pitchFamily="34" charset="0"/>
              <a:cs typeface="Arial" pitchFamily="34" charset="0"/>
            </a:endParaRPr>
          </a:p>
          <a:p>
            <a:pPr algn="ctr" defTabSz="1118109" eaLnBrk="0" fontAlgn="base" hangingPunct="0">
              <a:spcBef>
                <a:spcPct val="0"/>
              </a:spcBef>
              <a:spcAft>
                <a:spcPct val="0"/>
              </a:spcAft>
            </a:pPr>
            <a:r>
              <a:rPr lang="pt-BR" sz="2400" b="1" dirty="0" smtClean="0">
                <a:solidFill>
                  <a:srgbClr val="FDE9D9"/>
                </a:solidFill>
                <a:latin typeface="Century Gothic" pitchFamily="34" charset="0"/>
                <a:ea typeface="Calibri" pitchFamily="34" charset="0"/>
                <a:cs typeface="Aharoni" pitchFamily="2" charset="-79"/>
              </a:rPr>
              <a:t>Auditório do Observatório Dietrich </a:t>
            </a:r>
            <a:r>
              <a:rPr lang="pt-BR" sz="2400" b="1" dirty="0" err="1" smtClean="0">
                <a:solidFill>
                  <a:srgbClr val="FDE9D9"/>
                </a:solidFill>
                <a:latin typeface="Century Gothic" pitchFamily="34" charset="0"/>
                <a:ea typeface="Calibri" pitchFamily="34" charset="0"/>
                <a:cs typeface="Aharoni" pitchFamily="2" charset="-79"/>
              </a:rPr>
              <a:t>Schiel</a:t>
            </a:r>
            <a:endParaRPr lang="pt-BR" sz="2400" dirty="0" smtClean="0">
              <a:latin typeface="Century Gothic" pitchFamily="34" charset="0"/>
              <a:cs typeface="Arial" pitchFamily="34" charset="0"/>
            </a:endParaRPr>
          </a:p>
          <a:p>
            <a:pPr algn="ctr" defTabSz="1118109" eaLnBrk="0" fontAlgn="base" hangingPunct="0">
              <a:spcBef>
                <a:spcPct val="0"/>
              </a:spcBef>
              <a:spcAft>
                <a:spcPct val="0"/>
              </a:spcAft>
            </a:pPr>
            <a:r>
              <a:rPr lang="pt-BR" sz="2400" b="1" dirty="0" smtClean="0">
                <a:solidFill>
                  <a:srgbClr val="FDE9D9"/>
                </a:solidFill>
                <a:latin typeface="Century Gothic" pitchFamily="34" charset="0"/>
                <a:ea typeface="Calibri" pitchFamily="34" charset="0"/>
                <a:cs typeface="Aharoni" pitchFamily="2" charset="-79"/>
              </a:rPr>
              <a:t>Entrada franca</a:t>
            </a:r>
            <a:endParaRPr lang="pt-BR" sz="2400" dirty="0" smtClean="0">
              <a:latin typeface="Century Gothic" pitchFamily="34" charset="0"/>
              <a:cs typeface="Arial" pitchFamily="34" charset="0"/>
            </a:endParaRPr>
          </a:p>
        </p:txBody>
      </p:sp>
      <p:sp>
        <p:nvSpPr>
          <p:cNvPr id="12301" name="Text Box 13"/>
          <p:cNvSpPr txBox="1">
            <a:spLocks noChangeArrowheads="1"/>
          </p:cNvSpPr>
          <p:nvPr/>
        </p:nvSpPr>
        <p:spPr bwMode="auto">
          <a:xfrm>
            <a:off x="629990" y="4356373"/>
            <a:ext cx="9899003" cy="2258063"/>
          </a:xfrm>
          <a:prstGeom prst="rect">
            <a:avLst/>
          </a:prstGeom>
          <a:noFill/>
          <a:ln w="9525">
            <a:noFill/>
            <a:miter lim="800000"/>
            <a:headEnd/>
            <a:tailEnd/>
          </a:ln>
        </p:spPr>
        <p:txBody>
          <a:bodyPr vert="horz" wrap="square" lIns="111810" tIns="55906" rIns="111810" bIns="55906" numCol="1" anchor="t" anchorCtr="0" compatLnSpc="1">
            <a:prstTxWarp prst="textNoShape">
              <a:avLst/>
            </a:prstTxWarp>
          </a:bodyPr>
          <a:lstStyle/>
          <a:p>
            <a:pPr algn="ctr" defTabSz="1118109" eaLnBrk="0" fontAlgn="base" hangingPunct="0">
              <a:spcBef>
                <a:spcPct val="0"/>
              </a:spcBef>
              <a:spcAft>
                <a:spcPct val="0"/>
              </a:spcAft>
            </a:pPr>
            <a:r>
              <a:rPr lang="pt-BR" sz="2400" b="1" dirty="0" smtClean="0">
                <a:solidFill>
                  <a:srgbClr val="000000"/>
                </a:solidFill>
                <a:latin typeface="Century Gothic" pitchFamily="34" charset="0"/>
                <a:ea typeface="Calibri" pitchFamily="34" charset="0"/>
                <a:cs typeface="Aharoni" pitchFamily="2" charset="-79"/>
              </a:rPr>
              <a:t>9ª Primavera de Museus – Museus e </a:t>
            </a:r>
            <a:r>
              <a:rPr lang="pt-BR" sz="2400" b="1" smtClean="0">
                <a:solidFill>
                  <a:srgbClr val="000000"/>
                </a:solidFill>
                <a:latin typeface="Century Gothic" pitchFamily="34" charset="0"/>
                <a:ea typeface="Calibri" pitchFamily="34" charset="0"/>
                <a:cs typeface="Aharoni" pitchFamily="2" charset="-79"/>
              </a:rPr>
              <a:t>Memórias Indígenas</a:t>
            </a:r>
            <a:endParaRPr lang="pt-BR" sz="2800" b="1" dirty="0" smtClean="0">
              <a:solidFill>
                <a:srgbClr val="000000"/>
              </a:solidFill>
              <a:latin typeface="Century Gothic" pitchFamily="34" charset="0"/>
              <a:ea typeface="Calibri" pitchFamily="34" charset="0"/>
              <a:cs typeface="Aharoni" pitchFamily="2" charset="-79"/>
            </a:endParaRPr>
          </a:p>
          <a:p>
            <a:pPr defTabSz="1118109" eaLnBrk="0" fontAlgn="base" hangingPunct="0">
              <a:spcBef>
                <a:spcPct val="0"/>
              </a:spcBef>
              <a:spcAft>
                <a:spcPct val="0"/>
              </a:spcAft>
            </a:pPr>
            <a:r>
              <a:rPr lang="pt-BR" sz="2800" b="1" dirty="0" smtClean="0">
                <a:solidFill>
                  <a:srgbClr val="000000"/>
                </a:solidFill>
                <a:latin typeface="Century Gothic" pitchFamily="34" charset="0"/>
                <a:ea typeface="Calibri" pitchFamily="34" charset="0"/>
                <a:cs typeface="Aharoni" pitchFamily="2" charset="-79"/>
              </a:rPr>
              <a:t>Tema da Palestra: </a:t>
            </a:r>
          </a:p>
          <a:p>
            <a:pPr algn="ctr" defTabSz="1118109" eaLnBrk="0" fontAlgn="base" hangingPunct="0">
              <a:spcBef>
                <a:spcPct val="0"/>
              </a:spcBef>
              <a:spcAft>
                <a:spcPct val="0"/>
              </a:spcAft>
            </a:pPr>
            <a:r>
              <a:rPr lang="pt-BR" sz="4800" dirty="0" smtClean="0">
                <a:solidFill>
                  <a:srgbClr val="000000"/>
                </a:solidFill>
                <a:latin typeface="Century Gothic" pitchFamily="34" charset="0"/>
                <a:ea typeface="Calibri" pitchFamily="34" charset="0"/>
                <a:cs typeface="Aharoni" pitchFamily="2" charset="-79"/>
              </a:rPr>
              <a:t>O Céu Tupi-Guarani</a:t>
            </a:r>
          </a:p>
          <a:p>
            <a:r>
              <a:rPr lang="pt-BR" sz="2800" b="1" dirty="0" smtClean="0">
                <a:solidFill>
                  <a:srgbClr val="000000"/>
                </a:solidFill>
                <a:latin typeface="Century Gothic" pitchFamily="34" charset="0"/>
                <a:ea typeface="Calibri" pitchFamily="34" charset="0"/>
                <a:cs typeface="Aharoni" pitchFamily="2" charset="-79"/>
              </a:rPr>
              <a:t/>
            </a:r>
            <a:br>
              <a:rPr lang="pt-BR" sz="2800" b="1" dirty="0" smtClean="0">
                <a:solidFill>
                  <a:srgbClr val="000000"/>
                </a:solidFill>
                <a:latin typeface="Century Gothic" pitchFamily="34" charset="0"/>
                <a:ea typeface="Calibri" pitchFamily="34" charset="0"/>
                <a:cs typeface="Aharoni" pitchFamily="2" charset="-79"/>
              </a:rPr>
            </a:br>
            <a:r>
              <a:rPr lang="pt-BR" sz="2800" b="1" dirty="0" smtClean="0">
                <a:solidFill>
                  <a:srgbClr val="000000"/>
                </a:solidFill>
                <a:latin typeface="Century Gothic" pitchFamily="34" charset="0"/>
                <a:ea typeface="Calibri" pitchFamily="34" charset="0"/>
                <a:cs typeface="Aharoni" pitchFamily="2" charset="-79"/>
              </a:rPr>
              <a:t>Palestrante: </a:t>
            </a:r>
            <a:r>
              <a:rPr lang="pt-BR" sz="2800" dirty="0" err="1" smtClean="0">
                <a:latin typeface="Century Gothic" pitchFamily="34" charset="0"/>
              </a:rPr>
              <a:t>Tamires</a:t>
            </a:r>
            <a:r>
              <a:rPr lang="pt-BR" sz="2800" dirty="0" smtClean="0">
                <a:latin typeface="Century Gothic" pitchFamily="34" charset="0"/>
              </a:rPr>
              <a:t> Cristina de Souza </a:t>
            </a:r>
            <a:r>
              <a:rPr lang="pt-BR" sz="2400" dirty="0" smtClean="0">
                <a:latin typeface="Century Gothic" pitchFamily="34" charset="0"/>
              </a:rPr>
              <a:t>(tamires.cristina.souza@usp.br)</a:t>
            </a:r>
            <a:endParaRPr lang="pt-BR" sz="1600" dirty="0" smtClean="0">
              <a:latin typeface="Century Gothic" pitchFamily="34" charset="0"/>
              <a:cs typeface="Arial" pitchFamily="34" charset="0"/>
            </a:endParaRPr>
          </a:p>
        </p:txBody>
      </p:sp>
      <p:sp>
        <p:nvSpPr>
          <p:cNvPr id="12303" name="Text Box 15"/>
          <p:cNvSpPr txBox="1">
            <a:spLocks noChangeArrowheads="1"/>
          </p:cNvSpPr>
          <p:nvPr/>
        </p:nvSpPr>
        <p:spPr bwMode="auto">
          <a:xfrm>
            <a:off x="0" y="1013486"/>
            <a:ext cx="11341100" cy="1505621"/>
          </a:xfrm>
          <a:prstGeom prst="rect">
            <a:avLst/>
          </a:prstGeom>
          <a:noFill/>
          <a:ln w="9525">
            <a:noFill/>
            <a:miter lim="800000"/>
            <a:headEnd/>
            <a:tailEnd/>
          </a:ln>
        </p:spPr>
        <p:txBody>
          <a:bodyPr vert="horz" wrap="square" lIns="111810" tIns="55906" rIns="111810" bIns="55906" numCol="1" anchor="t" anchorCtr="0" compatLnSpc="1">
            <a:prstTxWarp prst="textNoShape">
              <a:avLst/>
            </a:prstTxWarp>
            <a:spAutoFit/>
          </a:bodyPr>
          <a:lstStyle/>
          <a:p>
            <a:pPr algn="ctr" defTabSz="1118109" eaLnBrk="0" fontAlgn="base" hangingPunct="0">
              <a:spcBef>
                <a:spcPct val="0"/>
              </a:spcBef>
              <a:spcAft>
                <a:spcPct val="0"/>
              </a:spcAft>
            </a:pPr>
            <a:r>
              <a:rPr lang="pt-BR" sz="8800" b="1" dirty="0" smtClean="0">
                <a:solidFill>
                  <a:srgbClr val="FDE9D9"/>
                </a:solidFill>
                <a:latin typeface="Century Gothic" pitchFamily="34" charset="0"/>
                <a:ea typeface="Calibri" pitchFamily="34" charset="0"/>
                <a:cs typeface="Aharoni" pitchFamily="2" charset="-79"/>
              </a:rPr>
              <a:t>Sessão Astronomia</a:t>
            </a:r>
            <a:endParaRPr lang="pt-BR" sz="8800" dirty="0" smtClean="0">
              <a:latin typeface="Arial" pitchFamily="34" charset="0"/>
              <a:cs typeface="Arial" pitchFamily="34" charset="0"/>
            </a:endParaRPr>
          </a:p>
        </p:txBody>
      </p:sp>
      <p:sp>
        <p:nvSpPr>
          <p:cNvPr id="12291" name="Text Box 3"/>
          <p:cNvSpPr txBox="1">
            <a:spLocks noChangeArrowheads="1"/>
          </p:cNvSpPr>
          <p:nvPr/>
        </p:nvSpPr>
        <p:spPr bwMode="auto">
          <a:xfrm>
            <a:off x="629990" y="14710183"/>
            <a:ext cx="4010255" cy="591406"/>
          </a:xfrm>
          <a:prstGeom prst="rect">
            <a:avLst/>
          </a:prstGeom>
          <a:noFill/>
          <a:ln w="9525">
            <a:noFill/>
            <a:miter lim="800000"/>
            <a:headEnd/>
            <a:tailEnd/>
          </a:ln>
        </p:spPr>
        <p:txBody>
          <a:bodyPr vert="horz" wrap="square" lIns="111810" tIns="55906" rIns="111810" bIns="55906" numCol="1" anchor="t" anchorCtr="0" compatLnSpc="1">
            <a:prstTxWarp prst="textNoShape">
              <a:avLst/>
            </a:prstTxWarp>
          </a:bodyPr>
          <a:lstStyle/>
          <a:p>
            <a:pPr defTabSz="1118109" fontAlgn="base">
              <a:spcBef>
                <a:spcPct val="0"/>
              </a:spcBef>
              <a:spcAft>
                <a:spcPct val="0"/>
              </a:spcAft>
            </a:pPr>
            <a:r>
              <a:rPr lang="pt-BR" sz="1500" b="1" dirty="0" smtClean="0">
                <a:solidFill>
                  <a:srgbClr val="000000"/>
                </a:solidFill>
                <a:latin typeface="Century Gothic" pitchFamily="34" charset="0"/>
                <a:ea typeface="Calibri" pitchFamily="34" charset="0"/>
                <a:cs typeface="Times New Roman" pitchFamily="18" charset="0"/>
              </a:rPr>
              <a:t>Maiores informa</a:t>
            </a:r>
            <a:r>
              <a:rPr lang="pt-BR" sz="1500" b="1" dirty="0" smtClean="0">
                <a:solidFill>
                  <a:srgbClr val="000000"/>
                </a:solidFill>
                <a:latin typeface="Calibri"/>
                <a:ea typeface="Calibri" pitchFamily="34" charset="0"/>
                <a:cs typeface="Times New Roman" pitchFamily="18" charset="0"/>
              </a:rPr>
              <a:t>ç</a:t>
            </a:r>
            <a:r>
              <a:rPr lang="pt-BR" sz="1500" b="1" dirty="0" smtClean="0">
                <a:solidFill>
                  <a:srgbClr val="000000"/>
                </a:solidFill>
                <a:latin typeface="Century Gothic" pitchFamily="34" charset="0"/>
                <a:ea typeface="Calibri" pitchFamily="34" charset="0"/>
                <a:cs typeface="Times New Roman" pitchFamily="18" charset="0"/>
              </a:rPr>
              <a:t>ões: (16) 3373-9191</a:t>
            </a:r>
            <a:endParaRPr lang="pt-BR" sz="1500" dirty="0" smtClean="0">
              <a:latin typeface="Arial" pitchFamily="34" charset="0"/>
              <a:cs typeface="Arial" pitchFamily="34" charset="0"/>
            </a:endParaRPr>
          </a:p>
        </p:txBody>
      </p:sp>
      <p:sp>
        <p:nvSpPr>
          <p:cNvPr id="12306" name="Rectangle 18"/>
          <p:cNvSpPr>
            <a:spLocks noChangeArrowheads="1"/>
          </p:cNvSpPr>
          <p:nvPr/>
        </p:nvSpPr>
        <p:spPr bwMode="auto">
          <a:xfrm>
            <a:off x="1" y="-8236"/>
            <a:ext cx="225868" cy="589958"/>
          </a:xfrm>
          <a:prstGeom prst="rect">
            <a:avLst/>
          </a:prstGeom>
          <a:noFill/>
          <a:ln w="9525">
            <a:noFill/>
            <a:miter lim="800000"/>
            <a:headEnd/>
            <a:tailEnd/>
          </a:ln>
          <a:effectLst/>
        </p:spPr>
        <p:txBody>
          <a:bodyPr vert="horz" wrap="none" lIns="111810" tIns="55906" rIns="111810" bIns="55906" numCol="1" anchor="ctr" anchorCtr="0" compatLnSpc="1">
            <a:prstTxWarp prst="textNoShape">
              <a:avLst/>
            </a:prstTxWarp>
            <a:spAutoFit/>
          </a:bodyPr>
          <a:lstStyle/>
          <a:p>
            <a:endParaRPr lang="pt-BR"/>
          </a:p>
        </p:txBody>
      </p:sp>
      <p:sp>
        <p:nvSpPr>
          <p:cNvPr id="12308" name="Rectangle 20"/>
          <p:cNvSpPr>
            <a:spLocks noChangeArrowheads="1"/>
          </p:cNvSpPr>
          <p:nvPr/>
        </p:nvSpPr>
        <p:spPr bwMode="auto">
          <a:xfrm>
            <a:off x="1" y="278507"/>
            <a:ext cx="225868" cy="589958"/>
          </a:xfrm>
          <a:prstGeom prst="rect">
            <a:avLst/>
          </a:prstGeom>
          <a:noFill/>
          <a:ln w="9525">
            <a:noFill/>
            <a:miter lim="800000"/>
            <a:headEnd/>
            <a:tailEnd/>
          </a:ln>
          <a:effectLst/>
        </p:spPr>
        <p:txBody>
          <a:bodyPr vert="horz" wrap="none" lIns="111810" tIns="55906" rIns="111810" bIns="55906" numCol="1" anchor="ctr" anchorCtr="0" compatLnSpc="1">
            <a:prstTxWarp prst="textNoShape">
              <a:avLst/>
            </a:prstTxWarp>
            <a:spAutoFit/>
          </a:bodyPr>
          <a:lstStyle/>
          <a:p>
            <a:endParaRPr lang="pt-BR"/>
          </a:p>
        </p:txBody>
      </p:sp>
      <p:sp>
        <p:nvSpPr>
          <p:cNvPr id="32" name="Text Box 3"/>
          <p:cNvSpPr txBox="1">
            <a:spLocks noChangeArrowheads="1"/>
          </p:cNvSpPr>
          <p:nvPr/>
        </p:nvSpPr>
        <p:spPr bwMode="auto">
          <a:xfrm>
            <a:off x="5598542" y="14653517"/>
            <a:ext cx="1275856" cy="591406"/>
          </a:xfrm>
          <a:prstGeom prst="rect">
            <a:avLst/>
          </a:prstGeom>
          <a:noFill/>
          <a:ln w="9525">
            <a:noFill/>
            <a:miter lim="800000"/>
            <a:headEnd/>
            <a:tailEnd/>
          </a:ln>
        </p:spPr>
        <p:txBody>
          <a:bodyPr vert="horz" wrap="square" lIns="111810" tIns="55906" rIns="111810" bIns="55906" numCol="1" anchor="t" anchorCtr="0" compatLnSpc="1">
            <a:prstTxWarp prst="textNoShape">
              <a:avLst/>
            </a:prstTxWarp>
          </a:bodyPr>
          <a:lstStyle/>
          <a:p>
            <a:pPr defTabSz="1118109" fontAlgn="base">
              <a:spcBef>
                <a:spcPct val="0"/>
              </a:spcBef>
              <a:spcAft>
                <a:spcPct val="0"/>
              </a:spcAft>
            </a:pPr>
            <a:r>
              <a:rPr lang="pt-BR" sz="1500" b="1" dirty="0" smtClean="0">
                <a:solidFill>
                  <a:srgbClr val="000000"/>
                </a:solidFill>
                <a:latin typeface="Century Gothic" pitchFamily="34" charset="0"/>
                <a:ea typeface="Calibri" pitchFamily="34" charset="0"/>
                <a:cs typeface="Times New Roman" pitchFamily="18" charset="0"/>
              </a:rPr>
              <a:t>Realiza</a:t>
            </a:r>
            <a:r>
              <a:rPr lang="pt-BR" sz="1500" b="1" dirty="0" smtClean="0">
                <a:solidFill>
                  <a:srgbClr val="000000"/>
                </a:solidFill>
                <a:latin typeface="Calibri"/>
                <a:ea typeface="Calibri" pitchFamily="34" charset="0"/>
                <a:cs typeface="Times New Roman" pitchFamily="18" charset="0"/>
              </a:rPr>
              <a:t>ç</a:t>
            </a:r>
            <a:r>
              <a:rPr lang="pt-BR" sz="1500" b="1" dirty="0" smtClean="0">
                <a:solidFill>
                  <a:srgbClr val="000000"/>
                </a:solidFill>
                <a:latin typeface="Century Gothic" pitchFamily="34" charset="0"/>
                <a:ea typeface="Calibri" pitchFamily="34" charset="0"/>
                <a:cs typeface="Times New Roman" pitchFamily="18" charset="0"/>
              </a:rPr>
              <a:t>ão:</a:t>
            </a:r>
            <a:endParaRPr lang="pt-BR" sz="1500" dirty="0" smtClean="0">
              <a:latin typeface="Arial" pitchFamily="34" charset="0"/>
              <a:cs typeface="Arial" pitchFamily="34" charset="0"/>
            </a:endParaRPr>
          </a:p>
        </p:txBody>
      </p:sp>
      <p:sp>
        <p:nvSpPr>
          <p:cNvPr id="20" name="Retângulo 19"/>
          <p:cNvSpPr/>
          <p:nvPr/>
        </p:nvSpPr>
        <p:spPr>
          <a:xfrm>
            <a:off x="918022" y="12709301"/>
            <a:ext cx="4680520" cy="482236"/>
          </a:xfrm>
          <a:prstGeom prst="rect">
            <a:avLst/>
          </a:prstGeom>
        </p:spPr>
        <p:txBody>
          <a:bodyPr wrap="square" lIns="111810" tIns="55906" rIns="111810" bIns="55906">
            <a:spAutoFit/>
          </a:bodyPr>
          <a:lstStyle/>
          <a:p>
            <a:pPr algn="just"/>
            <a:r>
              <a:rPr lang="pt-BR" sz="1200" dirty="0" smtClean="0">
                <a:latin typeface="Century Gothic" pitchFamily="34" charset="0"/>
              </a:rPr>
              <a:t/>
            </a:r>
            <a:br>
              <a:rPr lang="pt-BR" sz="1200" dirty="0" smtClean="0">
                <a:latin typeface="Century Gothic" pitchFamily="34" charset="0"/>
              </a:rPr>
            </a:br>
            <a:endParaRPr lang="pt-BR" sz="1200" dirty="0">
              <a:solidFill>
                <a:srgbClr val="D09606"/>
              </a:solidFill>
              <a:latin typeface="Century Gothic" pitchFamily="34" charset="0"/>
            </a:endParaRPr>
          </a:p>
        </p:txBody>
      </p:sp>
      <p:pic>
        <p:nvPicPr>
          <p:cNvPr id="2" name="Picture 2" descr="C:\Users\ANDRE\Documents\MULTIMÍDIA\Imagens\logos\cda-logo-fundo-branco.jpg"/>
          <p:cNvPicPr>
            <a:picLocks noChangeAspect="1" noChangeArrowheads="1"/>
          </p:cNvPicPr>
          <p:nvPr/>
        </p:nvPicPr>
        <p:blipFill>
          <a:blip r:embed="rId4" cstate="print"/>
          <a:srcRect b="6015"/>
          <a:stretch>
            <a:fillRect/>
          </a:stretch>
        </p:blipFill>
        <p:spPr bwMode="auto">
          <a:xfrm>
            <a:off x="9413063" y="14437493"/>
            <a:ext cx="1515651" cy="1410511"/>
          </a:xfrm>
          <a:prstGeom prst="rect">
            <a:avLst/>
          </a:prstGeom>
          <a:noFill/>
        </p:spPr>
      </p:pic>
      <p:cxnSp>
        <p:nvCxnSpPr>
          <p:cNvPr id="22" name="Conector reto 21"/>
          <p:cNvCxnSpPr/>
          <p:nvPr/>
        </p:nvCxnSpPr>
        <p:spPr>
          <a:xfrm>
            <a:off x="701998" y="14221469"/>
            <a:ext cx="10081120" cy="0"/>
          </a:xfrm>
          <a:prstGeom prst="line">
            <a:avLst/>
          </a:prstGeom>
          <a:ln w="47625" cmpd="dbl">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CaixaDeTexto 16"/>
          <p:cNvSpPr txBox="1"/>
          <p:nvPr/>
        </p:nvSpPr>
        <p:spPr>
          <a:xfrm>
            <a:off x="5645836" y="7325446"/>
            <a:ext cx="4968552" cy="6555641"/>
          </a:xfrm>
          <a:prstGeom prst="rect">
            <a:avLst/>
          </a:prstGeom>
          <a:noFill/>
        </p:spPr>
        <p:txBody>
          <a:bodyPr wrap="square" rtlCol="0">
            <a:spAutoFit/>
          </a:bodyPr>
          <a:lstStyle/>
          <a:p>
            <a:pPr algn="just"/>
            <a:r>
              <a:rPr lang="pt-BR" sz="2000" b="1" dirty="0" smtClean="0">
                <a:solidFill>
                  <a:srgbClr val="000000"/>
                </a:solidFill>
                <a:latin typeface="Century Gothic" pitchFamily="34" charset="0"/>
                <a:ea typeface="Calibri" pitchFamily="34" charset="0"/>
                <a:cs typeface="Aharoni" pitchFamily="2" charset="-79"/>
              </a:rPr>
              <a:t>Sinopse:</a:t>
            </a:r>
          </a:p>
          <a:p>
            <a:pPr algn="just"/>
            <a:endParaRPr lang="pt-BR" sz="2000" dirty="0" smtClean="0">
              <a:latin typeface="Century Gothic" pitchFamily="34" charset="0"/>
            </a:endParaRPr>
          </a:p>
          <a:p>
            <a:pPr algn="just"/>
            <a:r>
              <a:rPr lang="pt-BR" sz="1900" dirty="0" smtClean="0">
                <a:latin typeface="Century Gothic" pitchFamily="34" charset="0"/>
              </a:rPr>
              <a:t>     A observação do céu sempre esteve presente nas sociedades, pois era por meio dela que se tornava possível prever fenômenos importantes como estações do ano, as fases da Lua, visto que alguns deles estavam diretamente relacionados à sobrevivência da comunidade.  Até os dias de hoje, os índios brasileiros usam uma Astronomia própria, consolidada por meio de observações do céu que lhes permitem definir qual a melhor época para a colheita, prever a chegada de chuvas, a duração dos dias, e a celebração de rituais.</a:t>
            </a:r>
          </a:p>
          <a:p>
            <a:pPr algn="just"/>
            <a:r>
              <a:rPr lang="pt-BR" sz="1900" dirty="0" smtClean="0">
                <a:latin typeface="Century Gothic" pitchFamily="34" charset="0"/>
              </a:rPr>
              <a:t> </a:t>
            </a:r>
          </a:p>
          <a:p>
            <a:pPr algn="just"/>
            <a:r>
              <a:rPr lang="pt-BR" sz="1900" dirty="0" smtClean="0">
                <a:latin typeface="Century Gothic" pitchFamily="34" charset="0"/>
              </a:rPr>
              <a:t>     Na Sessão Astronomia desta semana, a palestrante falará sobre a Astronomia dos indígenas brasileiros, suas constelações e seus mitos.</a:t>
            </a:r>
          </a:p>
        </p:txBody>
      </p:sp>
      <p:sp>
        <p:nvSpPr>
          <p:cNvPr id="1026" name="AutoShape 2" descr="mailbox://C:/Users/Jorge/AppData/Roaming/Thunderbird/Profiles/r658lv6z.default/Mail/cdcc.usp.br/Inbox?number=9231279&amp;part=1.3&amp;type=image/jpeg&amp;filename=PlutoNamesFig_crop.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pt-BR"/>
          </a:p>
        </p:txBody>
      </p:sp>
      <p:sp>
        <p:nvSpPr>
          <p:cNvPr id="3" name="AutoShape 4" descr="mailbox://C:/Users/Jorge/AppData/Roaming/Thunderbird/Profiles/r658lv6z.default/Mail/cdcc.usp.br/Inbox?number=9231279&amp;part=1.3&amp;type=image/jpeg&amp;filename=PlutoNamesFig_crop.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pt-BR"/>
          </a:p>
        </p:txBody>
      </p:sp>
      <p:sp>
        <p:nvSpPr>
          <p:cNvPr id="1031" name="Rectangle 7"/>
          <p:cNvSpPr>
            <a:spLocks noChangeArrowheads="1"/>
          </p:cNvSpPr>
          <p:nvPr/>
        </p:nvSpPr>
        <p:spPr bwMode="auto">
          <a:xfrm>
            <a:off x="604112" y="12133237"/>
            <a:ext cx="4778406" cy="1261884"/>
          </a:xfrm>
          <a:prstGeom prst="rect">
            <a:avLst/>
          </a:prstGeom>
          <a:solidFill>
            <a:srgbClr val="F4F4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defTabSz="914400" eaLnBrk="0" fontAlgn="base" hangingPunct="0">
              <a:spcBef>
                <a:spcPct val="0"/>
              </a:spcBef>
              <a:spcAft>
                <a:spcPct val="0"/>
              </a:spcAft>
            </a:pPr>
            <a:r>
              <a:rPr lang="pt-BR" sz="1600" dirty="0" smtClean="0">
                <a:latin typeface="Century Gothic" pitchFamily="34" charset="0"/>
              </a:rPr>
              <a:t>Crédito da imagem: Ricardo Oliveira /Agência </a:t>
            </a:r>
            <a:r>
              <a:rPr lang="pt-BR" sz="1600" dirty="0" err="1" smtClean="0">
                <a:latin typeface="Century Gothic" pitchFamily="34" charset="0"/>
              </a:rPr>
              <a:t>Fapeam</a:t>
            </a:r>
            <a:r>
              <a:rPr lang="pt-BR" sz="1600" dirty="0" smtClean="0">
                <a:latin typeface="Century Gothic" pitchFamily="34" charset="0"/>
              </a:rPr>
              <a:t>, disponível em </a:t>
            </a:r>
            <a:r>
              <a:rPr lang="pt-BR" sz="1600" u="sng" dirty="0" smtClean="0">
                <a:latin typeface="Century Gothic" pitchFamily="34" charset="0"/>
                <a:hlinkClick r:id="rId5"/>
              </a:rPr>
              <a:t>http://chc.cienciahoje.uol.com.br/astronomia-na-oca/</a:t>
            </a:r>
            <a:endParaRPr lang="pt-BR" sz="1600" dirty="0" smtClean="0">
              <a:latin typeface="Century Gothic"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sz="1200" b="0" i="0" u="none" strike="noStrike" cap="none" normalizeH="0" baseline="0" dirty="0" smtClean="0">
                <a:ln>
                  <a:noFill/>
                </a:ln>
                <a:solidFill>
                  <a:schemeClr val="tx1"/>
                </a:solidFill>
                <a:effectLst/>
                <a:latin typeface="Century Gothic" pitchFamily="34" charset="0"/>
                <a:cs typeface="Arial" pitchFamily="34" charset="0"/>
              </a:rPr>
              <a:t> </a:t>
            </a:r>
          </a:p>
        </p:txBody>
      </p:sp>
      <p:sp>
        <p:nvSpPr>
          <p:cNvPr id="4" name="AutoShape 2" descr="mailbox://C:/Users/Jorge/AppData/Roaming/Thunderbird/Profiles/r658lv6z.default/Mail/cdcc.usp.br/Inbox?number=9478316&amp;part=1.2&amp;type=image/jpeg&amp;filename=Imagem.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pt-BR"/>
          </a:p>
        </p:txBody>
      </p:sp>
      <p:pic>
        <p:nvPicPr>
          <p:cNvPr id="1027" name="Picture 3"/>
          <p:cNvPicPr>
            <a:picLocks noChangeAspect="1" noChangeArrowheads="1"/>
          </p:cNvPicPr>
          <p:nvPr/>
        </p:nvPicPr>
        <p:blipFill>
          <a:blip r:embed="rId6" cstate="print"/>
          <a:srcRect r="37395"/>
          <a:stretch>
            <a:fillRect/>
          </a:stretch>
        </p:blipFill>
        <p:spPr bwMode="auto">
          <a:xfrm>
            <a:off x="709335" y="7507473"/>
            <a:ext cx="4587124" cy="46085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1769</TotalTime>
  <Words>158</Words>
  <Application>Microsoft Office PowerPoint</Application>
  <PresentationFormat>Personalizar</PresentationFormat>
  <Paragraphs>18</Paragraphs>
  <Slides>1</Slides>
  <Notes>0</Notes>
  <HiddenSlides>0</HiddenSlides>
  <MMClips>0</MMClips>
  <ScaleCrop>false</ScaleCrop>
  <HeadingPairs>
    <vt:vector size="4" baseType="variant">
      <vt:variant>
        <vt:lpstr>Tema</vt:lpstr>
      </vt:variant>
      <vt:variant>
        <vt:i4>1</vt:i4>
      </vt:variant>
      <vt:variant>
        <vt:lpstr>Títulos de slides</vt:lpstr>
      </vt:variant>
      <vt:variant>
        <vt:i4>1</vt:i4>
      </vt:variant>
    </vt:vector>
  </HeadingPairs>
  <TitlesOfParts>
    <vt:vector size="2" baseType="lpstr">
      <vt:lpstr>Tema do Office</vt:lpstr>
      <vt:lpstr>Slide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ANDRE</dc:creator>
  <cp:lastModifiedBy>Jorge</cp:lastModifiedBy>
  <cp:revision>237</cp:revision>
  <dcterms:created xsi:type="dcterms:W3CDTF">2012-01-24T12:22:50Z</dcterms:created>
  <dcterms:modified xsi:type="dcterms:W3CDTF">2015-09-21T13:10:41Z</dcterms:modified>
</cp:coreProperties>
</file>