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jpeg" ContentType="image/jpeg"/>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412" y="-64"/>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p:nvPr/>
        </p:nvSpPr>
        <p:spPr>
          <a:xfrm>
            <a:off x="3881437" y="8686510"/>
            <a:ext cx="2973760" cy="454601"/>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a:t>
            </a:fld>
            <a:endParaRPr lang="pt-BR" sz="1200" b="0" i="0" u="none">
              <a:solidFill>
                <a:srgbClr val="000000"/>
              </a:solidFill>
              <a:latin typeface="Times New Roman"/>
              <a:ea typeface="Times New Roman"/>
              <a:cs typeface="Times New Roman"/>
              <a:sym typeface="Times New Roman"/>
            </a:endParaRPr>
          </a:p>
        </p:txBody>
      </p:sp>
      <p:sp>
        <p:nvSpPr>
          <p:cNvPr id="132" name="Shape 132"/>
          <p:cNvSpPr>
            <a:spLocks noGrp="1" noRot="1" noChangeAspect="1"/>
          </p:cNvSpPr>
          <p:nvPr>
            <p:ph type="sldImg" idx="2"/>
          </p:nvPr>
        </p:nvSpPr>
        <p:spPr>
          <a:xfrm>
            <a:off x="470957" y="694170"/>
            <a:ext cx="5916084"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33" name="Shape 133"/>
          <p:cNvSpPr txBox="1"/>
          <p:nvPr/>
        </p:nvSpPr>
        <p:spPr>
          <a:xfrm>
            <a:off x="686360" y="4342533"/>
            <a:ext cx="5486679" cy="4114510"/>
          </a:xfrm>
          <a:prstGeom prst="rect">
            <a:avLst/>
          </a:prstGeom>
          <a:noFill/>
          <a:ln>
            <a:noFill/>
          </a:ln>
        </p:spPr>
        <p:txBody>
          <a:bodyPr lIns="81475" tIns="40725" rIns="81475" bIns="40725" anchor="ctr" anchorCtr="0">
            <a:noAutofit/>
          </a:bodyPr>
          <a:lstStyle/>
          <a:p>
            <a:pPr marL="0" marR="0" lvl="0" indent="0" algn="l" rtl="0">
              <a:lnSpc>
                <a:spcPct val="93000"/>
              </a:lnSpc>
              <a:spcBef>
                <a:spcPts val="0"/>
              </a:spcBef>
              <a:spcAft>
                <a:spcPts val="0"/>
              </a:spcAft>
              <a:buNone/>
            </a:pPr>
            <a:endParaRPr sz="1600" b="0" i="0" u="none">
              <a:solidFill>
                <a:srgbClr val="000000"/>
              </a:solidFill>
              <a:latin typeface="Arial"/>
              <a:ea typeface="Arial"/>
              <a:cs typeface="Arial"/>
              <a:sym typeface="Arial"/>
            </a:endParaRPr>
          </a:p>
        </p:txBody>
      </p:sp>
      <p:sp>
        <p:nvSpPr>
          <p:cNvPr id="134" name="Shape 134"/>
          <p:cNvSpPr txBox="1">
            <a:spLocks noGrp="1"/>
          </p:cNvSpPr>
          <p:nvPr>
            <p:ph type="body" idx="1"/>
          </p:nvPr>
        </p:nvSpPr>
        <p:spPr>
          <a:xfrm>
            <a:off x="686360" y="4342533"/>
            <a:ext cx="5483877" cy="4111624"/>
          </a:xfrm>
          <a:prstGeom prst="rect">
            <a:avLst/>
          </a:prstGeom>
          <a:noFill/>
          <a:ln>
            <a:noFill/>
          </a:ln>
        </p:spPr>
        <p:txBody>
          <a:bodyPr lIns="81475" tIns="81475" rIns="81475" bIns="81475" anchor="ctr"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10</a:t>
            </a:fld>
            <a:endParaRPr lang="pt-BR" sz="1200" b="0" i="0" u="none">
              <a:solidFill>
                <a:srgbClr val="000000"/>
              </a:solidFill>
              <a:latin typeface="Times New Roman"/>
              <a:ea typeface="Times New Roman"/>
              <a:cs typeface="Times New Roman"/>
              <a:sym typeface="Times New Roman"/>
            </a:endParaRPr>
          </a:p>
        </p:txBody>
      </p:sp>
      <p:sp>
        <p:nvSpPr>
          <p:cNvPr id="199" name="Shape 199"/>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00" name="Shape 200"/>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01" name="Shape 201"/>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r>
              <a:rPr lang="pt-BR"/>
              <a:t>Buracos negros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11</a:t>
            </a:fld>
            <a:endParaRPr lang="pt-BR" sz="1200" b="0" i="0" u="none">
              <a:solidFill>
                <a:srgbClr val="000000"/>
              </a:solidFill>
              <a:latin typeface="Times New Roman"/>
              <a:ea typeface="Times New Roman"/>
              <a:cs typeface="Times New Roman"/>
              <a:sym typeface="Times New Roman"/>
            </a:endParaRPr>
          </a:p>
        </p:txBody>
      </p:sp>
      <p:sp>
        <p:nvSpPr>
          <p:cNvPr id="207" name="Shape 207"/>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08" name="Shape 208"/>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09" name="Shape 209"/>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r>
              <a:rPr lang="pt-BR"/>
              <a:t>Estrelas neutrons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12</a:t>
            </a:fld>
            <a:endParaRPr lang="pt-BR" sz="1200" b="0" i="0" u="none">
              <a:solidFill>
                <a:srgbClr val="000000"/>
              </a:solidFill>
              <a:latin typeface="Times New Roman"/>
              <a:ea typeface="Times New Roman"/>
              <a:cs typeface="Times New Roman"/>
              <a:sym typeface="Times New Roman"/>
            </a:endParaRPr>
          </a:p>
        </p:txBody>
      </p:sp>
      <p:sp>
        <p:nvSpPr>
          <p:cNvPr id="216" name="Shape 216"/>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17" name="Shape 217"/>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18" name="Shape 218"/>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r>
              <a:rPr lang="pt-BR"/>
              <a:t>Não haveria para onde fugir,, sistemas solar inteiro seria destruido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14</a:t>
            </a:fld>
            <a:endParaRPr lang="pt-BR" sz="1200" b="0" i="0" u="none">
              <a:solidFill>
                <a:srgbClr val="000000"/>
              </a:solidFill>
              <a:latin typeface="Times New Roman"/>
              <a:ea typeface="Times New Roman"/>
              <a:cs typeface="Times New Roman"/>
              <a:sym typeface="Times New Roman"/>
            </a:endParaRPr>
          </a:p>
        </p:txBody>
      </p:sp>
      <p:sp>
        <p:nvSpPr>
          <p:cNvPr id="229" name="Shape 229"/>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30" name="Shape 230"/>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31" name="Shape 231"/>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15</a:t>
            </a:fld>
            <a:endParaRPr lang="pt-BR" sz="1200" b="0" i="0" u="none">
              <a:solidFill>
                <a:srgbClr val="000000"/>
              </a:solidFill>
              <a:latin typeface="Times New Roman"/>
              <a:ea typeface="Times New Roman"/>
              <a:cs typeface="Times New Roman"/>
              <a:sym typeface="Times New Roman"/>
            </a:endParaRPr>
          </a:p>
        </p:txBody>
      </p:sp>
      <p:sp>
        <p:nvSpPr>
          <p:cNvPr id="237" name="Shape 237"/>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38" name="Shape 238"/>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39" name="Shape 239"/>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16</a:t>
            </a:fld>
            <a:endParaRPr lang="pt-BR" sz="1200" b="0" i="0" u="none">
              <a:solidFill>
                <a:srgbClr val="000000"/>
              </a:solidFill>
              <a:latin typeface="Times New Roman"/>
              <a:ea typeface="Times New Roman"/>
              <a:cs typeface="Times New Roman"/>
              <a:sym typeface="Times New Roman"/>
            </a:endParaRPr>
          </a:p>
        </p:txBody>
      </p:sp>
      <p:sp>
        <p:nvSpPr>
          <p:cNvPr id="245" name="Shape 245"/>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46" name="Shape 246"/>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47" name="Shape 247"/>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r>
              <a:rPr lang="pt-BR" sz="900">
                <a:solidFill>
                  <a:srgbClr val="333333"/>
                </a:solidFill>
                <a:highlight>
                  <a:srgbClr val="FFFFFF"/>
                </a:highlight>
                <a:latin typeface="Verdana"/>
                <a:ea typeface="Verdana"/>
                <a:cs typeface="Verdana"/>
                <a:sym typeface="Verdana"/>
              </a:rPr>
              <a:t>A missão Kepler da Nasa foi um sucesso total. Descobriu milhares de prováveis exoplanetas – mundos que orbitam outras estrelas – e mais de 100 deles já foram examinados e confirmados. Muitos desses planetas estão entre os menores e mais parecidos com a Terra conhecidos: dos 25 exoplanetas de menor diâmetro descobertos até o momento, só um não foi encontrado pelo Kepler.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17</a:t>
            </a:fld>
            <a:endParaRPr lang="pt-BR" sz="1200" b="0" i="0" u="none">
              <a:solidFill>
                <a:srgbClr val="000000"/>
              </a:solidFill>
              <a:latin typeface="Times New Roman"/>
              <a:ea typeface="Times New Roman"/>
              <a:cs typeface="Times New Roman"/>
              <a:sym typeface="Times New Roman"/>
            </a:endParaRPr>
          </a:p>
        </p:txBody>
      </p:sp>
      <p:sp>
        <p:nvSpPr>
          <p:cNvPr id="253" name="Shape 253"/>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54" name="Shape 254"/>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55" name="Shape 255"/>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18</a:t>
            </a:fld>
            <a:endParaRPr lang="pt-BR" sz="1200" b="0" i="0" u="none">
              <a:solidFill>
                <a:srgbClr val="000000"/>
              </a:solidFill>
              <a:latin typeface="Times New Roman"/>
              <a:ea typeface="Times New Roman"/>
              <a:cs typeface="Times New Roman"/>
              <a:sym typeface="Times New Roman"/>
            </a:endParaRPr>
          </a:p>
        </p:txBody>
      </p:sp>
      <p:sp>
        <p:nvSpPr>
          <p:cNvPr id="261" name="Shape 261"/>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62" name="Shape 262"/>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63" name="Shape 263"/>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19</a:t>
            </a:fld>
            <a:endParaRPr lang="pt-BR" sz="1200" b="0" i="0" u="none">
              <a:solidFill>
                <a:srgbClr val="000000"/>
              </a:solidFill>
              <a:latin typeface="Times New Roman"/>
              <a:ea typeface="Times New Roman"/>
              <a:cs typeface="Times New Roman"/>
              <a:sym typeface="Times New Roman"/>
            </a:endParaRPr>
          </a:p>
        </p:txBody>
      </p:sp>
      <p:sp>
        <p:nvSpPr>
          <p:cNvPr id="269" name="Shape 269"/>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70" name="Shape 270"/>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71" name="Shape 271"/>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p:nvPr/>
        </p:nvSpPr>
        <p:spPr>
          <a:xfrm>
            <a:off x="3881437" y="8686510"/>
            <a:ext cx="2973760" cy="454601"/>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a:t>
            </a:fld>
            <a:endParaRPr lang="pt-BR" sz="1200" b="0" i="0" u="none">
              <a:solidFill>
                <a:srgbClr val="000000"/>
              </a:solidFill>
              <a:latin typeface="Times New Roman"/>
              <a:ea typeface="Times New Roman"/>
              <a:cs typeface="Times New Roman"/>
              <a:sym typeface="Times New Roman"/>
            </a:endParaRPr>
          </a:p>
        </p:txBody>
      </p:sp>
      <p:sp>
        <p:nvSpPr>
          <p:cNvPr id="139" name="Shape 139"/>
          <p:cNvSpPr>
            <a:spLocks noGrp="1" noRot="1" noChangeAspect="1"/>
          </p:cNvSpPr>
          <p:nvPr>
            <p:ph type="sldImg" idx="2"/>
          </p:nvPr>
        </p:nvSpPr>
        <p:spPr>
          <a:xfrm>
            <a:off x="470957" y="694170"/>
            <a:ext cx="5916084"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40" name="Shape 140"/>
          <p:cNvSpPr txBox="1"/>
          <p:nvPr/>
        </p:nvSpPr>
        <p:spPr>
          <a:xfrm>
            <a:off x="686360" y="4342533"/>
            <a:ext cx="5486679" cy="4114510"/>
          </a:xfrm>
          <a:prstGeom prst="rect">
            <a:avLst/>
          </a:prstGeom>
          <a:noFill/>
          <a:ln>
            <a:noFill/>
          </a:ln>
        </p:spPr>
        <p:txBody>
          <a:bodyPr lIns="81475" tIns="40725" rIns="81475" bIns="40725" anchor="ctr" anchorCtr="0">
            <a:noAutofit/>
          </a:bodyPr>
          <a:lstStyle/>
          <a:p>
            <a:pPr marL="0" marR="0" lvl="0" indent="0" algn="l" rtl="0">
              <a:lnSpc>
                <a:spcPct val="93000"/>
              </a:lnSpc>
              <a:spcBef>
                <a:spcPts val="0"/>
              </a:spcBef>
              <a:spcAft>
                <a:spcPts val="0"/>
              </a:spcAft>
              <a:buNone/>
            </a:pPr>
            <a:endParaRPr sz="1600" b="0" i="0" u="none">
              <a:solidFill>
                <a:srgbClr val="000000"/>
              </a:solidFill>
              <a:latin typeface="Arial"/>
              <a:ea typeface="Arial"/>
              <a:cs typeface="Arial"/>
              <a:sym typeface="Arial"/>
            </a:endParaRPr>
          </a:p>
        </p:txBody>
      </p:sp>
      <p:sp>
        <p:nvSpPr>
          <p:cNvPr id="141" name="Shape 141"/>
          <p:cNvSpPr txBox="1">
            <a:spLocks noGrp="1"/>
          </p:cNvSpPr>
          <p:nvPr>
            <p:ph type="body" idx="1"/>
          </p:nvPr>
        </p:nvSpPr>
        <p:spPr>
          <a:xfrm>
            <a:off x="686360" y="4342533"/>
            <a:ext cx="5483877" cy="4111624"/>
          </a:xfrm>
          <a:prstGeom prst="rect">
            <a:avLst/>
          </a:prstGeom>
          <a:noFill/>
          <a:ln>
            <a:noFill/>
          </a:ln>
        </p:spPr>
        <p:txBody>
          <a:bodyPr lIns="81475" tIns="81475" rIns="81475" bIns="81475" anchor="ctr"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20</a:t>
            </a:fld>
            <a:endParaRPr lang="pt-BR" sz="1200" b="0" i="0" u="none">
              <a:solidFill>
                <a:srgbClr val="000000"/>
              </a:solidFill>
              <a:latin typeface="Times New Roman"/>
              <a:ea typeface="Times New Roman"/>
              <a:cs typeface="Times New Roman"/>
              <a:sym typeface="Times New Roman"/>
            </a:endParaRPr>
          </a:p>
        </p:txBody>
      </p:sp>
      <p:sp>
        <p:nvSpPr>
          <p:cNvPr id="277" name="Shape 277"/>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78" name="Shape 278"/>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79" name="Shape 279"/>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21</a:t>
            </a:fld>
            <a:endParaRPr lang="pt-BR" sz="1200" b="0" i="0" u="none">
              <a:solidFill>
                <a:srgbClr val="000000"/>
              </a:solidFill>
              <a:latin typeface="Times New Roman"/>
              <a:ea typeface="Times New Roman"/>
              <a:cs typeface="Times New Roman"/>
              <a:sym typeface="Times New Roman"/>
            </a:endParaRPr>
          </a:p>
        </p:txBody>
      </p:sp>
      <p:sp>
        <p:nvSpPr>
          <p:cNvPr id="284" name="Shape 284"/>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85" name="Shape 285"/>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86" name="Shape 286"/>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22</a:t>
            </a:fld>
            <a:endParaRPr lang="pt-BR" sz="1200" b="0" i="0" u="none">
              <a:solidFill>
                <a:srgbClr val="000000"/>
              </a:solidFill>
              <a:latin typeface="Times New Roman"/>
              <a:ea typeface="Times New Roman"/>
              <a:cs typeface="Times New Roman"/>
              <a:sym typeface="Times New Roman"/>
            </a:endParaRPr>
          </a:p>
        </p:txBody>
      </p:sp>
      <p:sp>
        <p:nvSpPr>
          <p:cNvPr id="292" name="Shape 292"/>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93" name="Shape 293"/>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294" name="Shape 294"/>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23</a:t>
            </a:fld>
            <a:endParaRPr lang="pt-BR" sz="1200" b="0" i="0" u="none">
              <a:solidFill>
                <a:srgbClr val="000000"/>
              </a:solidFill>
              <a:latin typeface="Times New Roman"/>
              <a:ea typeface="Times New Roman"/>
              <a:cs typeface="Times New Roman"/>
              <a:sym typeface="Times New Roman"/>
            </a:endParaRPr>
          </a:p>
        </p:txBody>
      </p:sp>
      <p:sp>
        <p:nvSpPr>
          <p:cNvPr id="300" name="Shape 300"/>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01" name="Shape 301"/>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02" name="Shape 302"/>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24</a:t>
            </a:fld>
            <a:endParaRPr lang="pt-BR" sz="1200" b="0" i="0" u="none">
              <a:solidFill>
                <a:srgbClr val="000000"/>
              </a:solidFill>
              <a:latin typeface="Times New Roman"/>
              <a:ea typeface="Times New Roman"/>
              <a:cs typeface="Times New Roman"/>
              <a:sym typeface="Times New Roman"/>
            </a:endParaRPr>
          </a:p>
        </p:txBody>
      </p:sp>
      <p:sp>
        <p:nvSpPr>
          <p:cNvPr id="310" name="Shape 310"/>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11" name="Shape 311"/>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12" name="Shape 312"/>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25</a:t>
            </a:fld>
            <a:endParaRPr lang="pt-BR" sz="1200" b="0" i="0" u="none">
              <a:solidFill>
                <a:srgbClr val="000000"/>
              </a:solidFill>
              <a:latin typeface="Times New Roman"/>
              <a:ea typeface="Times New Roman"/>
              <a:cs typeface="Times New Roman"/>
              <a:sym typeface="Times New Roman"/>
            </a:endParaRPr>
          </a:p>
        </p:txBody>
      </p:sp>
      <p:sp>
        <p:nvSpPr>
          <p:cNvPr id="318" name="Shape 318"/>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19" name="Shape 319"/>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20" name="Shape 320"/>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26</a:t>
            </a:fld>
            <a:endParaRPr lang="pt-BR" sz="1200" b="0" i="0" u="none">
              <a:solidFill>
                <a:srgbClr val="000000"/>
              </a:solidFill>
              <a:latin typeface="Times New Roman"/>
              <a:ea typeface="Times New Roman"/>
              <a:cs typeface="Times New Roman"/>
              <a:sym typeface="Times New Roman"/>
            </a:endParaRPr>
          </a:p>
        </p:txBody>
      </p:sp>
      <p:sp>
        <p:nvSpPr>
          <p:cNvPr id="325" name="Shape 325"/>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26" name="Shape 326"/>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27" name="Shape 327"/>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27</a:t>
            </a:fld>
            <a:endParaRPr lang="pt-BR" sz="1200" b="0" i="0" u="none">
              <a:solidFill>
                <a:srgbClr val="000000"/>
              </a:solidFill>
              <a:latin typeface="Times New Roman"/>
              <a:ea typeface="Times New Roman"/>
              <a:cs typeface="Times New Roman"/>
              <a:sym typeface="Times New Roman"/>
            </a:endParaRPr>
          </a:p>
        </p:txBody>
      </p:sp>
      <p:sp>
        <p:nvSpPr>
          <p:cNvPr id="333" name="Shape 333"/>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34" name="Shape 334"/>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35" name="Shape 335"/>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29</a:t>
            </a:fld>
            <a:endParaRPr lang="pt-BR" sz="1200" b="0" i="0" u="none">
              <a:solidFill>
                <a:srgbClr val="000000"/>
              </a:solidFill>
              <a:latin typeface="Times New Roman"/>
              <a:ea typeface="Times New Roman"/>
              <a:cs typeface="Times New Roman"/>
              <a:sym typeface="Times New Roman"/>
            </a:endParaRPr>
          </a:p>
        </p:txBody>
      </p:sp>
      <p:sp>
        <p:nvSpPr>
          <p:cNvPr id="347" name="Shape 347"/>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48" name="Shape 348"/>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49" name="Shape 349"/>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p:nvPr/>
        </p:nvSpPr>
        <p:spPr>
          <a:xfrm>
            <a:off x="3881437" y="8686510"/>
            <a:ext cx="2973760" cy="454601"/>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3</a:t>
            </a:fld>
            <a:endParaRPr lang="pt-BR" sz="1200" b="0" i="0" u="none">
              <a:solidFill>
                <a:srgbClr val="000000"/>
              </a:solidFill>
              <a:latin typeface="Times New Roman"/>
              <a:ea typeface="Times New Roman"/>
              <a:cs typeface="Times New Roman"/>
              <a:sym typeface="Times New Roman"/>
            </a:endParaRPr>
          </a:p>
        </p:txBody>
      </p:sp>
      <p:sp>
        <p:nvSpPr>
          <p:cNvPr id="147" name="Shape 147"/>
          <p:cNvSpPr>
            <a:spLocks noGrp="1" noRot="1" noChangeAspect="1"/>
          </p:cNvSpPr>
          <p:nvPr>
            <p:ph type="sldImg" idx="2"/>
          </p:nvPr>
        </p:nvSpPr>
        <p:spPr>
          <a:xfrm>
            <a:off x="470957" y="694170"/>
            <a:ext cx="5916084"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48" name="Shape 148"/>
          <p:cNvSpPr txBox="1"/>
          <p:nvPr/>
        </p:nvSpPr>
        <p:spPr>
          <a:xfrm>
            <a:off x="686360" y="4342533"/>
            <a:ext cx="5486679" cy="411451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0" i="0" u="none">
                <a:solidFill>
                  <a:srgbClr val="000000"/>
                </a:solidFill>
                <a:latin typeface="Arial"/>
                <a:ea typeface="Arial"/>
                <a:cs typeface="Arial"/>
                <a:sym typeface="Arial"/>
              </a:rPr>
              <a:t>http://www.culturamix.com/wp-content/gallery/chuva-de-meteoro-2011/chuva-de-meteoro-2011-21.jpg</a:t>
            </a:r>
          </a:p>
        </p:txBody>
      </p:sp>
      <p:sp>
        <p:nvSpPr>
          <p:cNvPr id="149" name="Shape 149"/>
          <p:cNvSpPr txBox="1">
            <a:spLocks noGrp="1"/>
          </p:cNvSpPr>
          <p:nvPr>
            <p:ph type="body" idx="1"/>
          </p:nvPr>
        </p:nvSpPr>
        <p:spPr>
          <a:xfrm>
            <a:off x="686360" y="4342533"/>
            <a:ext cx="5483877" cy="4111624"/>
          </a:xfrm>
          <a:prstGeom prst="rect">
            <a:avLst/>
          </a:prstGeom>
          <a:noFill/>
          <a:ln>
            <a:noFill/>
          </a:ln>
        </p:spPr>
        <p:txBody>
          <a:bodyPr lIns="81475" tIns="81475" rIns="81475" bIns="81475" anchor="ctr" anchorCtr="0">
            <a:noAutofit/>
          </a:bodyPr>
          <a:lstStyle/>
          <a:p>
            <a:pPr lvl="0">
              <a:spcBef>
                <a:spcPts val="0"/>
              </a:spcBef>
              <a:buNone/>
            </a:pPr>
            <a:r>
              <a:rPr lang="pt-BR"/>
              <a:t>para viajar pra outras estrelas é preciso um motivo, ou financeiro ou caso de vida ou morte, no filme avatar eles viajavam para pandora por causa de um mineral que vale 40 milhões KG, no caso de uma ameaça ao planeta tbm seria necessario buscar outros planetas, Cinema explora algumas possibilidades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30</a:t>
            </a:fld>
            <a:endParaRPr lang="pt-BR" sz="1200" b="0" i="0" u="none">
              <a:solidFill>
                <a:srgbClr val="000000"/>
              </a:solidFill>
              <a:latin typeface="Times New Roman"/>
              <a:ea typeface="Times New Roman"/>
              <a:cs typeface="Times New Roman"/>
              <a:sym typeface="Times New Roman"/>
            </a:endParaRPr>
          </a:p>
        </p:txBody>
      </p:sp>
      <p:sp>
        <p:nvSpPr>
          <p:cNvPr id="355" name="Shape 355"/>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56" name="Shape 356"/>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57" name="Shape 357"/>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31</a:t>
            </a:fld>
            <a:endParaRPr lang="pt-BR" sz="1200" b="0" i="0" u="none">
              <a:solidFill>
                <a:srgbClr val="000000"/>
              </a:solidFill>
              <a:latin typeface="Times New Roman"/>
              <a:ea typeface="Times New Roman"/>
              <a:cs typeface="Times New Roman"/>
              <a:sym typeface="Times New Roman"/>
            </a:endParaRPr>
          </a:p>
        </p:txBody>
      </p:sp>
      <p:sp>
        <p:nvSpPr>
          <p:cNvPr id="363" name="Shape 363"/>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64" name="Shape 364"/>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65" name="Shape 365"/>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32</a:t>
            </a:fld>
            <a:endParaRPr lang="pt-BR" sz="1200" b="0" i="0" u="none">
              <a:solidFill>
                <a:srgbClr val="000000"/>
              </a:solidFill>
              <a:latin typeface="Times New Roman"/>
              <a:ea typeface="Times New Roman"/>
              <a:cs typeface="Times New Roman"/>
              <a:sym typeface="Times New Roman"/>
            </a:endParaRPr>
          </a:p>
        </p:txBody>
      </p:sp>
      <p:sp>
        <p:nvSpPr>
          <p:cNvPr id="371" name="Shape 371"/>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72" name="Shape 372"/>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73" name="Shape 373"/>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33</a:t>
            </a:fld>
            <a:endParaRPr lang="pt-BR" sz="1200" b="0" i="0" u="none">
              <a:solidFill>
                <a:srgbClr val="000000"/>
              </a:solidFill>
              <a:latin typeface="Times New Roman"/>
              <a:ea typeface="Times New Roman"/>
              <a:cs typeface="Times New Roman"/>
              <a:sym typeface="Times New Roman"/>
            </a:endParaRPr>
          </a:p>
        </p:txBody>
      </p:sp>
      <p:sp>
        <p:nvSpPr>
          <p:cNvPr id="379" name="Shape 379"/>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80" name="Shape 380"/>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81" name="Shape 381"/>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34</a:t>
            </a:fld>
            <a:endParaRPr lang="pt-BR" sz="1200" b="0" i="0" u="none">
              <a:solidFill>
                <a:srgbClr val="000000"/>
              </a:solidFill>
              <a:latin typeface="Times New Roman"/>
              <a:ea typeface="Times New Roman"/>
              <a:cs typeface="Times New Roman"/>
              <a:sym typeface="Times New Roman"/>
            </a:endParaRPr>
          </a:p>
        </p:txBody>
      </p:sp>
      <p:sp>
        <p:nvSpPr>
          <p:cNvPr id="387" name="Shape 387"/>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388" name="Shape 388"/>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389" name="Shape 389"/>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9" name="Shape 3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37</a:t>
            </a:fld>
            <a:endParaRPr lang="pt-BR" sz="1200" b="0" i="0" u="none">
              <a:solidFill>
                <a:srgbClr val="000000"/>
              </a:solidFill>
              <a:latin typeface="Times New Roman"/>
              <a:ea typeface="Times New Roman"/>
              <a:cs typeface="Times New Roman"/>
              <a:sym typeface="Times New Roman"/>
            </a:endParaRPr>
          </a:p>
        </p:txBody>
      </p:sp>
      <p:sp>
        <p:nvSpPr>
          <p:cNvPr id="404" name="Shape 404"/>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405" name="Shape 405"/>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406" name="Shape 406"/>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39</a:t>
            </a:fld>
            <a:endParaRPr lang="pt-BR" sz="1200" b="0" i="0" u="none">
              <a:solidFill>
                <a:srgbClr val="000000"/>
              </a:solidFill>
              <a:latin typeface="Times New Roman"/>
              <a:ea typeface="Times New Roman"/>
              <a:cs typeface="Times New Roman"/>
              <a:sym typeface="Times New Roman"/>
            </a:endParaRPr>
          </a:p>
        </p:txBody>
      </p:sp>
      <p:sp>
        <p:nvSpPr>
          <p:cNvPr id="419" name="Shape 419"/>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420" name="Shape 420"/>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421" name="Shape 421"/>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4</a:t>
            </a:fld>
            <a:endParaRPr lang="pt-BR" sz="1200" b="0" i="0" u="none">
              <a:solidFill>
                <a:srgbClr val="000000"/>
              </a:solidFill>
              <a:latin typeface="Times New Roman"/>
              <a:ea typeface="Times New Roman"/>
              <a:cs typeface="Times New Roman"/>
              <a:sym typeface="Times New Roman"/>
            </a:endParaRPr>
          </a:p>
        </p:txBody>
      </p:sp>
      <p:sp>
        <p:nvSpPr>
          <p:cNvPr id="157" name="Shape 157"/>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58" name="Shape 158"/>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159" name="Shape 159"/>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40</a:t>
            </a:fld>
            <a:endParaRPr lang="pt-BR" sz="1200" b="0" i="0" u="none">
              <a:solidFill>
                <a:srgbClr val="000000"/>
              </a:solidFill>
              <a:latin typeface="Times New Roman"/>
              <a:ea typeface="Times New Roman"/>
              <a:cs typeface="Times New Roman"/>
              <a:sym typeface="Times New Roman"/>
            </a:endParaRPr>
          </a:p>
        </p:txBody>
      </p:sp>
      <p:sp>
        <p:nvSpPr>
          <p:cNvPr id="429" name="Shape 429"/>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430" name="Shape 430"/>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431" name="Shape 431"/>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41</a:t>
            </a:fld>
            <a:endParaRPr lang="pt-BR" sz="1200" b="0" i="0" u="none">
              <a:solidFill>
                <a:srgbClr val="000000"/>
              </a:solidFill>
              <a:latin typeface="Times New Roman"/>
              <a:ea typeface="Times New Roman"/>
              <a:cs typeface="Times New Roman"/>
              <a:sym typeface="Times New Roman"/>
            </a:endParaRPr>
          </a:p>
        </p:txBody>
      </p:sp>
      <p:sp>
        <p:nvSpPr>
          <p:cNvPr id="437" name="Shape 437"/>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438" name="Shape 438"/>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439" name="Shape 439"/>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pt-BR"/>
              <a:t>Nenhuma dessas possibilidades realmente seria uma ameaça a vida como conhecemos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p:nvPr/>
        </p:nvSpPr>
        <p:spPr>
          <a:xfrm>
            <a:off x="3881437" y="8686510"/>
            <a:ext cx="2973760" cy="454601"/>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8</a:t>
            </a:fld>
            <a:endParaRPr lang="pt-BR" sz="1200" b="0" i="0" u="none">
              <a:solidFill>
                <a:srgbClr val="000000"/>
              </a:solidFill>
              <a:latin typeface="Times New Roman"/>
              <a:ea typeface="Times New Roman"/>
              <a:cs typeface="Times New Roman"/>
              <a:sym typeface="Times New Roman"/>
            </a:endParaRPr>
          </a:p>
        </p:txBody>
      </p:sp>
      <p:sp>
        <p:nvSpPr>
          <p:cNvPr id="183" name="Shape 183"/>
          <p:cNvSpPr>
            <a:spLocks noGrp="1" noRot="1" noChangeAspect="1"/>
          </p:cNvSpPr>
          <p:nvPr>
            <p:ph type="sldImg" idx="2"/>
          </p:nvPr>
        </p:nvSpPr>
        <p:spPr>
          <a:xfrm>
            <a:off x="470957" y="694170"/>
            <a:ext cx="5916084"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84" name="Shape 184"/>
          <p:cNvSpPr txBox="1"/>
          <p:nvPr/>
        </p:nvSpPr>
        <p:spPr>
          <a:xfrm>
            <a:off x="686360" y="4342533"/>
            <a:ext cx="5486679" cy="411451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185" name="Shape 185"/>
          <p:cNvSpPr txBox="1">
            <a:spLocks noGrp="1"/>
          </p:cNvSpPr>
          <p:nvPr>
            <p:ph type="body" idx="1"/>
          </p:nvPr>
        </p:nvSpPr>
        <p:spPr>
          <a:xfrm>
            <a:off x="686360" y="4342533"/>
            <a:ext cx="5483877" cy="4111624"/>
          </a:xfrm>
          <a:prstGeom prst="rect">
            <a:avLst/>
          </a:prstGeom>
          <a:noFill/>
          <a:ln>
            <a:noFill/>
          </a:ln>
        </p:spPr>
        <p:txBody>
          <a:bodyPr lIns="81475" tIns="81475" rIns="81475" bIns="81475" anchor="ctr" anchorCtr="0">
            <a:noAutofit/>
          </a:bodyPr>
          <a:lstStyle/>
          <a:p>
            <a:pPr lvl="0">
              <a:spcBef>
                <a:spcPts val="0"/>
              </a:spcBef>
              <a:buNone/>
            </a:pPr>
            <a:r>
              <a:rPr lang="pt-BR"/>
              <a:t>Meteoros tem caido na terra desde sua formação e a vida sempre prosperou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p:nvPr/>
        </p:nvSpPr>
        <p:spPr>
          <a:xfrm>
            <a:off x="3881437" y="8686510"/>
            <a:ext cx="2973899" cy="454500"/>
          </a:xfrm>
          <a:prstGeom prst="rect">
            <a:avLst/>
          </a:prstGeom>
          <a:noFill/>
          <a:ln>
            <a:noFill/>
          </a:ln>
        </p:spPr>
        <p:txBody>
          <a:bodyPr lIns="0" tIns="0" rIns="0" bIns="0" anchor="b" anchorCtr="0">
            <a:noAutofit/>
          </a:bodyPr>
          <a:lstStyle/>
          <a:p>
            <a:pPr marL="0" marR="0" lvl="0" indent="0" algn="r" rtl="0">
              <a:lnSpc>
                <a:spcPct val="95000"/>
              </a:lnSpc>
              <a:spcBef>
                <a:spcPts val="0"/>
              </a:spcBef>
              <a:spcAft>
                <a:spcPts val="0"/>
              </a:spcAft>
              <a:buClr>
                <a:srgbClr val="000000"/>
              </a:buClr>
              <a:buSzPct val="25000"/>
              <a:buFont typeface="Times New Roman"/>
              <a:buNone/>
            </a:pPr>
            <a:fld id="{00000000-1234-1234-1234-123412341234}" type="slidenum">
              <a:rPr lang="pt-BR" sz="1200" b="0" i="0" u="none">
                <a:solidFill>
                  <a:srgbClr val="000000"/>
                </a:solidFill>
                <a:latin typeface="Times New Roman"/>
                <a:ea typeface="Times New Roman"/>
                <a:cs typeface="Times New Roman"/>
                <a:sym typeface="Times New Roman"/>
              </a:rPr>
              <a:pPr marL="0" marR="0" lvl="0" indent="0" algn="r" rtl="0">
                <a:lnSpc>
                  <a:spcPct val="95000"/>
                </a:lnSpc>
                <a:spcBef>
                  <a:spcPts val="0"/>
                </a:spcBef>
                <a:spcAft>
                  <a:spcPts val="0"/>
                </a:spcAft>
                <a:buClr>
                  <a:srgbClr val="000000"/>
                </a:buClr>
                <a:buSzPct val="25000"/>
                <a:buFont typeface="Times New Roman"/>
                <a:buNone/>
              </a:pPr>
              <a:t>9</a:t>
            </a:fld>
            <a:endParaRPr lang="pt-BR" sz="1200" b="0" i="0" u="none">
              <a:solidFill>
                <a:srgbClr val="000000"/>
              </a:solidFill>
              <a:latin typeface="Times New Roman"/>
              <a:ea typeface="Times New Roman"/>
              <a:cs typeface="Times New Roman"/>
              <a:sym typeface="Times New Roman"/>
            </a:endParaRPr>
          </a:p>
        </p:txBody>
      </p:sp>
      <p:sp>
        <p:nvSpPr>
          <p:cNvPr id="191" name="Shape 191"/>
          <p:cNvSpPr>
            <a:spLocks noGrp="1" noRot="1" noChangeAspect="1"/>
          </p:cNvSpPr>
          <p:nvPr>
            <p:ph type="sldImg" idx="2"/>
          </p:nvPr>
        </p:nvSpPr>
        <p:spPr>
          <a:xfrm>
            <a:off x="470957" y="694170"/>
            <a:ext cx="591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92" name="Shape 192"/>
          <p:cNvSpPr txBox="1"/>
          <p:nvPr/>
        </p:nvSpPr>
        <p:spPr>
          <a:xfrm>
            <a:off x="686360" y="4342533"/>
            <a:ext cx="5486699" cy="4114500"/>
          </a:xfrm>
          <a:prstGeom prst="rect">
            <a:avLst/>
          </a:prstGeom>
          <a:noFill/>
          <a:ln>
            <a:noFill/>
          </a:ln>
        </p:spPr>
        <p:txBody>
          <a:bodyPr lIns="0" tIns="1570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r>
              <a:rPr lang="pt-BR" sz="1800" b="1" i="0" u="none">
                <a:solidFill>
                  <a:srgbClr val="000000"/>
                </a:solidFill>
                <a:latin typeface="Arial"/>
                <a:ea typeface="Arial"/>
                <a:cs typeface="Arial"/>
                <a:sym typeface="Arial"/>
              </a:rPr>
              <a:t>http://2.bp.blogspot.com/-kkhHEh3km_I/Tkhwk_KEVOI/AAAAAAAAF_E/tFLfPmmASxI/s1600/ISS_meteor.jpg</a:t>
            </a:r>
          </a:p>
        </p:txBody>
      </p:sp>
      <p:sp>
        <p:nvSpPr>
          <p:cNvPr id="193" name="Shape 193"/>
          <p:cNvSpPr txBox="1">
            <a:spLocks noGrp="1"/>
          </p:cNvSpPr>
          <p:nvPr>
            <p:ph type="body" idx="1"/>
          </p:nvPr>
        </p:nvSpPr>
        <p:spPr>
          <a:xfrm>
            <a:off x="686360" y="4342533"/>
            <a:ext cx="5483999" cy="4111499"/>
          </a:xfrm>
          <a:prstGeom prst="rect">
            <a:avLst/>
          </a:prstGeom>
          <a:noFill/>
          <a:ln>
            <a:noFill/>
          </a:ln>
        </p:spPr>
        <p:txBody>
          <a:bodyPr lIns="81475" tIns="81475" rIns="81475" bIns="81475" anchor="ctr" anchorCtr="0">
            <a:noAutofit/>
          </a:bodyPr>
          <a:lstStyle/>
          <a:p>
            <a:pPr lvl="0" rtl="0">
              <a:spcBef>
                <a:spcPts val="0"/>
              </a:spcBef>
              <a:buNone/>
            </a:pPr>
            <a:r>
              <a:rPr lang="pt-BR"/>
              <a:t>Um outro evento que realmente teria potencial para acabar com a terra inteira seriam as supernovas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599" cy="2052599"/>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599"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6480" y="205221"/>
            <a:ext cx="8225280" cy="85653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58" name="Shape 58"/>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59" name="Shape 59"/>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60" name="Shape 60"/>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Vuota">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63" name="Shape 63"/>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cSld name="1_Titolo e testo verticale">
    <p:spTree>
      <p:nvGrpSpPr>
        <p:cNvPr id="1" name="Shape 65"/>
        <p:cNvGrpSpPr/>
        <p:nvPr/>
      </p:nvGrpSpPr>
      <p:grpSpPr>
        <a:xfrm>
          <a:off x="0" y="0"/>
          <a:ext cx="0" cy="0"/>
          <a:chOff x="0" y="0"/>
          <a:chExt cx="0" cy="0"/>
        </a:xfrm>
      </p:grpSpPr>
      <p:sp>
        <p:nvSpPr>
          <p:cNvPr id="66" name="Shape 66"/>
          <p:cNvSpPr txBox="1">
            <a:spLocks noGrp="1"/>
          </p:cNvSpPr>
          <p:nvPr>
            <p:ph type="title"/>
          </p:nvPr>
        </p:nvSpPr>
        <p:spPr>
          <a:xfrm rot="5400000">
            <a:off x="5458270" y="1372392"/>
            <a:ext cx="4390661" cy="2056320"/>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67" name="Shape 67"/>
          <p:cNvSpPr txBox="1">
            <a:spLocks noGrp="1"/>
          </p:cNvSpPr>
          <p:nvPr>
            <p:ph type="body" idx="1"/>
          </p:nvPr>
        </p:nvSpPr>
        <p:spPr>
          <a:xfrm rot="5400000">
            <a:off x="1276509" y="-614807"/>
            <a:ext cx="4390661" cy="6030720"/>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69" name="Shape 69"/>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70" name="Shape 70"/>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olo e testo verticale">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6479" y="205221"/>
            <a:ext cx="8225280" cy="856529"/>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73" name="Shape 73"/>
          <p:cNvSpPr txBox="1">
            <a:spLocks noGrp="1"/>
          </p:cNvSpPr>
          <p:nvPr>
            <p:ph type="body" idx="1"/>
          </p:nvPr>
        </p:nvSpPr>
        <p:spPr>
          <a:xfrm rot="5400000">
            <a:off x="2781360" y="-1121635"/>
            <a:ext cx="3392636" cy="8042399"/>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74" name="Shape 74"/>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75" name="Shape 75"/>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76" name="Shape 76"/>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Immagine con didascalia">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629280" y="342396"/>
            <a:ext cx="2949119" cy="1201086"/>
          </a:xfrm>
          <a:prstGeom prst="rect">
            <a:avLst/>
          </a:prstGeom>
          <a:noFill/>
          <a:ln>
            <a:noFill/>
          </a:ln>
        </p:spPr>
        <p:txBody>
          <a:bodyPr lIns="76025" tIns="76025" rIns="76025" bIns="76025" anchor="b" anchorCtr="0"/>
          <a:lstStyle>
            <a:lvl1pPr marL="0" marR="0" lvl="0" indent="0" algn="ctr" rtl="0">
              <a:lnSpc>
                <a:spcPct val="93000"/>
              </a:lnSpc>
              <a:spcBef>
                <a:spcPts val="0"/>
              </a:spcBef>
              <a:spcAft>
                <a:spcPts val="0"/>
              </a:spcAft>
              <a:buNone/>
              <a:defRPr sz="2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79" name="Shape 79"/>
          <p:cNvSpPr>
            <a:spLocks noGrp="1"/>
          </p:cNvSpPr>
          <p:nvPr>
            <p:ph type="pic" idx="2"/>
          </p:nvPr>
        </p:nvSpPr>
        <p:spPr>
          <a:xfrm>
            <a:off x="3888000" y="740957"/>
            <a:ext cx="4628159" cy="3655103"/>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Clr>
                <a:schemeClr val="lt1"/>
              </a:buClr>
              <a:buSzPct val="44444"/>
              <a:buFont typeface="Arial"/>
              <a:buNone/>
              <a:defRPr sz="2700" b="0" i="0" u="none">
                <a:solidFill>
                  <a:schemeClr val="lt1"/>
                </a:solidFill>
                <a:latin typeface="Arial"/>
                <a:ea typeface="Arial"/>
                <a:cs typeface="Arial"/>
                <a:sym typeface="Arial"/>
              </a:defRPr>
            </a:lvl1pPr>
            <a:lvl2pPr marL="381000" marR="0" lvl="1" indent="0" algn="l" rtl="0">
              <a:lnSpc>
                <a:spcPct val="93000"/>
              </a:lnSpc>
              <a:spcBef>
                <a:spcPts val="0"/>
              </a:spcBef>
              <a:spcAft>
                <a:spcPts val="0"/>
              </a:spcAft>
              <a:buClr>
                <a:schemeClr val="lt1"/>
              </a:buClr>
              <a:buSzPct val="52173"/>
              <a:buFont typeface="Arial"/>
              <a:buNone/>
              <a:defRPr sz="2300" b="0" i="0" u="none" strike="noStrike" cap="none">
                <a:solidFill>
                  <a:schemeClr val="lt1"/>
                </a:solidFill>
                <a:latin typeface="Arial"/>
                <a:ea typeface="Arial"/>
                <a:cs typeface="Arial"/>
                <a:sym typeface="Arial"/>
              </a:defRPr>
            </a:lvl2pPr>
            <a:lvl3pPr marL="762000" marR="0" lvl="2" indent="0" algn="l" rtl="0">
              <a:lnSpc>
                <a:spcPct val="93000"/>
              </a:lnSpc>
              <a:spcBef>
                <a:spcPts val="0"/>
              </a:spcBef>
              <a:spcAft>
                <a:spcPts val="0"/>
              </a:spcAft>
              <a:buClr>
                <a:schemeClr val="lt1"/>
              </a:buClr>
              <a:buSzPct val="60000"/>
              <a:buFont typeface="Arial"/>
              <a:buNone/>
              <a:defRPr sz="2000" b="0" i="0" u="none" strike="noStrike" cap="none">
                <a:solidFill>
                  <a:schemeClr val="lt1"/>
                </a:solidFill>
                <a:latin typeface="Arial"/>
                <a:ea typeface="Arial"/>
                <a:cs typeface="Arial"/>
                <a:sym typeface="Arial"/>
              </a:defRPr>
            </a:lvl3pPr>
            <a:lvl4pPr marL="1143000" marR="0" lvl="3"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4pPr>
            <a:lvl5pPr marL="1524000" marR="0" lvl="4"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5pPr>
            <a:lvl6pPr marL="1905000" marR="0" lvl="5"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6pPr>
            <a:lvl7pPr marL="2286000" marR="0" lvl="6"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7pPr>
            <a:lvl8pPr marL="2667000" marR="0" lvl="7"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8pPr>
            <a:lvl9pPr marL="3035300" marR="0" lvl="8" indent="0" algn="l" rtl="0">
              <a:lnSpc>
                <a:spcPct val="93000"/>
              </a:lnSpc>
              <a:spcBef>
                <a:spcPts val="0"/>
              </a:spcBef>
              <a:spcAft>
                <a:spcPts val="0"/>
              </a:spcAft>
              <a:buClr>
                <a:schemeClr val="lt1"/>
              </a:buClr>
              <a:buSzPct val="70588"/>
              <a:buFont typeface="Arial"/>
              <a:buNone/>
              <a:defRPr sz="1700" b="0" i="0" u="none" strike="noStrike" cap="none">
                <a:solidFill>
                  <a:schemeClr val="lt1"/>
                </a:solidFill>
                <a:latin typeface="Arial"/>
                <a:ea typeface="Arial"/>
                <a:cs typeface="Arial"/>
                <a:sym typeface="Arial"/>
              </a:defRPr>
            </a:lvl9pPr>
          </a:lstStyle>
          <a:p>
            <a:endParaRPr/>
          </a:p>
        </p:txBody>
      </p:sp>
      <p:sp>
        <p:nvSpPr>
          <p:cNvPr id="80" name="Shape 80"/>
          <p:cNvSpPr txBox="1">
            <a:spLocks noGrp="1"/>
          </p:cNvSpPr>
          <p:nvPr>
            <p:ph type="body" idx="1"/>
          </p:nvPr>
        </p:nvSpPr>
        <p:spPr>
          <a:xfrm>
            <a:off x="629280" y="1543482"/>
            <a:ext cx="2949119" cy="285798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1200"/>
              </a:spcAft>
              <a:buClr>
                <a:srgbClr val="000000"/>
              </a:buClr>
              <a:buFont typeface="Times New Roman"/>
              <a:buNone/>
              <a:defRPr sz="1300" b="0"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200" b="0"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000" b="0"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800" b="0"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800" b="0"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82" name="Shape 82"/>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83" name="Shape 83"/>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uto con didascalia">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29280" y="342396"/>
            <a:ext cx="2949119" cy="1201086"/>
          </a:xfrm>
          <a:prstGeom prst="rect">
            <a:avLst/>
          </a:prstGeom>
          <a:noFill/>
          <a:ln>
            <a:noFill/>
          </a:ln>
        </p:spPr>
        <p:txBody>
          <a:bodyPr lIns="76025" tIns="76025" rIns="76025" bIns="76025" anchor="b" anchorCtr="0"/>
          <a:lstStyle>
            <a:lvl1pPr marL="0" marR="0" lvl="0" indent="0" algn="ctr" rtl="0">
              <a:lnSpc>
                <a:spcPct val="93000"/>
              </a:lnSpc>
              <a:spcBef>
                <a:spcPts val="0"/>
              </a:spcBef>
              <a:spcAft>
                <a:spcPts val="0"/>
              </a:spcAft>
              <a:buNone/>
              <a:defRPr sz="2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86" name="Shape 86"/>
          <p:cNvSpPr txBox="1">
            <a:spLocks noGrp="1"/>
          </p:cNvSpPr>
          <p:nvPr>
            <p:ph type="body" idx="1"/>
          </p:nvPr>
        </p:nvSpPr>
        <p:spPr>
          <a:xfrm>
            <a:off x="3888000" y="740957"/>
            <a:ext cx="4628159" cy="3655103"/>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88900" algn="l" rtl="0">
              <a:lnSpc>
                <a:spcPct val="90000"/>
              </a:lnSpc>
              <a:spcBef>
                <a:spcPts val="400"/>
              </a:spcBef>
              <a:buClr>
                <a:schemeClr val="dk1"/>
              </a:buClr>
              <a:buSzPct val="100000"/>
              <a:buFont typeface="Arial"/>
              <a:buChar char="•"/>
              <a:defRPr sz="1700" b="0" i="0" u="none" strike="noStrike" cap="none">
                <a:solidFill>
                  <a:schemeClr val="dk1"/>
                </a:solidFill>
                <a:latin typeface="Arial"/>
                <a:ea typeface="Arial"/>
                <a:cs typeface="Arial"/>
                <a:sym typeface="Arial"/>
              </a:defRPr>
            </a:lvl6pPr>
            <a:lvl7pPr marL="2476500" marR="0" lvl="6" indent="-88900" algn="l" rtl="0">
              <a:lnSpc>
                <a:spcPct val="90000"/>
              </a:lnSpc>
              <a:spcBef>
                <a:spcPts val="400"/>
              </a:spcBef>
              <a:buClr>
                <a:schemeClr val="dk1"/>
              </a:buClr>
              <a:buSzPct val="100000"/>
              <a:buFont typeface="Arial"/>
              <a:buChar char="•"/>
              <a:defRPr sz="1700" b="0" i="0" u="none" strike="noStrike" cap="none">
                <a:solidFill>
                  <a:schemeClr val="dk1"/>
                </a:solidFill>
                <a:latin typeface="Arial"/>
                <a:ea typeface="Arial"/>
                <a:cs typeface="Arial"/>
                <a:sym typeface="Arial"/>
              </a:defRPr>
            </a:lvl7pPr>
            <a:lvl8pPr marL="2857500" marR="0" lvl="7" indent="-88900" algn="l" rtl="0">
              <a:lnSpc>
                <a:spcPct val="90000"/>
              </a:lnSpc>
              <a:spcBef>
                <a:spcPts val="400"/>
              </a:spcBef>
              <a:buClr>
                <a:schemeClr val="dk1"/>
              </a:buClr>
              <a:buSzPct val="100000"/>
              <a:buFont typeface="Arial"/>
              <a:buChar char="•"/>
              <a:defRPr sz="1700" b="0" i="0" u="none" strike="noStrike" cap="none">
                <a:solidFill>
                  <a:schemeClr val="dk1"/>
                </a:solidFill>
                <a:latin typeface="Arial"/>
                <a:ea typeface="Arial"/>
                <a:cs typeface="Arial"/>
                <a:sym typeface="Arial"/>
              </a:defRPr>
            </a:lvl8pPr>
            <a:lvl9pPr marL="3225800" marR="0" lvl="8" indent="-76200" algn="l" rtl="0">
              <a:lnSpc>
                <a:spcPct val="90000"/>
              </a:lnSpc>
              <a:spcBef>
                <a:spcPts val="400"/>
              </a:spcBef>
              <a:buClr>
                <a:schemeClr val="dk1"/>
              </a:buClr>
              <a:buSzPct val="1000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87" name="Shape 87"/>
          <p:cNvSpPr txBox="1">
            <a:spLocks noGrp="1"/>
          </p:cNvSpPr>
          <p:nvPr>
            <p:ph type="body" idx="2"/>
          </p:nvPr>
        </p:nvSpPr>
        <p:spPr>
          <a:xfrm>
            <a:off x="629280" y="1543482"/>
            <a:ext cx="2949119" cy="2857980"/>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1200"/>
              </a:spcAft>
              <a:buClr>
                <a:srgbClr val="000000"/>
              </a:buClr>
              <a:buFont typeface="Times New Roman"/>
              <a:buNone/>
              <a:defRPr sz="1300" b="0"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200" b="0"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000" b="0"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800" b="0"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800" b="0"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8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89" name="Shape 89"/>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90" name="Shape 90"/>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6479" y="205221"/>
            <a:ext cx="8225280" cy="856529"/>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93" name="Shape 93"/>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94" name="Shape 94"/>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95" name="Shape 95"/>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nfronto">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629280" y="274348"/>
            <a:ext cx="7886878" cy="993704"/>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98" name="Shape 98"/>
          <p:cNvSpPr txBox="1">
            <a:spLocks noGrp="1"/>
          </p:cNvSpPr>
          <p:nvPr>
            <p:ph type="body" idx="1"/>
          </p:nvPr>
        </p:nvSpPr>
        <p:spPr>
          <a:xfrm>
            <a:off x="629280" y="1260492"/>
            <a:ext cx="3869279" cy="617824"/>
          </a:xfrm>
          <a:prstGeom prst="rect">
            <a:avLst/>
          </a:prstGeom>
          <a:noFill/>
          <a:ln>
            <a:noFill/>
          </a:ln>
        </p:spPr>
        <p:txBody>
          <a:bodyPr lIns="76025" tIns="76025" rIns="76025" bIns="76025" anchor="b" anchorCtr="0"/>
          <a:lstStyle>
            <a:lvl1pPr marL="0" marR="0" lvl="0" indent="0" algn="l" rtl="0">
              <a:lnSpc>
                <a:spcPct val="93000"/>
              </a:lnSpc>
              <a:spcBef>
                <a:spcPts val="0"/>
              </a:spcBef>
              <a:spcAft>
                <a:spcPts val="1200"/>
              </a:spcAft>
              <a:buClr>
                <a:srgbClr val="000000"/>
              </a:buClr>
              <a:buFont typeface="Times New Roman"/>
              <a:buNone/>
              <a:defRPr sz="2000" b="1"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700" b="1"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500" b="1"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1300" b="1"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1300" b="1"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body" idx="2"/>
          </p:nvPr>
        </p:nvSpPr>
        <p:spPr>
          <a:xfrm>
            <a:off x="629280" y="1878317"/>
            <a:ext cx="3869279" cy="2764009"/>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body" idx="3"/>
          </p:nvPr>
        </p:nvSpPr>
        <p:spPr>
          <a:xfrm>
            <a:off x="4629600" y="1260492"/>
            <a:ext cx="3886559" cy="617824"/>
          </a:xfrm>
          <a:prstGeom prst="rect">
            <a:avLst/>
          </a:prstGeom>
          <a:noFill/>
          <a:ln>
            <a:noFill/>
          </a:ln>
        </p:spPr>
        <p:txBody>
          <a:bodyPr lIns="76025" tIns="76025" rIns="76025" bIns="76025" anchor="b" anchorCtr="0"/>
          <a:lstStyle>
            <a:lvl1pPr marL="0" marR="0" lvl="0" indent="0" algn="l" rtl="0">
              <a:lnSpc>
                <a:spcPct val="93000"/>
              </a:lnSpc>
              <a:spcBef>
                <a:spcPts val="0"/>
              </a:spcBef>
              <a:spcAft>
                <a:spcPts val="1200"/>
              </a:spcAft>
              <a:buClr>
                <a:srgbClr val="000000"/>
              </a:buClr>
              <a:buFont typeface="Times New Roman"/>
              <a:buNone/>
              <a:defRPr sz="2000" b="1"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700" b="1"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500" b="1"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1300" b="1"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1300" b="1"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1300" b="1"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body" idx="4"/>
          </p:nvPr>
        </p:nvSpPr>
        <p:spPr>
          <a:xfrm>
            <a:off x="4629600" y="1878317"/>
            <a:ext cx="3886559" cy="2764009"/>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03" name="Shape 103"/>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04" name="Shape 104"/>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599"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6479" y="205221"/>
            <a:ext cx="8225280" cy="856529"/>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107" name="Shape 107"/>
          <p:cNvSpPr txBox="1">
            <a:spLocks noGrp="1"/>
          </p:cNvSpPr>
          <p:nvPr>
            <p:ph type="body" idx="1"/>
          </p:nvPr>
        </p:nvSpPr>
        <p:spPr>
          <a:xfrm>
            <a:off x="456480" y="1203246"/>
            <a:ext cx="3951359" cy="3392636"/>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8" name="Shape 108"/>
          <p:cNvSpPr txBox="1">
            <a:spLocks noGrp="1"/>
          </p:cNvSpPr>
          <p:nvPr>
            <p:ph type="body" idx="2"/>
          </p:nvPr>
        </p:nvSpPr>
        <p:spPr>
          <a:xfrm>
            <a:off x="4546080" y="1203246"/>
            <a:ext cx="3952799" cy="3392636"/>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9" name="Shape 109"/>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23520" y="1282095"/>
            <a:ext cx="7886878" cy="2139704"/>
          </a:xfrm>
          <a:prstGeom prst="rect">
            <a:avLst/>
          </a:prstGeom>
          <a:noFill/>
          <a:ln>
            <a:noFill/>
          </a:ln>
        </p:spPr>
        <p:txBody>
          <a:bodyPr lIns="76025" tIns="76025" rIns="76025" bIns="76025" anchor="b" anchorCtr="0"/>
          <a:lstStyle>
            <a:lvl1pPr marL="0" marR="0" lvl="0" indent="0" algn="ctr" rtl="0">
              <a:lnSpc>
                <a:spcPct val="93000"/>
              </a:lnSpc>
              <a:spcBef>
                <a:spcPts val="0"/>
              </a:spcBef>
              <a:spcAft>
                <a:spcPts val="0"/>
              </a:spcAft>
              <a:buNone/>
              <a:defRPr sz="50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114" name="Shape 114"/>
          <p:cNvSpPr txBox="1">
            <a:spLocks noGrp="1"/>
          </p:cNvSpPr>
          <p:nvPr>
            <p:ph type="body" idx="1"/>
          </p:nvPr>
        </p:nvSpPr>
        <p:spPr>
          <a:xfrm>
            <a:off x="623520" y="3442321"/>
            <a:ext cx="7886878" cy="1124397"/>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1200"/>
              </a:spcAft>
              <a:buClr>
                <a:srgbClr val="000000"/>
              </a:buClr>
              <a:buFont typeface="Times New Roman"/>
              <a:buNone/>
              <a:defRPr sz="2000" b="0" i="0" u="none" strike="noStrike" cap="none">
                <a:solidFill>
                  <a:srgbClr val="FFFFFF"/>
                </a:solidFill>
                <a:latin typeface="Arial"/>
                <a:ea typeface="Arial"/>
                <a:cs typeface="Arial"/>
                <a:sym typeface="Arial"/>
              </a:defRPr>
            </a:lvl1pPr>
            <a:lvl2pPr marL="381000" marR="0" lvl="1" indent="0" algn="l" rtl="0">
              <a:lnSpc>
                <a:spcPct val="93000"/>
              </a:lnSpc>
              <a:spcBef>
                <a:spcPts val="0"/>
              </a:spcBef>
              <a:spcAft>
                <a:spcPts val="900"/>
              </a:spcAft>
              <a:buClr>
                <a:srgbClr val="000000"/>
              </a:buClr>
              <a:buFont typeface="Times New Roman"/>
              <a:buNone/>
              <a:defRPr sz="1700" b="0" i="0" u="none" strike="noStrike" cap="none">
                <a:solidFill>
                  <a:srgbClr val="FFFFFF"/>
                </a:solidFill>
                <a:latin typeface="Arial"/>
                <a:ea typeface="Arial"/>
                <a:cs typeface="Arial"/>
                <a:sym typeface="Arial"/>
              </a:defRPr>
            </a:lvl2pPr>
            <a:lvl3pPr marL="762000" marR="0" lvl="2" indent="0" algn="l" rtl="0">
              <a:lnSpc>
                <a:spcPct val="93000"/>
              </a:lnSpc>
              <a:spcBef>
                <a:spcPts val="0"/>
              </a:spcBef>
              <a:spcAft>
                <a:spcPts val="700"/>
              </a:spcAft>
              <a:buClr>
                <a:srgbClr val="000000"/>
              </a:buClr>
              <a:buFont typeface="Times New Roman"/>
              <a:buNone/>
              <a:defRPr sz="1500" b="0" i="0" u="none" strike="noStrike" cap="none">
                <a:solidFill>
                  <a:srgbClr val="FFFFFF"/>
                </a:solidFill>
                <a:latin typeface="Arial"/>
                <a:ea typeface="Arial"/>
                <a:cs typeface="Arial"/>
                <a:sym typeface="Arial"/>
              </a:defRPr>
            </a:lvl3pPr>
            <a:lvl4pPr marL="1143000" marR="0" lvl="3" indent="0" algn="l" rtl="0">
              <a:lnSpc>
                <a:spcPct val="93000"/>
              </a:lnSpc>
              <a:spcBef>
                <a:spcPts val="0"/>
              </a:spcBef>
              <a:spcAft>
                <a:spcPts val="500"/>
              </a:spcAft>
              <a:buClr>
                <a:srgbClr val="000000"/>
              </a:buClr>
              <a:buFont typeface="Times New Roman"/>
              <a:buNone/>
              <a:defRPr sz="1300" b="0" i="0" u="none" strike="noStrike" cap="none">
                <a:solidFill>
                  <a:srgbClr val="FFFFFF"/>
                </a:solidFill>
                <a:latin typeface="Arial"/>
                <a:ea typeface="Arial"/>
                <a:cs typeface="Arial"/>
                <a:sym typeface="Arial"/>
              </a:defRPr>
            </a:lvl4pPr>
            <a:lvl5pPr marL="1524000" marR="0" lvl="4" indent="0" algn="l" rtl="0">
              <a:lnSpc>
                <a:spcPct val="93000"/>
              </a:lnSpc>
              <a:spcBef>
                <a:spcPts val="0"/>
              </a:spcBef>
              <a:spcAft>
                <a:spcPts val="200"/>
              </a:spcAft>
              <a:buClr>
                <a:srgbClr val="000000"/>
              </a:buClr>
              <a:buFont typeface="Times New Roman"/>
              <a:buNone/>
              <a:defRPr sz="1300" b="0" i="0" u="none" strike="noStrike" cap="none">
                <a:solidFill>
                  <a:srgbClr val="FFFFFF"/>
                </a:solidFill>
                <a:latin typeface="Arial"/>
                <a:ea typeface="Arial"/>
                <a:cs typeface="Arial"/>
                <a:sym typeface="Arial"/>
              </a:defRPr>
            </a:lvl5pPr>
            <a:lvl6pPr marL="1905000" marR="0" lvl="5" indent="0" algn="l"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6pPr>
            <a:lvl7pPr marL="2286000" marR="0" lvl="6" indent="0" algn="l"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7pPr>
            <a:lvl8pPr marL="2667000" marR="0" lvl="7" indent="0" algn="l"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8pPr>
            <a:lvl9pPr marL="3035300" marR="0" lvl="8" indent="0" algn="l"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9pPr>
          </a:lstStyle>
          <a:p>
            <a:endParaRPr/>
          </a:p>
        </p:txBody>
      </p:sp>
      <p:sp>
        <p:nvSpPr>
          <p:cNvPr id="115" name="Shape 115"/>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16" name="Shape 116"/>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17" name="Shape 117"/>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6479" y="205221"/>
            <a:ext cx="8225280" cy="856529"/>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120" name="Shape 120"/>
          <p:cNvSpPr txBox="1">
            <a:spLocks noGrp="1"/>
          </p:cNvSpPr>
          <p:nvPr>
            <p:ph type="body" idx="1"/>
          </p:nvPr>
        </p:nvSpPr>
        <p:spPr>
          <a:xfrm>
            <a:off x="456479" y="1203246"/>
            <a:ext cx="8042399" cy="3392636"/>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1" name="Shape 121"/>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22" name="Shape 122"/>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23" name="Shape 123"/>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Shape 124"/>
        <p:cNvGrpSpPr/>
        <p:nvPr/>
      </p:nvGrpSpPr>
      <p:grpSpPr>
        <a:xfrm>
          <a:off x="0" y="0"/>
          <a:ext cx="0" cy="0"/>
          <a:chOff x="0" y="0"/>
          <a:chExt cx="0" cy="0"/>
        </a:xfrm>
      </p:grpSpPr>
      <p:sp>
        <p:nvSpPr>
          <p:cNvPr id="125" name="Shape 125"/>
          <p:cNvSpPr txBox="1">
            <a:spLocks noGrp="1"/>
          </p:cNvSpPr>
          <p:nvPr>
            <p:ph type="ctrTitle"/>
          </p:nvPr>
        </p:nvSpPr>
        <p:spPr>
          <a:xfrm>
            <a:off x="1143359" y="841408"/>
            <a:ext cx="6857280" cy="1790827"/>
          </a:xfrm>
          <a:prstGeom prst="rect">
            <a:avLst/>
          </a:prstGeom>
          <a:noFill/>
          <a:ln>
            <a:noFill/>
          </a:ln>
        </p:spPr>
        <p:txBody>
          <a:bodyPr lIns="76025" tIns="76025" rIns="76025" bIns="76025" anchor="b" anchorCtr="0"/>
          <a:lstStyle>
            <a:lvl1pPr marL="0" marR="0" lvl="0" indent="0" algn="ctr" rtl="0">
              <a:lnSpc>
                <a:spcPct val="93000"/>
              </a:lnSpc>
              <a:spcBef>
                <a:spcPts val="0"/>
              </a:spcBef>
              <a:spcAft>
                <a:spcPts val="0"/>
              </a:spcAft>
              <a:buNone/>
              <a:defRPr sz="50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None/>
              <a:defRPr sz="3700" b="0" i="0" u="none" strike="noStrike" cap="none">
                <a:solidFill>
                  <a:srgbClr val="FFFFFF"/>
                </a:solidFill>
                <a:latin typeface="Arial"/>
                <a:ea typeface="Arial"/>
                <a:cs typeface="Arial"/>
                <a:sym typeface="Arial"/>
              </a:defRPr>
            </a:lvl9pPr>
          </a:lstStyle>
          <a:p>
            <a:endParaRPr/>
          </a:p>
        </p:txBody>
      </p:sp>
      <p:sp>
        <p:nvSpPr>
          <p:cNvPr id="126" name="Shape 126"/>
          <p:cNvSpPr txBox="1">
            <a:spLocks noGrp="1"/>
          </p:cNvSpPr>
          <p:nvPr>
            <p:ph type="subTitle" idx="1"/>
          </p:nvPr>
        </p:nvSpPr>
        <p:spPr>
          <a:xfrm>
            <a:off x="1143359" y="2701363"/>
            <a:ext cx="6857280" cy="1242130"/>
          </a:xfrm>
          <a:prstGeom prst="rect">
            <a:avLst/>
          </a:prstGeom>
          <a:noFill/>
          <a:ln>
            <a:noFill/>
          </a:ln>
        </p:spPr>
        <p:txBody>
          <a:bodyPr lIns="76025" tIns="76025" rIns="76025" bIns="76025" anchor="t" anchorCtr="0"/>
          <a:lstStyle>
            <a:lvl1pPr marL="0" marR="0" lvl="0" indent="0" algn="ctr" rtl="0">
              <a:lnSpc>
                <a:spcPct val="93000"/>
              </a:lnSpc>
              <a:spcBef>
                <a:spcPts val="0"/>
              </a:spcBef>
              <a:spcAft>
                <a:spcPts val="1200"/>
              </a:spcAft>
              <a:buClr>
                <a:srgbClr val="000000"/>
              </a:buClr>
              <a:buFont typeface="Times New Roman"/>
              <a:buNone/>
              <a:defRPr sz="2000" b="0" i="0" u="none" strike="noStrike" cap="none">
                <a:solidFill>
                  <a:srgbClr val="FFFFFF"/>
                </a:solidFill>
                <a:latin typeface="Arial"/>
                <a:ea typeface="Arial"/>
                <a:cs typeface="Arial"/>
                <a:sym typeface="Arial"/>
              </a:defRPr>
            </a:lvl1pPr>
            <a:lvl2pPr marL="381000" marR="0" lvl="1" indent="0" algn="ctr" rtl="0">
              <a:lnSpc>
                <a:spcPct val="93000"/>
              </a:lnSpc>
              <a:spcBef>
                <a:spcPts val="0"/>
              </a:spcBef>
              <a:spcAft>
                <a:spcPts val="900"/>
              </a:spcAft>
              <a:buClr>
                <a:srgbClr val="000000"/>
              </a:buClr>
              <a:buFont typeface="Times New Roman"/>
              <a:buNone/>
              <a:defRPr sz="1700" b="0" i="0" u="none" strike="noStrike" cap="none">
                <a:solidFill>
                  <a:srgbClr val="FFFFFF"/>
                </a:solidFill>
                <a:latin typeface="Arial"/>
                <a:ea typeface="Arial"/>
                <a:cs typeface="Arial"/>
                <a:sym typeface="Arial"/>
              </a:defRPr>
            </a:lvl2pPr>
            <a:lvl3pPr marL="762000" marR="0" lvl="2" indent="0" algn="ctr" rtl="0">
              <a:lnSpc>
                <a:spcPct val="93000"/>
              </a:lnSpc>
              <a:spcBef>
                <a:spcPts val="0"/>
              </a:spcBef>
              <a:spcAft>
                <a:spcPts val="700"/>
              </a:spcAft>
              <a:buClr>
                <a:srgbClr val="000000"/>
              </a:buClr>
              <a:buFont typeface="Times New Roman"/>
              <a:buNone/>
              <a:defRPr sz="1500" b="0" i="0" u="none" strike="noStrike" cap="none">
                <a:solidFill>
                  <a:srgbClr val="FFFFFF"/>
                </a:solidFill>
                <a:latin typeface="Arial"/>
                <a:ea typeface="Arial"/>
                <a:cs typeface="Arial"/>
                <a:sym typeface="Arial"/>
              </a:defRPr>
            </a:lvl3pPr>
            <a:lvl4pPr marL="1143000" marR="0" lvl="3" indent="0" algn="ctr" rtl="0">
              <a:lnSpc>
                <a:spcPct val="93000"/>
              </a:lnSpc>
              <a:spcBef>
                <a:spcPts val="0"/>
              </a:spcBef>
              <a:spcAft>
                <a:spcPts val="500"/>
              </a:spcAft>
              <a:buClr>
                <a:srgbClr val="000000"/>
              </a:buClr>
              <a:buFont typeface="Times New Roman"/>
              <a:buNone/>
              <a:defRPr sz="1300" b="0" i="0" u="none" strike="noStrike" cap="none">
                <a:solidFill>
                  <a:srgbClr val="FFFFFF"/>
                </a:solidFill>
                <a:latin typeface="Arial"/>
                <a:ea typeface="Arial"/>
                <a:cs typeface="Arial"/>
                <a:sym typeface="Arial"/>
              </a:defRPr>
            </a:lvl4pPr>
            <a:lvl5pPr marL="1524000" marR="0" lvl="4" indent="0" algn="ctr" rtl="0">
              <a:lnSpc>
                <a:spcPct val="93000"/>
              </a:lnSpc>
              <a:spcBef>
                <a:spcPts val="0"/>
              </a:spcBef>
              <a:spcAft>
                <a:spcPts val="200"/>
              </a:spcAft>
              <a:buClr>
                <a:srgbClr val="000000"/>
              </a:buClr>
              <a:buFont typeface="Times New Roman"/>
              <a:buNone/>
              <a:defRPr sz="1300" b="0" i="0" u="none" strike="noStrike" cap="none">
                <a:solidFill>
                  <a:srgbClr val="FFFFFF"/>
                </a:solidFill>
                <a:latin typeface="Arial"/>
                <a:ea typeface="Arial"/>
                <a:cs typeface="Arial"/>
                <a:sym typeface="Arial"/>
              </a:defRPr>
            </a:lvl5pPr>
            <a:lvl6pPr marL="1905000" marR="0" lvl="5" indent="0" algn="ctr"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6pPr>
            <a:lvl7pPr marL="2286000" marR="0" lvl="6" indent="0" algn="ctr"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7pPr>
            <a:lvl8pPr marL="2667000" marR="0" lvl="7" indent="0" algn="ctr"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8pPr>
            <a:lvl9pPr marL="3035300" marR="0" lvl="8" indent="0" algn="ctr" rtl="0">
              <a:lnSpc>
                <a:spcPct val="90000"/>
              </a:lnSpc>
              <a:spcBef>
                <a:spcPts val="400"/>
              </a:spcBef>
              <a:buClr>
                <a:schemeClr val="dk1"/>
              </a:buClr>
              <a:buFont typeface="Arial"/>
              <a:buNone/>
              <a:defRPr sz="1300" b="0" i="0" u="none" strike="noStrike" cap="none">
                <a:solidFill>
                  <a:schemeClr val="dk1"/>
                </a:solidFill>
                <a:latin typeface="Arial"/>
                <a:ea typeface="Arial"/>
                <a:cs typeface="Arial"/>
                <a:sym typeface="Arial"/>
              </a:defRPr>
            </a:lvl9pPr>
          </a:lstStyle>
          <a:p>
            <a:endParaRPr/>
          </a:p>
        </p:txBody>
      </p:sp>
      <p:sp>
        <p:nvSpPr>
          <p:cNvPr id="127" name="Shape 127"/>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28" name="Shape 128"/>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None/>
              <a:defRPr sz="1500" b="0" i="0" u="none" strike="noStrike" cap="none">
                <a:solidFill>
                  <a:schemeClr val="lt1"/>
                </a:solidFill>
                <a:latin typeface="Arial"/>
                <a:ea typeface="Arial"/>
                <a:cs typeface="Arial"/>
                <a:sym typeface="Arial"/>
              </a:defRPr>
            </a:lvl9pPr>
          </a:lstStyle>
          <a:p>
            <a:endParaRPr/>
          </a:p>
        </p:txBody>
      </p:sp>
      <p:sp>
        <p:nvSpPr>
          <p:cNvPr id="129" name="Shape 129"/>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499"/>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199"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0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pPr lvl="0">
                <a:spcBef>
                  <a:spcPts val="0"/>
                </a:spcBef>
                <a:buNone/>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pt-BR" sz="1000">
                <a:solidFill>
                  <a:schemeClr val="dk2"/>
                </a:solidFill>
              </a:rPr>
              <a:pPr lvl="0" algn="r">
                <a:spcBef>
                  <a:spcPts val="0"/>
                </a:spcBef>
                <a:buNone/>
              </a:pPr>
              <a:t>‹nº›</a:t>
            </a:fld>
            <a:endParaRPr lang="pt-BR"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6479" y="205221"/>
            <a:ext cx="8225280" cy="856529"/>
          </a:xfrm>
          <a:prstGeom prst="rect">
            <a:avLst/>
          </a:prstGeom>
          <a:noFill/>
          <a:ln>
            <a:noFill/>
          </a:ln>
        </p:spPr>
        <p:txBody>
          <a:bodyPr lIns="76025" tIns="76025" rIns="76025" bIns="76025" anchor="ctr" anchorCtr="0"/>
          <a:lstStyle>
            <a:lvl1pPr marL="0" marR="0" lvl="0" indent="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1pPr>
            <a:lvl2pPr marL="622300" marR="0" lvl="1" indent="-2413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2pPr>
            <a:lvl3pPr marL="952500" marR="0" lvl="2"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3pPr>
            <a:lvl4pPr marL="1333500" marR="0" lvl="3"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4pPr>
            <a:lvl5pPr marL="1714500" marR="0" lvl="4"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5pPr>
            <a:lvl6pPr marL="2095500" marR="0" lvl="5"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6pPr>
            <a:lvl7pPr marL="2476500" marR="0" lvl="6"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7pPr>
            <a:lvl8pPr marL="2857500" marR="0" lvl="7"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8pPr>
            <a:lvl9pPr marL="3225800" marR="0" lvl="8" indent="-190500" algn="ctr" rtl="0">
              <a:lnSpc>
                <a:spcPct val="93000"/>
              </a:lnSpc>
              <a:spcBef>
                <a:spcPts val="0"/>
              </a:spcBef>
              <a:spcAft>
                <a:spcPts val="0"/>
              </a:spcAft>
              <a:buSzPct val="32432"/>
              <a:buNone/>
              <a:defRPr sz="3700" b="0" i="0" u="none" strike="noStrike" cap="none">
                <a:solidFill>
                  <a:srgbClr val="FFFFFF"/>
                </a:solidFill>
                <a:latin typeface="Arial"/>
                <a:ea typeface="Arial"/>
                <a:cs typeface="Arial"/>
                <a:sym typeface="Arial"/>
              </a:defRPr>
            </a:lvl9pPr>
          </a:lstStyle>
          <a:p>
            <a:endParaRPr/>
          </a:p>
        </p:txBody>
      </p:sp>
      <p:sp>
        <p:nvSpPr>
          <p:cNvPr id="52" name="Shape 52"/>
          <p:cNvSpPr txBox="1">
            <a:spLocks noGrp="1"/>
          </p:cNvSpPr>
          <p:nvPr>
            <p:ph type="body" idx="1"/>
          </p:nvPr>
        </p:nvSpPr>
        <p:spPr>
          <a:xfrm>
            <a:off x="456479" y="1203246"/>
            <a:ext cx="8042399" cy="3392636"/>
          </a:xfrm>
          <a:prstGeom prst="rect">
            <a:avLst/>
          </a:prstGeom>
          <a:noFill/>
          <a:ln>
            <a:noFill/>
          </a:ln>
        </p:spPr>
        <p:txBody>
          <a:bodyPr lIns="76025" tIns="76025" rIns="76025" bIns="76025" anchor="t" anchorCtr="0"/>
          <a:lstStyle>
            <a:lvl1pPr marL="279400" marR="0" lvl="0" indent="-279400" algn="l" rtl="0">
              <a:lnSpc>
                <a:spcPct val="93000"/>
              </a:lnSpc>
              <a:spcBef>
                <a:spcPts val="0"/>
              </a:spcBef>
              <a:spcAft>
                <a:spcPts val="1200"/>
              </a:spcAft>
              <a:buSzPct val="44444"/>
              <a:buNone/>
              <a:defRPr sz="2700" b="0" i="0" u="none" strike="noStrike" cap="none">
                <a:solidFill>
                  <a:srgbClr val="FFFFFF"/>
                </a:solidFill>
                <a:latin typeface="Arial"/>
                <a:ea typeface="Arial"/>
                <a:cs typeface="Arial"/>
                <a:sym typeface="Arial"/>
              </a:defRPr>
            </a:lvl1pPr>
            <a:lvl2pPr marL="622300" marR="0" lvl="1" indent="-241300" algn="l" rtl="0">
              <a:lnSpc>
                <a:spcPct val="93000"/>
              </a:lnSpc>
              <a:spcBef>
                <a:spcPts val="0"/>
              </a:spcBef>
              <a:spcAft>
                <a:spcPts val="900"/>
              </a:spcAft>
              <a:buSzPct val="52173"/>
              <a:buNone/>
              <a:defRPr sz="2300" b="0" i="0" u="none" strike="noStrike" cap="none">
                <a:solidFill>
                  <a:srgbClr val="FFFFFF"/>
                </a:solidFill>
                <a:latin typeface="Arial"/>
                <a:ea typeface="Arial"/>
                <a:cs typeface="Arial"/>
                <a:sym typeface="Arial"/>
              </a:defRPr>
            </a:lvl2pPr>
            <a:lvl3pPr marL="952500" marR="0" lvl="2" indent="-190500" algn="l" rtl="0">
              <a:lnSpc>
                <a:spcPct val="93000"/>
              </a:lnSpc>
              <a:spcBef>
                <a:spcPts val="0"/>
              </a:spcBef>
              <a:spcAft>
                <a:spcPts val="700"/>
              </a:spcAft>
              <a:buSzPct val="60000"/>
              <a:buNone/>
              <a:defRPr sz="2000" b="0" i="0" u="none" strike="noStrike" cap="none">
                <a:solidFill>
                  <a:srgbClr val="FFFFFF"/>
                </a:solidFill>
                <a:latin typeface="Arial"/>
                <a:ea typeface="Arial"/>
                <a:cs typeface="Arial"/>
                <a:sym typeface="Arial"/>
              </a:defRPr>
            </a:lvl3pPr>
            <a:lvl4pPr marL="1333500" marR="0" lvl="3" indent="-190500" algn="l" rtl="0">
              <a:lnSpc>
                <a:spcPct val="93000"/>
              </a:lnSpc>
              <a:spcBef>
                <a:spcPts val="0"/>
              </a:spcBef>
              <a:spcAft>
                <a:spcPts val="500"/>
              </a:spcAft>
              <a:buSzPct val="70588"/>
              <a:buNone/>
              <a:defRPr sz="1700" b="0" i="0" u="none" strike="noStrike" cap="none">
                <a:solidFill>
                  <a:srgbClr val="FFFFFF"/>
                </a:solidFill>
                <a:latin typeface="Arial"/>
                <a:ea typeface="Arial"/>
                <a:cs typeface="Arial"/>
                <a:sym typeface="Arial"/>
              </a:defRPr>
            </a:lvl4pPr>
            <a:lvl5pPr marL="1714500" marR="0" lvl="4" indent="-190500" algn="l" rtl="0">
              <a:lnSpc>
                <a:spcPct val="93000"/>
              </a:lnSpc>
              <a:spcBef>
                <a:spcPts val="0"/>
              </a:spcBef>
              <a:spcAft>
                <a:spcPts val="200"/>
              </a:spcAft>
              <a:buSzPct val="70588"/>
              <a:buNone/>
              <a:defRPr sz="1700" b="0" i="0" u="none" strike="noStrike" cap="none">
                <a:solidFill>
                  <a:srgbClr val="FFFFFF"/>
                </a:solidFill>
                <a:latin typeface="Arial"/>
                <a:ea typeface="Arial"/>
                <a:cs typeface="Arial"/>
                <a:sym typeface="Arial"/>
              </a:defRPr>
            </a:lvl5pPr>
            <a:lvl6pPr marL="2095500" marR="0" lvl="5"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476500" marR="0" lvl="6"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857500" marR="0" lvl="7" indent="-1016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3225800" marR="0" lvl="8" indent="-88900" algn="l" rtl="0">
              <a:lnSpc>
                <a:spcPct val="90000"/>
              </a:lnSpc>
              <a:spcBef>
                <a:spcPts val="4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456479" y="4685532"/>
            <a:ext cx="212687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SzPct val="80000"/>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7680" y="4685532"/>
            <a:ext cx="2895839" cy="352116"/>
          </a:xfrm>
          <a:prstGeom prst="rect">
            <a:avLst/>
          </a:prstGeom>
          <a:noFill/>
          <a:ln>
            <a:noFill/>
          </a:ln>
        </p:spPr>
        <p:txBody>
          <a:bodyPr lIns="76025" tIns="76025" rIns="76025" bIns="76025" anchor="t" anchorCtr="0"/>
          <a:lstStyle>
            <a:lvl1pPr marL="0" marR="0" lvl="0" indent="0" algn="l" rtl="0">
              <a:lnSpc>
                <a:spcPct val="93000"/>
              </a:lnSpc>
              <a:spcBef>
                <a:spcPts val="0"/>
              </a:spcBef>
              <a:spcAft>
                <a:spcPts val="0"/>
              </a:spcAft>
              <a:buSzPct val="80000"/>
              <a:buNone/>
              <a:defRPr sz="1500" b="0" i="0" u="none">
                <a:solidFill>
                  <a:schemeClr val="lt1"/>
                </a:solidFill>
                <a:latin typeface="Arial"/>
                <a:ea typeface="Arial"/>
                <a:cs typeface="Arial"/>
                <a:sym typeface="Arial"/>
              </a:defRPr>
            </a:lvl1pPr>
            <a:lvl2pPr marL="622300" marR="0" lvl="1" indent="-2413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2pPr>
            <a:lvl3pPr marL="952500" marR="0" lvl="2"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3pPr>
            <a:lvl4pPr marL="1333500" marR="0" lvl="3"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4pPr>
            <a:lvl5pPr marL="1714500" marR="0" lvl="4"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5pPr>
            <a:lvl6pPr marL="2095500" marR="0" lvl="5"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6pPr>
            <a:lvl7pPr marL="2857500" marR="0" lvl="6"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7pPr>
            <a:lvl8pPr marL="3987800" marR="0" lvl="7"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8pPr>
            <a:lvl9pPr marL="5511800" marR="0" lvl="8" indent="-190500" algn="l" rtl="0">
              <a:lnSpc>
                <a:spcPct val="93000"/>
              </a:lnSpc>
              <a:spcBef>
                <a:spcPts val="0"/>
              </a:spcBef>
              <a:spcAft>
                <a:spcPts val="0"/>
              </a:spcAft>
              <a:buSzPct val="80000"/>
              <a:buNone/>
              <a:defRPr sz="1500" b="0" i="0" u="none" strike="noStrike" cap="none">
                <a:solidFill>
                  <a:schemeClr val="lt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6319" y="4685532"/>
            <a:ext cx="2126879" cy="352116"/>
          </a:xfrm>
          <a:prstGeom prst="rect">
            <a:avLst/>
          </a:prstGeom>
          <a:noFill/>
          <a:ln>
            <a:noFill/>
          </a:ln>
        </p:spPr>
        <p:txBody>
          <a:bodyPr lIns="0" tIns="0" rIns="0" bIns="0" anchor="t" anchorCtr="0">
            <a:noAutofit/>
          </a:bodyPr>
          <a:lstStyle/>
          <a:p>
            <a:pPr marL="0" marR="0" lvl="0" indent="0" algn="l" rtl="0">
              <a:lnSpc>
                <a:spcPct val="93000"/>
              </a:lnSpc>
              <a:spcBef>
                <a:spcPts val="0"/>
              </a:spcBef>
              <a:spcAft>
                <a:spcPts val="0"/>
              </a:spcAft>
              <a:buClr>
                <a:srgbClr val="000000"/>
              </a:buClr>
              <a:buSzPct val="25000"/>
              <a:buFont typeface="Arial"/>
              <a:buNone/>
            </a:pPr>
            <a:fld id="{00000000-1234-1234-1234-123412341234}" type="slidenum">
              <a:rPr lang="pt-BR" sz="1500" b="0" i="0" u="none">
                <a:solidFill>
                  <a:srgbClr val="000000"/>
                </a:solidFill>
                <a:latin typeface="Arial"/>
                <a:ea typeface="Arial"/>
                <a:cs typeface="Arial"/>
                <a:sym typeface="Arial"/>
              </a:rPr>
              <a:pPr marL="0" marR="0" lvl="0" indent="0" algn="l" rtl="0">
                <a:lnSpc>
                  <a:spcPct val="93000"/>
                </a:lnSpc>
                <a:spcBef>
                  <a:spcPts val="0"/>
                </a:spcBef>
                <a:spcAft>
                  <a:spcPts val="0"/>
                </a:spcAft>
                <a:buClr>
                  <a:srgbClr val="000000"/>
                </a:buClr>
                <a:buSzPct val="25000"/>
                <a:buFont typeface="Arial"/>
                <a:buNone/>
              </a:pPr>
              <a:t>‹nº›</a:t>
            </a:fld>
            <a:endParaRPr lang="pt-BR" sz="1500" b="0" i="0" u="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pt.wikipedia.org/wiki/Propulsor_de_%C3%ADon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youtube.com/v/uQCrPNEsQaY"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natgeotv.com/uk/evacuate-earth/about"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hyperlink" Target="https://pt.wikipedia.org/wiki/Projeto_Or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5"/>
        <p:cNvGrpSpPr/>
        <p:nvPr/>
      </p:nvGrpSpPr>
      <p:grpSpPr>
        <a:xfrm>
          <a:off x="0" y="0"/>
          <a:ext cx="0" cy="0"/>
          <a:chOff x="0" y="0"/>
          <a:chExt cx="0" cy="0"/>
        </a:xfrm>
      </p:grpSpPr>
      <p:pic>
        <p:nvPicPr>
          <p:cNvPr id="136" name="Shape 136"/>
          <p:cNvPicPr preferRelativeResize="0"/>
          <p:nvPr/>
        </p:nvPicPr>
        <p:blipFill rotWithShape="1">
          <a:blip r:embed="rId3">
            <a:alphaModFix/>
          </a:blip>
          <a:srcRect/>
          <a:stretch/>
        </p:blipFill>
        <p:spPr>
          <a:xfrm>
            <a:off x="2086550" y="125"/>
            <a:ext cx="4798200" cy="514349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2"/>
        <p:cNvGrpSpPr/>
        <p:nvPr/>
      </p:nvGrpSpPr>
      <p:grpSpPr>
        <a:xfrm>
          <a:off x="0" y="0"/>
          <a:ext cx="0" cy="0"/>
          <a:chOff x="0" y="0"/>
          <a:chExt cx="0" cy="0"/>
        </a:xfrm>
      </p:grpSpPr>
      <p:pic>
        <p:nvPicPr>
          <p:cNvPr id="203" name="Shape 203"/>
          <p:cNvPicPr preferRelativeResize="0"/>
          <p:nvPr/>
        </p:nvPicPr>
        <p:blipFill>
          <a:blip r:embed="rId3">
            <a:alphaModFix/>
          </a:blip>
          <a:stretch>
            <a:fillRect/>
          </a:stretch>
        </p:blipFill>
        <p:spPr>
          <a:xfrm>
            <a:off x="0" y="0"/>
            <a:ext cx="9144000" cy="5143499"/>
          </a:xfrm>
          <a:prstGeom prst="rect">
            <a:avLst/>
          </a:prstGeom>
          <a:noFill/>
          <a:ln>
            <a:noFill/>
          </a:ln>
        </p:spPr>
      </p:pic>
      <p:sp>
        <p:nvSpPr>
          <p:cNvPr id="204" name="Shape 204"/>
          <p:cNvSpPr txBox="1"/>
          <p:nvPr/>
        </p:nvSpPr>
        <p:spPr>
          <a:xfrm>
            <a:off x="3248525" y="3825250"/>
            <a:ext cx="2448300" cy="13181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EFEFEF"/>
                </a:solidFill>
              </a:rPr>
              <a:t>Buracos negros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0"/>
        <p:cNvGrpSpPr/>
        <p:nvPr/>
      </p:nvGrpSpPr>
      <p:grpSpPr>
        <a:xfrm>
          <a:off x="0" y="0"/>
          <a:ext cx="0" cy="0"/>
          <a:chOff x="0" y="0"/>
          <a:chExt cx="0" cy="0"/>
        </a:xfrm>
      </p:grpSpPr>
      <p:pic>
        <p:nvPicPr>
          <p:cNvPr id="211" name="Shape 211"/>
          <p:cNvPicPr preferRelativeResize="0"/>
          <p:nvPr/>
        </p:nvPicPr>
        <p:blipFill>
          <a:blip r:embed="rId3">
            <a:alphaModFix/>
          </a:blip>
          <a:stretch>
            <a:fillRect/>
          </a:stretch>
        </p:blipFill>
        <p:spPr>
          <a:xfrm>
            <a:off x="0" y="0"/>
            <a:ext cx="9143999" cy="5143499"/>
          </a:xfrm>
          <a:prstGeom prst="rect">
            <a:avLst/>
          </a:prstGeom>
          <a:noFill/>
          <a:ln>
            <a:noFill/>
          </a:ln>
        </p:spPr>
      </p:pic>
      <p:pic>
        <p:nvPicPr>
          <p:cNvPr id="212" name="Shape 212"/>
          <p:cNvPicPr preferRelativeResize="0"/>
          <p:nvPr/>
        </p:nvPicPr>
        <p:blipFill>
          <a:blip r:embed="rId4">
            <a:alphaModFix/>
          </a:blip>
          <a:stretch>
            <a:fillRect/>
          </a:stretch>
        </p:blipFill>
        <p:spPr>
          <a:xfrm>
            <a:off x="0" y="1255"/>
            <a:ext cx="9144000" cy="5140989"/>
          </a:xfrm>
          <a:prstGeom prst="rect">
            <a:avLst/>
          </a:prstGeom>
          <a:noFill/>
          <a:ln>
            <a:noFill/>
          </a:ln>
        </p:spPr>
      </p:pic>
      <p:sp>
        <p:nvSpPr>
          <p:cNvPr id="213" name="Shape 213"/>
          <p:cNvSpPr txBox="1"/>
          <p:nvPr/>
        </p:nvSpPr>
        <p:spPr>
          <a:xfrm>
            <a:off x="5049350" y="4271350"/>
            <a:ext cx="3000000" cy="870900"/>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EFEFEF"/>
                </a:solidFill>
              </a:rPr>
              <a:t>Estrelas de nêutrons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9"/>
        <p:cNvGrpSpPr/>
        <p:nvPr/>
      </p:nvGrpSpPr>
      <p:grpSpPr>
        <a:xfrm>
          <a:off x="0" y="0"/>
          <a:ext cx="0" cy="0"/>
          <a:chOff x="0" y="0"/>
          <a:chExt cx="0" cy="0"/>
        </a:xfrm>
      </p:grpSpPr>
      <p:pic>
        <p:nvPicPr>
          <p:cNvPr id="220" name="Shape 220"/>
          <p:cNvPicPr preferRelativeResize="0"/>
          <p:nvPr/>
        </p:nvPicPr>
        <p:blipFill>
          <a:blip r:embed="rId3">
            <a:alphaModFix/>
          </a:blip>
          <a:stretch>
            <a:fillRect/>
          </a:stretch>
        </p:blipFill>
        <p:spPr>
          <a:xfrm>
            <a:off x="0" y="0"/>
            <a:ext cx="9144000" cy="5143499"/>
          </a:xfrm>
          <a:prstGeom prst="rect">
            <a:avLst/>
          </a:prstGeom>
          <a:noFill/>
          <a:ln>
            <a:noFill/>
          </a:ln>
        </p:spPr>
      </p:pic>
      <p:sp>
        <p:nvSpPr>
          <p:cNvPr id="221" name="Shape 221"/>
          <p:cNvSpPr txBox="1"/>
          <p:nvPr/>
        </p:nvSpPr>
        <p:spPr>
          <a:xfrm>
            <a:off x="2312050" y="4107600"/>
            <a:ext cx="4260900" cy="8828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FF0000"/>
                </a:solidFill>
              </a:rPr>
              <a:t>Destruição do sistemas solar</a:t>
            </a:r>
          </a:p>
          <a:p>
            <a:pPr lvl="0" algn="ctr" rtl="0">
              <a:lnSpc>
                <a:spcPct val="93000"/>
              </a:lnSpc>
              <a:spcBef>
                <a:spcPts val="0"/>
              </a:spcBef>
              <a:buNone/>
            </a:pPr>
            <a:r>
              <a:rPr lang="pt-BR" sz="1800" b="1">
                <a:solidFill>
                  <a:srgbClr val="FF0000"/>
                </a:solidFill>
              </a:rPr>
              <a:t>            Busca por um novo planeta</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p:cNvPicPr preferRelativeResize="0"/>
          <p:nvPr/>
        </p:nvPicPr>
        <p:blipFill>
          <a:blip r:embed="rId3">
            <a:alphaModFix/>
          </a:blip>
          <a:stretch>
            <a:fillRect/>
          </a:stretch>
        </p:blipFill>
        <p:spPr>
          <a:xfrm>
            <a:off x="-313300" y="0"/>
            <a:ext cx="9770593" cy="5143499"/>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2000250" y="0"/>
            <a:ext cx="5143499" cy="5143499"/>
          </a:xfrm>
          <a:prstGeom prst="rect">
            <a:avLst/>
          </a:prstGeom>
          <a:noFill/>
          <a:ln>
            <a:noFill/>
          </a:ln>
        </p:spPr>
      </p:pic>
      <p:sp>
        <p:nvSpPr>
          <p:cNvPr id="234" name="Shape 234"/>
          <p:cNvSpPr txBox="1"/>
          <p:nvPr/>
        </p:nvSpPr>
        <p:spPr>
          <a:xfrm>
            <a:off x="6494600" y="4093625"/>
            <a:ext cx="1567200" cy="7913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chemeClr val="lt1"/>
                </a:solidFill>
              </a:rPr>
              <a:t>Astrometria</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0"/>
        <p:cNvGrpSpPr/>
        <p:nvPr/>
      </p:nvGrpSpPr>
      <p:grpSpPr>
        <a:xfrm>
          <a:off x="0" y="0"/>
          <a:ext cx="0" cy="0"/>
          <a:chOff x="0" y="0"/>
          <a:chExt cx="0" cy="0"/>
        </a:xfrm>
      </p:grpSpPr>
      <p:pic>
        <p:nvPicPr>
          <p:cNvPr id="241" name="Shape 241"/>
          <p:cNvPicPr preferRelativeResize="0"/>
          <p:nvPr/>
        </p:nvPicPr>
        <p:blipFill>
          <a:blip r:embed="rId3">
            <a:alphaModFix/>
          </a:blip>
          <a:stretch>
            <a:fillRect/>
          </a:stretch>
        </p:blipFill>
        <p:spPr>
          <a:xfrm>
            <a:off x="0" y="0"/>
            <a:ext cx="9143999" cy="5143500"/>
          </a:xfrm>
          <a:prstGeom prst="rect">
            <a:avLst/>
          </a:prstGeom>
          <a:noFill/>
          <a:ln>
            <a:noFill/>
          </a:ln>
        </p:spPr>
      </p:pic>
      <p:sp>
        <p:nvSpPr>
          <p:cNvPr id="242" name="Shape 242"/>
          <p:cNvSpPr txBox="1"/>
          <p:nvPr/>
        </p:nvSpPr>
        <p:spPr>
          <a:xfrm>
            <a:off x="5661400" y="4182625"/>
            <a:ext cx="2630700" cy="823199"/>
          </a:xfrm>
          <a:prstGeom prst="rect">
            <a:avLst/>
          </a:prstGeom>
          <a:noFill/>
          <a:ln>
            <a:noFill/>
          </a:ln>
        </p:spPr>
        <p:txBody>
          <a:bodyPr lIns="91425" tIns="91425" rIns="91425" bIns="91425" anchor="ctr" anchorCtr="0">
            <a:noAutofit/>
          </a:bodyPr>
          <a:lstStyle/>
          <a:p>
            <a:pPr lvl="0" algn="ctr" rtl="0">
              <a:lnSpc>
                <a:spcPct val="93000"/>
              </a:lnSpc>
              <a:spcBef>
                <a:spcPts val="0"/>
              </a:spcBef>
              <a:buNone/>
            </a:pPr>
            <a:r>
              <a:rPr lang="pt-BR" sz="1800" b="1">
                <a:solidFill>
                  <a:schemeClr val="lt1"/>
                </a:solidFill>
              </a:rPr>
              <a:t>Método de transito</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8"/>
        <p:cNvGrpSpPr/>
        <p:nvPr/>
      </p:nvGrpSpPr>
      <p:grpSpPr>
        <a:xfrm>
          <a:off x="0" y="0"/>
          <a:ext cx="0" cy="0"/>
          <a:chOff x="0" y="0"/>
          <a:chExt cx="0" cy="0"/>
        </a:xfrm>
      </p:grpSpPr>
      <p:pic>
        <p:nvPicPr>
          <p:cNvPr id="249" name="Shape 249"/>
          <p:cNvPicPr preferRelativeResize="0"/>
          <p:nvPr/>
        </p:nvPicPr>
        <p:blipFill>
          <a:blip r:embed="rId3">
            <a:alphaModFix/>
          </a:blip>
          <a:stretch>
            <a:fillRect/>
          </a:stretch>
        </p:blipFill>
        <p:spPr>
          <a:xfrm>
            <a:off x="0" y="50500"/>
            <a:ext cx="9144000" cy="5092999"/>
          </a:xfrm>
          <a:prstGeom prst="rect">
            <a:avLst/>
          </a:prstGeom>
          <a:noFill/>
          <a:ln>
            <a:noFill/>
          </a:ln>
        </p:spPr>
      </p:pic>
      <p:sp>
        <p:nvSpPr>
          <p:cNvPr id="250" name="Shape 250"/>
          <p:cNvSpPr txBox="1"/>
          <p:nvPr/>
        </p:nvSpPr>
        <p:spPr>
          <a:xfrm>
            <a:off x="4402000" y="4062000"/>
            <a:ext cx="3531000" cy="1081500"/>
          </a:xfrm>
          <a:prstGeom prst="rect">
            <a:avLst/>
          </a:prstGeom>
          <a:noFill/>
          <a:ln>
            <a:noFill/>
          </a:ln>
        </p:spPr>
        <p:txBody>
          <a:bodyPr lIns="91425" tIns="91425" rIns="91425" bIns="91425" anchor="ctr" anchorCtr="0">
            <a:noAutofit/>
          </a:bodyPr>
          <a:lstStyle/>
          <a:p>
            <a:pPr lvl="0" algn="l" rtl="0">
              <a:lnSpc>
                <a:spcPct val="93000"/>
              </a:lnSpc>
              <a:spcBef>
                <a:spcPts val="0"/>
              </a:spcBef>
              <a:buNone/>
            </a:pPr>
            <a:r>
              <a:rPr lang="pt-BR" sz="1800" b="1">
                <a:solidFill>
                  <a:srgbClr val="FF0000"/>
                </a:solidFill>
              </a:rPr>
              <a:t>Telescópio Kepler</a:t>
            </a:r>
          </a:p>
          <a:p>
            <a:pPr lvl="0" algn="l" rtl="0">
              <a:lnSpc>
                <a:spcPct val="93000"/>
              </a:lnSpc>
              <a:spcBef>
                <a:spcPts val="0"/>
              </a:spcBef>
              <a:buNone/>
            </a:pPr>
            <a:r>
              <a:rPr lang="pt-BR" sz="1800" b="1">
                <a:solidFill>
                  <a:srgbClr val="FF0000"/>
                </a:solidFill>
              </a:rPr>
              <a:t>Milhares de novos planetas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0" y="46725"/>
            <a:ext cx="9144000" cy="5096775"/>
          </a:xfrm>
          <a:prstGeom prst="rect">
            <a:avLst/>
          </a:prstGeom>
          <a:noFill/>
          <a:ln>
            <a:noFill/>
          </a:ln>
        </p:spPr>
      </p:pic>
      <p:sp>
        <p:nvSpPr>
          <p:cNvPr id="258" name="Shape 258"/>
          <p:cNvSpPr txBox="1"/>
          <p:nvPr/>
        </p:nvSpPr>
        <p:spPr>
          <a:xfrm>
            <a:off x="2612250" y="3944250"/>
            <a:ext cx="3919499" cy="14228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FF0000"/>
                </a:solidFill>
              </a:rPr>
              <a:t>Exoplanetas descobertos Gigantes gasosos e Superterras</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4"/>
        <p:cNvGrpSpPr/>
        <p:nvPr/>
      </p:nvGrpSpPr>
      <p:grpSpPr>
        <a:xfrm>
          <a:off x="0" y="0"/>
          <a:ext cx="0" cy="0"/>
          <a:chOff x="0" y="0"/>
          <a:chExt cx="0" cy="0"/>
        </a:xfrm>
      </p:grpSpPr>
      <p:pic>
        <p:nvPicPr>
          <p:cNvPr id="265" name="Shape 265"/>
          <p:cNvPicPr preferRelativeResize="0"/>
          <p:nvPr/>
        </p:nvPicPr>
        <p:blipFill>
          <a:blip r:embed="rId3">
            <a:alphaModFix/>
          </a:blip>
          <a:stretch>
            <a:fillRect/>
          </a:stretch>
        </p:blipFill>
        <p:spPr>
          <a:xfrm>
            <a:off x="-58862" y="0"/>
            <a:ext cx="9261727" cy="5143500"/>
          </a:xfrm>
          <a:prstGeom prst="rect">
            <a:avLst/>
          </a:prstGeom>
          <a:noFill/>
          <a:ln>
            <a:noFill/>
          </a:ln>
        </p:spPr>
      </p:pic>
      <p:sp>
        <p:nvSpPr>
          <p:cNvPr id="266" name="Shape 266"/>
          <p:cNvSpPr txBox="1"/>
          <p:nvPr/>
        </p:nvSpPr>
        <p:spPr>
          <a:xfrm>
            <a:off x="3417300" y="4237200"/>
            <a:ext cx="5726700" cy="1315200"/>
          </a:xfrm>
          <a:prstGeom prst="rect">
            <a:avLst/>
          </a:prstGeom>
          <a:noFill/>
          <a:ln>
            <a:noFill/>
          </a:ln>
        </p:spPr>
        <p:txBody>
          <a:bodyPr lIns="91425" tIns="91425" rIns="91425" bIns="91425" anchor="ctr" anchorCtr="0">
            <a:noAutofit/>
          </a:bodyPr>
          <a:lstStyle/>
          <a:p>
            <a:pPr lvl="0" rtl="0">
              <a:lnSpc>
                <a:spcPct val="115000"/>
              </a:lnSpc>
              <a:spcBef>
                <a:spcPts val="0"/>
              </a:spcBef>
              <a:spcAft>
                <a:spcPts val="1500"/>
              </a:spcAft>
              <a:buNone/>
            </a:pPr>
            <a:r>
              <a:rPr lang="pt-BR" sz="3000" b="1">
                <a:solidFill>
                  <a:srgbClr val="CC0000"/>
                </a:solidFill>
              </a:rPr>
              <a:t>Telescópio James Webb 2018</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2"/>
        <p:cNvGrpSpPr/>
        <p:nvPr/>
      </p:nvGrpSpPr>
      <p:grpSpPr>
        <a:xfrm>
          <a:off x="0" y="0"/>
          <a:ext cx="0" cy="0"/>
          <a:chOff x="0" y="0"/>
          <a:chExt cx="0" cy="0"/>
        </a:xfrm>
      </p:grpSpPr>
      <p:pic>
        <p:nvPicPr>
          <p:cNvPr id="273" name="Shape 273"/>
          <p:cNvPicPr preferRelativeResize="0"/>
          <p:nvPr/>
        </p:nvPicPr>
        <p:blipFill>
          <a:blip r:embed="rId3">
            <a:alphaModFix/>
          </a:blip>
          <a:stretch>
            <a:fillRect/>
          </a:stretch>
        </p:blipFill>
        <p:spPr>
          <a:xfrm>
            <a:off x="0" y="0"/>
            <a:ext cx="9144000" cy="5143499"/>
          </a:xfrm>
          <a:prstGeom prst="rect">
            <a:avLst/>
          </a:prstGeom>
          <a:noFill/>
          <a:ln>
            <a:noFill/>
          </a:ln>
        </p:spPr>
      </p:pic>
      <p:sp>
        <p:nvSpPr>
          <p:cNvPr id="274" name="Shape 274"/>
          <p:cNvSpPr txBox="1"/>
          <p:nvPr/>
        </p:nvSpPr>
        <p:spPr>
          <a:xfrm>
            <a:off x="106950" y="3175900"/>
            <a:ext cx="3945899" cy="1197599"/>
          </a:xfrm>
          <a:prstGeom prst="rect">
            <a:avLst/>
          </a:prstGeom>
          <a:noFill/>
          <a:ln>
            <a:noFill/>
          </a:ln>
        </p:spPr>
        <p:txBody>
          <a:bodyPr lIns="91425" tIns="91425" rIns="91425" bIns="91425" anchor="t" anchorCtr="0">
            <a:noAutofit/>
          </a:bodyPr>
          <a:lstStyle/>
          <a:p>
            <a:pPr lvl="0" rtl="0">
              <a:lnSpc>
                <a:spcPct val="115000"/>
              </a:lnSpc>
              <a:spcBef>
                <a:spcPts val="0"/>
              </a:spcBef>
              <a:spcAft>
                <a:spcPts val="1500"/>
              </a:spcAft>
              <a:buNone/>
            </a:pPr>
            <a:r>
              <a:rPr lang="pt-BR" sz="3000" b="1">
                <a:solidFill>
                  <a:srgbClr val="CC0000"/>
                </a:solidFill>
              </a:rPr>
              <a:t>GMT - Telescópio Gigante Magalhães</a:t>
            </a:r>
          </a:p>
          <a:p>
            <a:pPr lvl="0" rtl="0">
              <a:lnSpc>
                <a:spcPct val="115000"/>
              </a:lnSpc>
              <a:spcBef>
                <a:spcPts val="0"/>
              </a:spcBef>
              <a:spcAft>
                <a:spcPts val="1500"/>
              </a:spcAft>
              <a:buNone/>
            </a:pPr>
            <a:r>
              <a:rPr lang="pt-BR" sz="3000" b="1">
                <a:solidFill>
                  <a:srgbClr val="CC0000"/>
                </a:solidFill>
              </a:rPr>
              <a:t>2020</a:t>
            </a:r>
          </a:p>
          <a:p>
            <a:pPr lvl="0" rtl="0">
              <a:spcBef>
                <a:spcPts val="0"/>
              </a:spcBef>
              <a:buNone/>
            </a:pPr>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3">
            <a:alphaModFix/>
          </a:blip>
          <a:srcRect/>
          <a:stretch/>
        </p:blipFill>
        <p:spPr>
          <a:xfrm>
            <a:off x="64799" y="1714139"/>
            <a:ext cx="9142559" cy="2552307"/>
          </a:xfrm>
          <a:prstGeom prst="rect">
            <a:avLst/>
          </a:prstGeom>
          <a:noFill/>
          <a:ln>
            <a:noFill/>
          </a:ln>
        </p:spPr>
      </p:pic>
      <p:sp>
        <p:nvSpPr>
          <p:cNvPr id="144" name="Shape 144"/>
          <p:cNvSpPr txBox="1"/>
          <p:nvPr/>
        </p:nvSpPr>
        <p:spPr>
          <a:xfrm>
            <a:off x="783360" y="832767"/>
            <a:ext cx="7912799" cy="807924"/>
          </a:xfrm>
          <a:prstGeom prst="rect">
            <a:avLst/>
          </a:prstGeom>
          <a:noFill/>
          <a:ln>
            <a:noFill/>
          </a:ln>
        </p:spPr>
        <p:txBody>
          <a:bodyPr lIns="74825" tIns="37425" rIns="74825" bIns="37425" anchor="t" anchorCtr="0">
            <a:noAutofit/>
          </a:bodyPr>
          <a:lstStyle/>
          <a:p>
            <a:pPr marL="0" marR="0" lvl="0" indent="0" algn="l" rtl="0">
              <a:lnSpc>
                <a:spcPct val="93000"/>
              </a:lnSpc>
              <a:spcBef>
                <a:spcPts val="0"/>
              </a:spcBef>
              <a:spcAft>
                <a:spcPts val="0"/>
              </a:spcAft>
              <a:buClr>
                <a:srgbClr val="FFFF99"/>
              </a:buClr>
              <a:buSzPct val="25000"/>
              <a:buFont typeface="Arial"/>
              <a:buNone/>
            </a:pPr>
            <a:r>
              <a:rPr lang="pt-BR" sz="6000" b="1" i="0" u="none">
                <a:solidFill>
                  <a:srgbClr val="FFFF99"/>
                </a:solidFill>
                <a:latin typeface="Arial"/>
                <a:ea typeface="Arial"/>
                <a:cs typeface="Arial"/>
                <a:sym typeface="Arial"/>
              </a:rPr>
              <a:t>Sessão Astronomia</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0"/>
        <p:cNvGrpSpPr/>
        <p:nvPr/>
      </p:nvGrpSpPr>
      <p:grpSpPr>
        <a:xfrm>
          <a:off x="0" y="0"/>
          <a:ext cx="0" cy="0"/>
          <a:chOff x="0" y="0"/>
          <a:chExt cx="0" cy="0"/>
        </a:xfrm>
      </p:grpSpPr>
      <p:pic>
        <p:nvPicPr>
          <p:cNvPr id="281" name="Shape 281"/>
          <p:cNvPicPr preferRelativeResize="0"/>
          <p:nvPr/>
        </p:nvPicPr>
        <p:blipFill>
          <a:blip r:embed="rId3">
            <a:alphaModFix/>
          </a:blip>
          <a:stretch>
            <a:fillRect/>
          </a:stretch>
        </p:blipFill>
        <p:spPr>
          <a:xfrm>
            <a:off x="0" y="0"/>
            <a:ext cx="9143999" cy="514349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87"/>
        <p:cNvGrpSpPr/>
        <p:nvPr/>
      </p:nvGrpSpPr>
      <p:grpSpPr>
        <a:xfrm>
          <a:off x="0" y="0"/>
          <a:ext cx="0" cy="0"/>
          <a:chOff x="0" y="0"/>
          <a:chExt cx="0" cy="0"/>
        </a:xfrm>
      </p:grpSpPr>
      <p:pic>
        <p:nvPicPr>
          <p:cNvPr id="288" name="Shape 288"/>
          <p:cNvPicPr preferRelativeResize="0"/>
          <p:nvPr/>
        </p:nvPicPr>
        <p:blipFill>
          <a:blip r:embed="rId3">
            <a:alphaModFix/>
          </a:blip>
          <a:stretch>
            <a:fillRect/>
          </a:stretch>
        </p:blipFill>
        <p:spPr>
          <a:xfrm>
            <a:off x="0" y="0"/>
            <a:ext cx="9144000" cy="5143499"/>
          </a:xfrm>
          <a:prstGeom prst="rect">
            <a:avLst/>
          </a:prstGeom>
          <a:noFill/>
          <a:ln>
            <a:noFill/>
          </a:ln>
        </p:spPr>
      </p:pic>
      <p:sp>
        <p:nvSpPr>
          <p:cNvPr id="289" name="Shape 289"/>
          <p:cNvSpPr txBox="1"/>
          <p:nvPr/>
        </p:nvSpPr>
        <p:spPr>
          <a:xfrm>
            <a:off x="1683125" y="717975"/>
            <a:ext cx="2730599" cy="823799"/>
          </a:xfrm>
          <a:prstGeom prst="rect">
            <a:avLst/>
          </a:prstGeom>
          <a:noFill/>
          <a:ln>
            <a:noFill/>
          </a:ln>
        </p:spPr>
        <p:txBody>
          <a:bodyPr lIns="91425" tIns="91425" rIns="91425" bIns="91425" anchor="t" anchorCtr="0">
            <a:noAutofit/>
          </a:bodyPr>
          <a:lstStyle/>
          <a:p>
            <a:pPr lvl="0">
              <a:spcBef>
                <a:spcPts val="0"/>
              </a:spcBef>
              <a:buNone/>
            </a:pPr>
            <a:r>
              <a:rPr lang="pt-BR" sz="2400">
                <a:solidFill>
                  <a:srgbClr val="FF0000"/>
                </a:solidFill>
              </a:rPr>
              <a:t>10 x Massa em combustível </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95"/>
        <p:cNvGrpSpPr/>
        <p:nvPr/>
      </p:nvGrpSpPr>
      <p:grpSpPr>
        <a:xfrm>
          <a:off x="0" y="0"/>
          <a:ext cx="0" cy="0"/>
          <a:chOff x="0" y="0"/>
          <a:chExt cx="0" cy="0"/>
        </a:xfrm>
      </p:grpSpPr>
      <p:pic>
        <p:nvPicPr>
          <p:cNvPr id="296" name="Shape 296"/>
          <p:cNvPicPr preferRelativeResize="0"/>
          <p:nvPr/>
        </p:nvPicPr>
        <p:blipFill>
          <a:blip r:embed="rId3">
            <a:alphaModFix/>
          </a:blip>
          <a:stretch>
            <a:fillRect/>
          </a:stretch>
        </p:blipFill>
        <p:spPr>
          <a:xfrm>
            <a:off x="0" y="0"/>
            <a:ext cx="9220201" cy="5143501"/>
          </a:xfrm>
          <a:prstGeom prst="rect">
            <a:avLst/>
          </a:prstGeom>
          <a:noFill/>
          <a:ln>
            <a:noFill/>
          </a:ln>
        </p:spPr>
      </p:pic>
      <p:sp>
        <p:nvSpPr>
          <p:cNvPr id="297" name="Shape 297"/>
          <p:cNvSpPr txBox="1"/>
          <p:nvPr/>
        </p:nvSpPr>
        <p:spPr>
          <a:xfrm>
            <a:off x="4437750" y="513275"/>
            <a:ext cx="3807000" cy="1764300"/>
          </a:xfrm>
          <a:prstGeom prst="rect">
            <a:avLst/>
          </a:prstGeom>
          <a:noFill/>
          <a:ln>
            <a:noFill/>
          </a:ln>
        </p:spPr>
        <p:txBody>
          <a:bodyPr lIns="91425" tIns="91425" rIns="91425" bIns="91425" anchor="ctr" anchorCtr="0">
            <a:noAutofit/>
          </a:bodyPr>
          <a:lstStyle/>
          <a:p>
            <a:pPr lvl="0" algn="l" rtl="0">
              <a:lnSpc>
                <a:spcPct val="93000"/>
              </a:lnSpc>
              <a:spcBef>
                <a:spcPts val="0"/>
              </a:spcBef>
              <a:buNone/>
            </a:pPr>
            <a:r>
              <a:rPr lang="pt-BR" sz="1800" b="1">
                <a:solidFill>
                  <a:schemeClr val="lt1"/>
                </a:solidFill>
              </a:rPr>
              <a:t>Sonda Voyager</a:t>
            </a:r>
          </a:p>
          <a:p>
            <a:pPr lvl="0" algn="l" rtl="0">
              <a:lnSpc>
                <a:spcPct val="93000"/>
              </a:lnSpc>
              <a:spcBef>
                <a:spcPts val="0"/>
              </a:spcBef>
              <a:buNone/>
            </a:pPr>
            <a:r>
              <a:rPr lang="pt-BR" sz="1800" b="1">
                <a:solidFill>
                  <a:schemeClr val="lt1"/>
                </a:solidFill>
              </a:rPr>
              <a:t>Data lançamento 5/9/1977 </a:t>
            </a:r>
          </a:p>
          <a:p>
            <a:pPr lvl="0" algn="l" rtl="0">
              <a:lnSpc>
                <a:spcPct val="93000"/>
              </a:lnSpc>
              <a:spcBef>
                <a:spcPts val="0"/>
              </a:spcBef>
              <a:buNone/>
            </a:pPr>
            <a:r>
              <a:rPr lang="pt-BR" sz="1800" b="1">
                <a:solidFill>
                  <a:schemeClr val="lt1"/>
                </a:solidFill>
              </a:rPr>
              <a:t>Velocidade atual 278000 km/h</a:t>
            </a:r>
          </a:p>
          <a:p>
            <a:pPr lvl="0" algn="l" rtl="0">
              <a:lnSpc>
                <a:spcPct val="93000"/>
              </a:lnSpc>
              <a:spcBef>
                <a:spcPts val="0"/>
              </a:spcBef>
              <a:buNone/>
            </a:pPr>
            <a:r>
              <a:rPr lang="pt-BR" sz="1800" b="1">
                <a:solidFill>
                  <a:schemeClr val="lt1"/>
                </a:solidFill>
              </a:rPr>
              <a:t>Levaria 16342 anos para chegar a Alpha Centauri 4 anos luz</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3"/>
        <p:cNvGrpSpPr/>
        <p:nvPr/>
      </p:nvGrpSpPr>
      <p:grpSpPr>
        <a:xfrm>
          <a:off x="0" y="0"/>
          <a:ext cx="0" cy="0"/>
          <a:chOff x="0" y="0"/>
          <a:chExt cx="0" cy="0"/>
        </a:xfrm>
      </p:grpSpPr>
      <p:pic>
        <p:nvPicPr>
          <p:cNvPr id="304" name="Shape 304"/>
          <p:cNvPicPr preferRelativeResize="0"/>
          <p:nvPr/>
        </p:nvPicPr>
        <p:blipFill>
          <a:blip r:embed="rId3">
            <a:alphaModFix/>
          </a:blip>
          <a:stretch>
            <a:fillRect/>
          </a:stretch>
        </p:blipFill>
        <p:spPr>
          <a:xfrm>
            <a:off x="0" y="3525"/>
            <a:ext cx="9144000" cy="5136433"/>
          </a:xfrm>
          <a:prstGeom prst="rect">
            <a:avLst/>
          </a:prstGeom>
          <a:noFill/>
          <a:ln>
            <a:noFill/>
          </a:ln>
        </p:spPr>
      </p:pic>
      <p:sp>
        <p:nvSpPr>
          <p:cNvPr id="305" name="Shape 305"/>
          <p:cNvSpPr txBox="1"/>
          <p:nvPr/>
        </p:nvSpPr>
        <p:spPr>
          <a:xfrm>
            <a:off x="4778650" y="553175"/>
            <a:ext cx="2365800" cy="1082700"/>
          </a:xfrm>
          <a:prstGeom prst="rect">
            <a:avLst/>
          </a:prstGeom>
          <a:noFill/>
          <a:ln>
            <a:noFill/>
          </a:ln>
        </p:spPr>
        <p:txBody>
          <a:bodyPr lIns="91425" tIns="91425" rIns="91425" bIns="91425" anchor="t" anchorCtr="0">
            <a:noAutofit/>
          </a:bodyPr>
          <a:lstStyle/>
          <a:p>
            <a:pPr lvl="0">
              <a:spcBef>
                <a:spcPts val="0"/>
              </a:spcBef>
              <a:buNone/>
            </a:pPr>
            <a:endParaRPr>
              <a:solidFill>
                <a:srgbClr val="FF0000"/>
              </a:solidFill>
            </a:endParaRPr>
          </a:p>
        </p:txBody>
      </p:sp>
      <p:sp>
        <p:nvSpPr>
          <p:cNvPr id="306" name="Shape 306"/>
          <p:cNvSpPr txBox="1"/>
          <p:nvPr/>
        </p:nvSpPr>
        <p:spPr>
          <a:xfrm>
            <a:off x="3978275" y="0"/>
            <a:ext cx="3000000" cy="8591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pt-BR" sz="2400">
                <a:solidFill>
                  <a:srgbClr val="F3F3F3"/>
                </a:solidFill>
                <a:hlinkClick r:id="rId4"/>
              </a:rPr>
              <a:t>Propulsor de íons</a:t>
            </a:r>
          </a:p>
        </p:txBody>
      </p:sp>
      <p:pic>
        <p:nvPicPr>
          <p:cNvPr id="307" name="Shape 307"/>
          <p:cNvPicPr preferRelativeResize="0"/>
          <p:nvPr/>
        </p:nvPicPr>
        <p:blipFill>
          <a:blip r:embed="rId5">
            <a:alphaModFix/>
          </a:blip>
          <a:stretch>
            <a:fillRect/>
          </a:stretch>
        </p:blipFill>
        <p:spPr>
          <a:xfrm>
            <a:off x="4185550" y="709487"/>
            <a:ext cx="2286000" cy="1019175"/>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13"/>
        <p:cNvGrpSpPr/>
        <p:nvPr/>
      </p:nvGrpSpPr>
      <p:grpSpPr>
        <a:xfrm>
          <a:off x="0" y="0"/>
          <a:ext cx="0" cy="0"/>
          <a:chOff x="0" y="0"/>
          <a:chExt cx="0" cy="0"/>
        </a:xfrm>
      </p:grpSpPr>
      <p:pic>
        <p:nvPicPr>
          <p:cNvPr id="314" name="Shape 314"/>
          <p:cNvPicPr preferRelativeResize="0"/>
          <p:nvPr/>
        </p:nvPicPr>
        <p:blipFill>
          <a:blip r:embed="rId3">
            <a:alphaModFix/>
          </a:blip>
          <a:stretch>
            <a:fillRect/>
          </a:stretch>
        </p:blipFill>
        <p:spPr>
          <a:xfrm>
            <a:off x="0" y="0"/>
            <a:ext cx="9144000" cy="5143499"/>
          </a:xfrm>
          <a:prstGeom prst="rect">
            <a:avLst/>
          </a:prstGeom>
          <a:noFill/>
          <a:ln>
            <a:noFill/>
          </a:ln>
        </p:spPr>
      </p:pic>
      <p:sp>
        <p:nvSpPr>
          <p:cNvPr id="315" name="Shape 315"/>
          <p:cNvSpPr txBox="1"/>
          <p:nvPr/>
        </p:nvSpPr>
        <p:spPr>
          <a:xfrm>
            <a:off x="1153475" y="4143000"/>
            <a:ext cx="3000000" cy="10004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2400" b="1">
                <a:solidFill>
                  <a:srgbClr val="F3F3F3"/>
                </a:solidFill>
              </a:rPr>
              <a:t>Velas solares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1"/>
        <p:cNvGrpSpPr/>
        <p:nvPr/>
      </p:nvGrpSpPr>
      <p:grpSpPr>
        <a:xfrm>
          <a:off x="0" y="0"/>
          <a:ext cx="0" cy="0"/>
          <a:chOff x="0" y="0"/>
          <a:chExt cx="0" cy="0"/>
        </a:xfrm>
      </p:grpSpPr>
      <p:pic>
        <p:nvPicPr>
          <p:cNvPr id="322" name="Shape 32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8"/>
        <p:cNvGrpSpPr/>
        <p:nvPr/>
      </p:nvGrpSpPr>
      <p:grpSpPr>
        <a:xfrm>
          <a:off x="0" y="0"/>
          <a:ext cx="0" cy="0"/>
          <a:chOff x="0" y="0"/>
          <a:chExt cx="0" cy="0"/>
        </a:xfrm>
      </p:grpSpPr>
      <p:pic>
        <p:nvPicPr>
          <p:cNvPr id="329" name="Shape 329"/>
          <p:cNvPicPr preferRelativeResize="0"/>
          <p:nvPr/>
        </p:nvPicPr>
        <p:blipFill>
          <a:blip r:embed="rId3">
            <a:alphaModFix/>
          </a:blip>
          <a:stretch>
            <a:fillRect/>
          </a:stretch>
        </p:blipFill>
        <p:spPr>
          <a:xfrm>
            <a:off x="0" y="3550"/>
            <a:ext cx="9144000" cy="5136433"/>
          </a:xfrm>
          <a:prstGeom prst="rect">
            <a:avLst/>
          </a:prstGeom>
          <a:noFill/>
          <a:ln>
            <a:noFill/>
          </a:ln>
        </p:spPr>
      </p:pic>
      <p:sp>
        <p:nvSpPr>
          <p:cNvPr id="330" name="Shape 330"/>
          <p:cNvSpPr txBox="1"/>
          <p:nvPr/>
        </p:nvSpPr>
        <p:spPr>
          <a:xfrm>
            <a:off x="3625200" y="4188075"/>
            <a:ext cx="3719399" cy="951899"/>
          </a:xfrm>
          <a:prstGeom prst="rect">
            <a:avLst/>
          </a:prstGeom>
          <a:noFill/>
          <a:ln>
            <a:noFill/>
          </a:ln>
        </p:spPr>
        <p:txBody>
          <a:bodyPr lIns="91425" tIns="91425" rIns="91425" bIns="91425" anchor="ctr" anchorCtr="0">
            <a:noAutofit/>
          </a:bodyPr>
          <a:lstStyle/>
          <a:p>
            <a:pPr lvl="0" algn="l" rtl="0">
              <a:lnSpc>
                <a:spcPct val="93000"/>
              </a:lnSpc>
              <a:spcBef>
                <a:spcPts val="0"/>
              </a:spcBef>
              <a:buNone/>
            </a:pPr>
            <a:r>
              <a:rPr lang="pt-BR" sz="1800" b="1">
                <a:solidFill>
                  <a:srgbClr val="EFEFEF"/>
                </a:solidFill>
              </a:rPr>
              <a:t>Precisa ficar Isolada em campos eletromagnéticos no vácuo</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6"/>
        <p:cNvGrpSpPr/>
        <p:nvPr/>
      </p:nvGrpSpPr>
      <p:grpSpPr>
        <a:xfrm>
          <a:off x="0" y="0"/>
          <a:ext cx="0" cy="0"/>
          <a:chOff x="0" y="0"/>
          <a:chExt cx="0" cy="0"/>
        </a:xfrm>
      </p:grpSpPr>
      <p:pic>
        <p:nvPicPr>
          <p:cNvPr id="337" name="Shape 337"/>
          <p:cNvPicPr preferRelativeResize="0"/>
          <p:nvPr/>
        </p:nvPicPr>
        <p:blipFill>
          <a:blip r:embed="rId3">
            <a:alphaModFix/>
          </a:blip>
          <a:stretch>
            <a:fillRect/>
          </a:stretch>
        </p:blipFill>
        <p:spPr>
          <a:xfrm>
            <a:off x="0" y="0"/>
            <a:ext cx="9143999" cy="5143499"/>
          </a:xfrm>
          <a:prstGeom prst="rect">
            <a:avLst/>
          </a:prstGeom>
          <a:noFill/>
          <a:ln>
            <a:noFill/>
          </a:ln>
        </p:spPr>
      </p:pic>
      <p:sp>
        <p:nvSpPr>
          <p:cNvPr id="338" name="Shape 338"/>
          <p:cNvSpPr txBox="1"/>
          <p:nvPr/>
        </p:nvSpPr>
        <p:spPr>
          <a:xfrm>
            <a:off x="222275" y="4284300"/>
            <a:ext cx="7556400" cy="729600"/>
          </a:xfrm>
          <a:prstGeom prst="rect">
            <a:avLst/>
          </a:prstGeom>
          <a:noFill/>
          <a:ln>
            <a:noFill/>
          </a:ln>
        </p:spPr>
        <p:txBody>
          <a:bodyPr lIns="91425" tIns="91425" rIns="91425" bIns="91425" anchor="ctr" anchorCtr="0">
            <a:noAutofit/>
          </a:bodyPr>
          <a:lstStyle/>
          <a:p>
            <a:pPr lvl="0" algn="l" rtl="0">
              <a:lnSpc>
                <a:spcPct val="93000"/>
              </a:lnSpc>
              <a:spcBef>
                <a:spcPts val="0"/>
              </a:spcBef>
              <a:buNone/>
            </a:pPr>
            <a:r>
              <a:rPr lang="pt-BR" sz="1800" b="1">
                <a:solidFill>
                  <a:srgbClr val="EFEFEF"/>
                </a:solidFill>
              </a:rPr>
              <a:t>Ficção cientifica</a:t>
            </a:r>
          </a:p>
          <a:p>
            <a:pPr lvl="0" algn="l" rtl="0">
              <a:lnSpc>
                <a:spcPct val="93000"/>
              </a:lnSpc>
              <a:spcBef>
                <a:spcPts val="0"/>
              </a:spcBef>
              <a:buNone/>
            </a:pPr>
            <a:r>
              <a:rPr lang="pt-BR" sz="1800" b="1">
                <a:solidFill>
                  <a:srgbClr val="EFEFEF"/>
                </a:solidFill>
              </a:rPr>
              <a:t>Dobra espacial e buracos de minhoca</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p:cNvPicPr preferRelativeResize="0"/>
          <p:nvPr/>
        </p:nvPicPr>
        <p:blipFill>
          <a:blip r:embed="rId3">
            <a:alphaModFix/>
          </a:blip>
          <a:stretch>
            <a:fillRect/>
          </a:stretch>
        </p:blipFill>
        <p:spPr>
          <a:xfrm>
            <a:off x="0" y="-25974"/>
            <a:ext cx="9143999" cy="5195451"/>
          </a:xfrm>
          <a:prstGeom prst="rect">
            <a:avLst/>
          </a:prstGeom>
          <a:noFill/>
          <a:ln>
            <a:noFill/>
          </a:ln>
        </p:spPr>
      </p:pic>
      <p:sp>
        <p:nvSpPr>
          <p:cNvPr id="344" name="Shape 344"/>
          <p:cNvSpPr txBox="1"/>
          <p:nvPr/>
        </p:nvSpPr>
        <p:spPr>
          <a:xfrm>
            <a:off x="3072000" y="1494775"/>
            <a:ext cx="3000000" cy="3000000"/>
          </a:xfrm>
          <a:prstGeom prst="rect">
            <a:avLst/>
          </a:prstGeom>
          <a:noFill/>
          <a:ln>
            <a:noFill/>
          </a:ln>
        </p:spPr>
        <p:txBody>
          <a:bodyPr lIns="91425" tIns="91425" rIns="91425" bIns="91425" anchor="ctr" anchorCtr="0">
            <a:noAutofit/>
          </a:bodyPr>
          <a:lstStyle/>
          <a:p>
            <a:pPr lvl="0" rtl="0">
              <a:spcBef>
                <a:spcPts val="0"/>
              </a:spcBef>
              <a:buNone/>
            </a:pPr>
            <a:r>
              <a:rPr lang="pt-BR" sz="2400">
                <a:solidFill>
                  <a:srgbClr val="434343"/>
                </a:solidFill>
              </a:rPr>
              <a:t>Projeto Órion 1950</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0"/>
        <p:cNvGrpSpPr/>
        <p:nvPr/>
      </p:nvGrpSpPr>
      <p:grpSpPr>
        <a:xfrm>
          <a:off x="0" y="0"/>
          <a:ext cx="0" cy="0"/>
          <a:chOff x="0" y="0"/>
          <a:chExt cx="0" cy="0"/>
        </a:xfrm>
      </p:grpSpPr>
      <p:sp>
        <p:nvSpPr>
          <p:cNvPr id="351" name="Shape 351">
            <a:hlinkClick r:id="rId3"/>
          </p:cNvPr>
          <p:cNvSpPr/>
          <p:nvPr/>
        </p:nvSpPr>
        <p:spPr>
          <a:xfrm>
            <a:off x="0" y="0"/>
            <a:ext cx="9144000" cy="5143500"/>
          </a:xfrm>
          <a:prstGeom prst="rect">
            <a:avLst/>
          </a:prstGeom>
          <a:blipFill>
            <a:blip r:embed="rId4">
              <a:alphaModFix/>
            </a:blip>
            <a:stretch>
              <a:fillRect/>
            </a:stretch>
          </a:blipFill>
          <a:ln>
            <a:noFill/>
          </a:ln>
        </p:spPr>
      </p:sp>
      <p:sp>
        <p:nvSpPr>
          <p:cNvPr id="352" name="Shape 352"/>
          <p:cNvSpPr txBox="1"/>
          <p:nvPr/>
        </p:nvSpPr>
        <p:spPr>
          <a:xfrm>
            <a:off x="847450" y="482575"/>
            <a:ext cx="1706699" cy="6003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0"/>
        <p:cNvGrpSpPr/>
        <p:nvPr/>
      </p:nvGrpSpPr>
      <p:grpSpPr>
        <a:xfrm>
          <a:off x="0" y="0"/>
          <a:ext cx="0" cy="0"/>
          <a:chOff x="0" y="0"/>
          <a:chExt cx="0" cy="0"/>
        </a:xfrm>
      </p:grpSpPr>
      <p:pic>
        <p:nvPicPr>
          <p:cNvPr id="151" name="Shape 151"/>
          <p:cNvPicPr preferRelativeResize="0"/>
          <p:nvPr/>
        </p:nvPicPr>
        <p:blipFill rotWithShape="1">
          <a:blip r:embed="rId3">
            <a:alphaModFix/>
          </a:blip>
          <a:srcRect/>
          <a:stretch/>
        </p:blipFill>
        <p:spPr>
          <a:xfrm>
            <a:off x="0" y="0"/>
            <a:ext cx="9041700" cy="5143499"/>
          </a:xfrm>
          <a:prstGeom prst="rect">
            <a:avLst/>
          </a:prstGeom>
          <a:noFill/>
          <a:ln>
            <a:noFill/>
          </a:ln>
        </p:spPr>
      </p:pic>
      <p:sp>
        <p:nvSpPr>
          <p:cNvPr id="152" name="Shape 152"/>
          <p:cNvSpPr txBox="1"/>
          <p:nvPr/>
        </p:nvSpPr>
        <p:spPr>
          <a:xfrm>
            <a:off x="4784139" y="3747020"/>
            <a:ext cx="3898199" cy="278700"/>
          </a:xfrm>
          <a:prstGeom prst="rect">
            <a:avLst/>
          </a:prstGeom>
          <a:noFill/>
          <a:ln>
            <a:noFill/>
          </a:ln>
        </p:spPr>
        <p:txBody>
          <a:bodyPr lIns="74825" tIns="53575" rIns="74825" bIns="37425" anchor="t" anchorCtr="0">
            <a:noAutofit/>
          </a:bodyPr>
          <a:lstStyle/>
          <a:p>
            <a:pPr marL="0" marR="0" lvl="0" indent="0" algn="r" rtl="0">
              <a:lnSpc>
                <a:spcPct val="93000"/>
              </a:lnSpc>
              <a:spcBef>
                <a:spcPts val="0"/>
              </a:spcBef>
              <a:spcAft>
                <a:spcPts val="0"/>
              </a:spcAft>
              <a:buClr>
                <a:srgbClr val="FFFFFF"/>
              </a:buClr>
              <a:buSzPct val="25000"/>
              <a:buFont typeface="Arial"/>
              <a:buNone/>
            </a:pPr>
            <a:r>
              <a:rPr lang="pt-BR" sz="1800" b="1" i="0" u="none">
                <a:solidFill>
                  <a:srgbClr val="FFFFFF"/>
                </a:solidFill>
                <a:latin typeface="Arial"/>
                <a:ea typeface="Arial"/>
                <a:cs typeface="Arial"/>
                <a:sym typeface="Arial"/>
              </a:rPr>
              <a:t>Anderson Aparecido</a:t>
            </a:r>
          </a:p>
        </p:txBody>
      </p:sp>
      <p:sp>
        <p:nvSpPr>
          <p:cNvPr id="153" name="Shape 153"/>
          <p:cNvSpPr/>
          <p:nvPr/>
        </p:nvSpPr>
        <p:spPr>
          <a:xfrm>
            <a:off x="1397504" y="770891"/>
            <a:ext cx="5739504" cy="1419862"/>
          </a:xfrm>
          <a:prstGeom prst="rect">
            <a:avLst/>
          </a:prstGeom>
        </p:spPr>
        <p:txBody>
          <a:bodyPr>
            <a:prstTxWarp prst="textPlain">
              <a:avLst/>
            </a:prstTxWarp>
          </a:bodyPr>
          <a:lstStyle/>
          <a:p>
            <a:pPr lvl="0" algn="l"/>
            <a:r>
              <a:rPr b="0" i="0">
                <a:ln w="9525" cap="flat" cmpd="sng">
                  <a:solidFill>
                    <a:srgbClr val="000000"/>
                  </a:solidFill>
                  <a:prstDash val="solid"/>
                  <a:miter/>
                  <a:headEnd type="none" w="med" len="med"/>
                  <a:tailEnd type="none" w="med" len="med"/>
                </a:ln>
                <a:solidFill>
                  <a:srgbClr val="FFFFFF"/>
                </a:solidFill>
                <a:latin typeface="Arial"/>
              </a:rPr>
              <a:t>Evacuando a Terra</a:t>
            </a:r>
          </a:p>
        </p:txBody>
      </p:sp>
      <p:sp>
        <p:nvSpPr>
          <p:cNvPr id="154" name="Shape 154"/>
          <p:cNvSpPr txBox="1"/>
          <p:nvPr/>
        </p:nvSpPr>
        <p:spPr>
          <a:xfrm>
            <a:off x="3368400" y="3304250"/>
            <a:ext cx="5025900" cy="513300"/>
          </a:xfrm>
          <a:prstGeom prst="rect">
            <a:avLst/>
          </a:prstGeom>
          <a:noFill/>
          <a:ln>
            <a:noFill/>
          </a:ln>
        </p:spPr>
        <p:txBody>
          <a:bodyPr lIns="91425" tIns="91425" rIns="91425" bIns="91425" anchor="t" anchorCtr="0">
            <a:noAutofit/>
          </a:bodyPr>
          <a:lstStyle/>
          <a:p>
            <a:pPr lvl="0" algn="r" rtl="0">
              <a:lnSpc>
                <a:spcPct val="93000"/>
              </a:lnSpc>
              <a:spcBef>
                <a:spcPts val="0"/>
              </a:spcBef>
              <a:buClr>
                <a:schemeClr val="lt1"/>
              </a:buClr>
              <a:buFont typeface="Arial"/>
              <a:buNone/>
            </a:pPr>
            <a:endParaRP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58"/>
        <p:cNvGrpSpPr/>
        <p:nvPr/>
      </p:nvGrpSpPr>
      <p:grpSpPr>
        <a:xfrm>
          <a:off x="0" y="0"/>
          <a:ext cx="0" cy="0"/>
          <a:chOff x="0" y="0"/>
          <a:chExt cx="0" cy="0"/>
        </a:xfrm>
      </p:grpSpPr>
      <p:pic>
        <p:nvPicPr>
          <p:cNvPr id="359" name="Shape 359"/>
          <p:cNvPicPr preferRelativeResize="0"/>
          <p:nvPr/>
        </p:nvPicPr>
        <p:blipFill>
          <a:blip r:embed="rId3">
            <a:alphaModFix/>
          </a:blip>
          <a:stretch>
            <a:fillRect/>
          </a:stretch>
        </p:blipFill>
        <p:spPr>
          <a:xfrm>
            <a:off x="0" y="0"/>
            <a:ext cx="9144000" cy="5143499"/>
          </a:xfrm>
          <a:prstGeom prst="rect">
            <a:avLst/>
          </a:prstGeom>
          <a:noFill/>
          <a:ln>
            <a:noFill/>
          </a:ln>
        </p:spPr>
      </p:pic>
      <p:sp>
        <p:nvSpPr>
          <p:cNvPr id="360" name="Shape 360"/>
          <p:cNvSpPr txBox="1"/>
          <p:nvPr/>
        </p:nvSpPr>
        <p:spPr>
          <a:xfrm>
            <a:off x="823900" y="3660475"/>
            <a:ext cx="3519299" cy="9533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FF0000"/>
                </a:solidFill>
              </a:rPr>
              <a:t>Modelo da nave projeto Órion</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66"/>
        <p:cNvGrpSpPr/>
        <p:nvPr/>
      </p:nvGrpSpPr>
      <p:grpSpPr>
        <a:xfrm>
          <a:off x="0" y="0"/>
          <a:ext cx="0" cy="0"/>
          <a:chOff x="0" y="0"/>
          <a:chExt cx="0" cy="0"/>
        </a:xfrm>
      </p:grpSpPr>
      <p:pic>
        <p:nvPicPr>
          <p:cNvPr id="367" name="Shape 36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8" name="Shape 368"/>
          <p:cNvSpPr txBox="1"/>
          <p:nvPr/>
        </p:nvSpPr>
        <p:spPr>
          <a:xfrm>
            <a:off x="3806825" y="3860300"/>
            <a:ext cx="3646499" cy="941099"/>
          </a:xfrm>
          <a:prstGeom prst="rect">
            <a:avLst/>
          </a:prstGeom>
          <a:noFill/>
          <a:ln>
            <a:noFill/>
          </a:ln>
        </p:spPr>
        <p:txBody>
          <a:bodyPr lIns="91425" tIns="91425" rIns="91425" bIns="91425" anchor="t" anchorCtr="0">
            <a:noAutofit/>
          </a:bodyPr>
          <a:lstStyle/>
          <a:p>
            <a:pPr lvl="0">
              <a:spcBef>
                <a:spcPts val="0"/>
              </a:spcBef>
              <a:buNone/>
            </a:pPr>
            <a:r>
              <a:rPr lang="pt-BR" sz="3000">
                <a:solidFill>
                  <a:srgbClr val="FF0000"/>
                </a:solidFill>
                <a:highlight>
                  <a:srgbClr val="38761D"/>
                </a:highlight>
              </a:rPr>
              <a:t>Gravidade</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4"/>
        <p:cNvGrpSpPr/>
        <p:nvPr/>
      </p:nvGrpSpPr>
      <p:grpSpPr>
        <a:xfrm>
          <a:off x="0" y="0"/>
          <a:ext cx="0" cy="0"/>
          <a:chOff x="0" y="0"/>
          <a:chExt cx="0" cy="0"/>
        </a:xfrm>
      </p:grpSpPr>
      <p:pic>
        <p:nvPicPr>
          <p:cNvPr id="375" name="Shape 375"/>
          <p:cNvPicPr preferRelativeResize="0"/>
          <p:nvPr/>
        </p:nvPicPr>
        <p:blipFill>
          <a:blip r:embed="rId3">
            <a:alphaModFix/>
          </a:blip>
          <a:stretch>
            <a:fillRect/>
          </a:stretch>
        </p:blipFill>
        <p:spPr>
          <a:xfrm>
            <a:off x="0" y="0"/>
            <a:ext cx="9144000" cy="5143499"/>
          </a:xfrm>
          <a:prstGeom prst="rect">
            <a:avLst/>
          </a:prstGeom>
          <a:noFill/>
          <a:ln>
            <a:noFill/>
          </a:ln>
        </p:spPr>
      </p:pic>
      <p:sp>
        <p:nvSpPr>
          <p:cNvPr id="376" name="Shape 376"/>
          <p:cNvSpPr txBox="1"/>
          <p:nvPr/>
        </p:nvSpPr>
        <p:spPr>
          <a:xfrm>
            <a:off x="6009650" y="2758875"/>
            <a:ext cx="3042899" cy="2192399"/>
          </a:xfrm>
          <a:prstGeom prst="rect">
            <a:avLst/>
          </a:prstGeom>
          <a:noFill/>
          <a:ln>
            <a:noFill/>
          </a:ln>
        </p:spPr>
        <p:txBody>
          <a:bodyPr lIns="91425" tIns="91425" rIns="91425" bIns="91425" anchor="ctr" anchorCtr="0">
            <a:noAutofit/>
          </a:bodyPr>
          <a:lstStyle/>
          <a:p>
            <a:pPr lvl="0" rtl="0">
              <a:spcBef>
                <a:spcPts val="0"/>
              </a:spcBef>
              <a:buNone/>
            </a:pPr>
            <a:r>
              <a:rPr lang="pt-BR" sz="3000">
                <a:solidFill>
                  <a:schemeClr val="lt1"/>
                </a:solidFill>
                <a:latin typeface="Verdana"/>
                <a:ea typeface="Verdana"/>
                <a:cs typeface="Verdana"/>
                <a:sym typeface="Verdana"/>
              </a:rPr>
              <a:t>Gravidade artificial aceleração centrípeta</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82"/>
        <p:cNvGrpSpPr/>
        <p:nvPr/>
      </p:nvGrpSpPr>
      <p:grpSpPr>
        <a:xfrm>
          <a:off x="0" y="0"/>
          <a:ext cx="0" cy="0"/>
          <a:chOff x="0" y="0"/>
          <a:chExt cx="0" cy="0"/>
        </a:xfrm>
      </p:grpSpPr>
      <p:pic>
        <p:nvPicPr>
          <p:cNvPr id="383" name="Shape 383"/>
          <p:cNvPicPr preferRelativeResize="0"/>
          <p:nvPr/>
        </p:nvPicPr>
        <p:blipFill>
          <a:blip r:embed="rId3">
            <a:alphaModFix/>
          </a:blip>
          <a:stretch>
            <a:fillRect/>
          </a:stretch>
        </p:blipFill>
        <p:spPr>
          <a:xfrm>
            <a:off x="0" y="0"/>
            <a:ext cx="9144000" cy="5214950"/>
          </a:xfrm>
          <a:prstGeom prst="rect">
            <a:avLst/>
          </a:prstGeom>
          <a:noFill/>
          <a:ln>
            <a:noFill/>
          </a:ln>
        </p:spPr>
      </p:pic>
      <p:sp>
        <p:nvSpPr>
          <p:cNvPr id="384" name="Shape 384"/>
          <p:cNvSpPr txBox="1"/>
          <p:nvPr/>
        </p:nvSpPr>
        <p:spPr>
          <a:xfrm>
            <a:off x="117650" y="256650"/>
            <a:ext cx="4565999" cy="1326000"/>
          </a:xfrm>
          <a:prstGeom prst="rect">
            <a:avLst/>
          </a:prstGeom>
          <a:noFill/>
          <a:ln>
            <a:noFill/>
          </a:ln>
        </p:spPr>
        <p:txBody>
          <a:bodyPr lIns="91425" tIns="91425" rIns="91425" bIns="91425" anchor="ctr" anchorCtr="0">
            <a:noAutofit/>
          </a:bodyPr>
          <a:lstStyle/>
          <a:p>
            <a:pPr lvl="0" rtl="0">
              <a:lnSpc>
                <a:spcPct val="130000"/>
              </a:lnSpc>
              <a:spcBef>
                <a:spcPts val="0"/>
              </a:spcBef>
              <a:spcAft>
                <a:spcPts val="600"/>
              </a:spcAft>
              <a:buNone/>
            </a:pPr>
            <a:r>
              <a:rPr lang="pt-BR" sz="4150">
                <a:solidFill>
                  <a:srgbClr val="FF0000"/>
                </a:solidFill>
                <a:latin typeface="Georgia"/>
                <a:ea typeface="Georgia"/>
                <a:cs typeface="Georgia"/>
                <a:sym typeface="Georgia"/>
              </a:rPr>
              <a:t>Cilindro de O'Neill</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90"/>
        <p:cNvGrpSpPr/>
        <p:nvPr/>
      </p:nvGrpSpPr>
      <p:grpSpPr>
        <a:xfrm>
          <a:off x="0" y="0"/>
          <a:ext cx="0" cy="0"/>
          <a:chOff x="0" y="0"/>
          <a:chExt cx="0" cy="0"/>
        </a:xfrm>
      </p:grpSpPr>
      <p:pic>
        <p:nvPicPr>
          <p:cNvPr id="391" name="Shape 39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Shape 401"/>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07"/>
        <p:cNvGrpSpPr/>
        <p:nvPr/>
      </p:nvGrpSpPr>
      <p:grpSpPr>
        <a:xfrm>
          <a:off x="0" y="0"/>
          <a:ext cx="0" cy="0"/>
          <a:chOff x="0" y="0"/>
          <a:chExt cx="0" cy="0"/>
        </a:xfrm>
      </p:grpSpPr>
      <p:pic>
        <p:nvPicPr>
          <p:cNvPr id="408" name="Shape 408"/>
          <p:cNvPicPr preferRelativeResize="0"/>
          <p:nvPr/>
        </p:nvPicPr>
        <p:blipFill>
          <a:blip r:embed="rId3">
            <a:alphaModFix/>
          </a:blip>
          <a:stretch>
            <a:fillRect/>
          </a:stretch>
        </p:blipFill>
        <p:spPr>
          <a:xfrm>
            <a:off x="0" y="0"/>
            <a:ext cx="9143999" cy="5143500"/>
          </a:xfrm>
          <a:prstGeom prst="rect">
            <a:avLst/>
          </a:prstGeom>
          <a:noFill/>
          <a:ln>
            <a:noFill/>
          </a:ln>
        </p:spPr>
      </p:pic>
      <p:sp>
        <p:nvSpPr>
          <p:cNvPr id="409" name="Shape 409"/>
          <p:cNvSpPr txBox="1"/>
          <p:nvPr/>
        </p:nvSpPr>
        <p:spPr>
          <a:xfrm>
            <a:off x="1365325" y="4095975"/>
            <a:ext cx="3000000" cy="1130100"/>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t>Ar respirável</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Shape 414"/>
          <p:cNvPicPr preferRelativeResize="0"/>
          <p:nvPr/>
        </p:nvPicPr>
        <p:blipFill>
          <a:blip r:embed="rId3">
            <a:alphaModFix/>
          </a:blip>
          <a:stretch>
            <a:fillRect/>
          </a:stretch>
        </p:blipFill>
        <p:spPr>
          <a:xfrm>
            <a:off x="0" y="0"/>
            <a:ext cx="9143997" cy="5143498"/>
          </a:xfrm>
          <a:prstGeom prst="rect">
            <a:avLst/>
          </a:prstGeom>
          <a:noFill/>
          <a:ln>
            <a:noFill/>
          </a:ln>
        </p:spPr>
      </p:pic>
      <p:cxnSp>
        <p:nvCxnSpPr>
          <p:cNvPr id="415" name="Shape 415"/>
          <p:cNvCxnSpPr/>
          <p:nvPr/>
        </p:nvCxnSpPr>
        <p:spPr>
          <a:xfrm>
            <a:off x="35300" y="11775"/>
            <a:ext cx="9168899" cy="5143499"/>
          </a:xfrm>
          <a:prstGeom prst="straightConnector1">
            <a:avLst/>
          </a:prstGeom>
          <a:noFill/>
          <a:ln w="228600" cap="flat" cmpd="sng">
            <a:solidFill>
              <a:srgbClr val="FF0000"/>
            </a:solidFill>
            <a:prstDash val="solid"/>
            <a:round/>
            <a:headEnd type="none" w="lg" len="lg"/>
            <a:tailEnd type="none" w="lg" len="lg"/>
          </a:ln>
        </p:spPr>
      </p:cxnSp>
      <p:cxnSp>
        <p:nvCxnSpPr>
          <p:cNvPr id="416" name="Shape 416"/>
          <p:cNvCxnSpPr/>
          <p:nvPr/>
        </p:nvCxnSpPr>
        <p:spPr>
          <a:xfrm rot="10800000" flipH="1">
            <a:off x="23550" y="58799"/>
            <a:ext cx="9039299" cy="5084700"/>
          </a:xfrm>
          <a:prstGeom prst="straightConnector1">
            <a:avLst/>
          </a:prstGeom>
          <a:noFill/>
          <a:ln w="228600" cap="flat" cmpd="sng">
            <a:solidFill>
              <a:srgbClr val="FF0000"/>
            </a:solidFill>
            <a:prstDash val="solid"/>
            <a:round/>
            <a:headEnd type="none" w="lg" len="lg"/>
            <a:tailEnd type="none" w="lg" len="lg"/>
          </a:ln>
        </p:spPr>
      </p:cxn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22"/>
        <p:cNvGrpSpPr/>
        <p:nvPr/>
      </p:nvGrpSpPr>
      <p:grpSpPr>
        <a:xfrm>
          <a:off x="0" y="0"/>
          <a:ext cx="0" cy="0"/>
          <a:chOff x="0" y="0"/>
          <a:chExt cx="0" cy="0"/>
        </a:xfrm>
      </p:grpSpPr>
      <p:pic>
        <p:nvPicPr>
          <p:cNvPr id="423" name="Shape 423"/>
          <p:cNvPicPr preferRelativeResize="0"/>
          <p:nvPr/>
        </p:nvPicPr>
        <p:blipFill>
          <a:blip r:embed="rId3">
            <a:alphaModFix/>
          </a:blip>
          <a:stretch>
            <a:fillRect/>
          </a:stretch>
        </p:blipFill>
        <p:spPr>
          <a:xfrm>
            <a:off x="0" y="0"/>
            <a:ext cx="9143999" cy="5143499"/>
          </a:xfrm>
          <a:prstGeom prst="rect">
            <a:avLst/>
          </a:prstGeom>
          <a:noFill/>
          <a:ln>
            <a:noFill/>
          </a:ln>
        </p:spPr>
      </p:pic>
      <p:sp>
        <p:nvSpPr>
          <p:cNvPr id="424" name="Shape 424"/>
          <p:cNvSpPr txBox="1"/>
          <p:nvPr/>
        </p:nvSpPr>
        <p:spPr>
          <a:xfrm>
            <a:off x="1730200" y="-188325"/>
            <a:ext cx="1541999" cy="812100"/>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FF0000"/>
                </a:solidFill>
              </a:rPr>
              <a:t>Agricultura</a:t>
            </a:r>
          </a:p>
        </p:txBody>
      </p:sp>
      <p:cxnSp>
        <p:nvCxnSpPr>
          <p:cNvPr id="425" name="Shape 425"/>
          <p:cNvCxnSpPr/>
          <p:nvPr/>
        </p:nvCxnSpPr>
        <p:spPr>
          <a:xfrm>
            <a:off x="70625" y="47075"/>
            <a:ext cx="9062999" cy="5072999"/>
          </a:xfrm>
          <a:prstGeom prst="straightConnector1">
            <a:avLst/>
          </a:prstGeom>
          <a:noFill/>
          <a:ln w="152400" cap="flat" cmpd="sng">
            <a:solidFill>
              <a:srgbClr val="FF0000"/>
            </a:solidFill>
            <a:prstDash val="solid"/>
            <a:round/>
            <a:headEnd type="none" w="lg" len="lg"/>
            <a:tailEnd type="none" w="lg" len="lg"/>
          </a:ln>
        </p:spPr>
      </p:cxnSp>
      <p:cxnSp>
        <p:nvCxnSpPr>
          <p:cNvPr id="426" name="Shape 426"/>
          <p:cNvCxnSpPr/>
          <p:nvPr/>
        </p:nvCxnSpPr>
        <p:spPr>
          <a:xfrm rot="10800000" flipH="1">
            <a:off x="47075" y="94000"/>
            <a:ext cx="8992200" cy="5014199"/>
          </a:xfrm>
          <a:prstGeom prst="straightConnector1">
            <a:avLst/>
          </a:prstGeom>
          <a:noFill/>
          <a:ln w="152400" cap="flat" cmpd="sng">
            <a:solidFill>
              <a:srgbClr val="FF0000"/>
            </a:solidFill>
            <a:prstDash val="solid"/>
            <a:round/>
            <a:headEnd type="none" w="lg" len="lg"/>
            <a:tailEnd type="none" w="lg" len="lg"/>
          </a:ln>
        </p:spPr>
      </p:cxn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0"/>
        <p:cNvGrpSpPr/>
        <p:nvPr/>
      </p:nvGrpSpPr>
      <p:grpSpPr>
        <a:xfrm>
          <a:off x="0" y="0"/>
          <a:ext cx="0" cy="0"/>
          <a:chOff x="0" y="0"/>
          <a:chExt cx="0" cy="0"/>
        </a:xfrm>
      </p:grpSpPr>
      <p:pic>
        <p:nvPicPr>
          <p:cNvPr id="161" name="Shape 16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2" name="Shape 162"/>
          <p:cNvSpPr txBox="1"/>
          <p:nvPr/>
        </p:nvSpPr>
        <p:spPr>
          <a:xfrm>
            <a:off x="3072000" y="3213225"/>
            <a:ext cx="2730599" cy="2212800"/>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F3F3F3"/>
                </a:solidFill>
              </a:rPr>
              <a:t>Guerra nuclear</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2"/>
        <p:cNvGrpSpPr/>
        <p:nvPr/>
      </p:nvGrpSpPr>
      <p:grpSpPr>
        <a:xfrm>
          <a:off x="0" y="0"/>
          <a:ext cx="0" cy="0"/>
          <a:chOff x="0" y="0"/>
          <a:chExt cx="0" cy="0"/>
        </a:xfrm>
      </p:grpSpPr>
      <p:pic>
        <p:nvPicPr>
          <p:cNvPr id="433" name="Shape 433"/>
          <p:cNvPicPr preferRelativeResize="0"/>
          <p:nvPr/>
        </p:nvPicPr>
        <p:blipFill>
          <a:blip r:embed="rId3">
            <a:alphaModFix/>
          </a:blip>
          <a:stretch>
            <a:fillRect/>
          </a:stretch>
        </p:blipFill>
        <p:spPr>
          <a:xfrm>
            <a:off x="0" y="0"/>
            <a:ext cx="9144000" cy="5143499"/>
          </a:xfrm>
          <a:prstGeom prst="rect">
            <a:avLst/>
          </a:prstGeom>
          <a:noFill/>
          <a:ln>
            <a:noFill/>
          </a:ln>
        </p:spPr>
      </p:pic>
      <p:sp>
        <p:nvSpPr>
          <p:cNvPr id="434" name="Shape 434"/>
          <p:cNvSpPr txBox="1"/>
          <p:nvPr/>
        </p:nvSpPr>
        <p:spPr>
          <a:xfrm>
            <a:off x="2153925" y="0"/>
            <a:ext cx="3000000" cy="8237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2400" b="1">
                <a:solidFill>
                  <a:srgbClr val="FF0000"/>
                </a:solidFill>
              </a:rPr>
              <a:t>Algas</a:t>
            </a: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0"/>
        <p:cNvGrpSpPr/>
        <p:nvPr/>
      </p:nvGrpSpPr>
      <p:grpSpPr>
        <a:xfrm>
          <a:off x="0" y="0"/>
          <a:ext cx="0" cy="0"/>
          <a:chOff x="0" y="0"/>
          <a:chExt cx="0" cy="0"/>
        </a:xfrm>
      </p:grpSpPr>
      <p:pic>
        <p:nvPicPr>
          <p:cNvPr id="441" name="Shape 441"/>
          <p:cNvPicPr preferRelativeResize="0"/>
          <p:nvPr/>
        </p:nvPicPr>
        <p:blipFill>
          <a:blip r:embed="rId3">
            <a:alphaModFix/>
          </a:blip>
          <a:stretch>
            <a:fillRect/>
          </a:stretch>
        </p:blipFill>
        <p:spPr>
          <a:xfrm>
            <a:off x="0" y="0"/>
            <a:ext cx="9144000" cy="5143499"/>
          </a:xfrm>
          <a:prstGeom prst="rect">
            <a:avLst/>
          </a:prstGeom>
          <a:noFill/>
          <a:ln>
            <a:noFill/>
          </a:ln>
        </p:spPr>
      </p:pic>
      <p:sp>
        <p:nvSpPr>
          <p:cNvPr id="442" name="Shape 442"/>
          <p:cNvSpPr txBox="1"/>
          <p:nvPr/>
        </p:nvSpPr>
        <p:spPr>
          <a:xfrm>
            <a:off x="1603975" y="3635750"/>
            <a:ext cx="5827800" cy="1005299"/>
          </a:xfrm>
          <a:prstGeom prst="rect">
            <a:avLst/>
          </a:prstGeom>
          <a:noFill/>
          <a:ln>
            <a:noFill/>
          </a:ln>
        </p:spPr>
        <p:txBody>
          <a:bodyPr lIns="91425" tIns="91425" rIns="91425" bIns="91425" anchor="t" anchorCtr="0">
            <a:noAutofit/>
          </a:bodyPr>
          <a:lstStyle/>
          <a:p>
            <a:pPr lvl="0" rtl="0">
              <a:spcBef>
                <a:spcPts val="0"/>
              </a:spcBef>
              <a:buNone/>
            </a:pPr>
            <a:r>
              <a:rPr lang="pt-BR" sz="3000">
                <a:solidFill>
                  <a:srgbClr val="FF0000"/>
                </a:solidFill>
              </a:rPr>
              <a:t>População mínima viável 200 mil</a:t>
            </a:r>
          </a:p>
          <a:p>
            <a:pPr lvl="0">
              <a:spcBef>
                <a:spcPts val="0"/>
              </a:spcBef>
              <a:buNone/>
            </a:pPr>
            <a:r>
              <a:rPr lang="pt-BR" sz="3000">
                <a:solidFill>
                  <a:srgbClr val="FF0000"/>
                </a:solidFill>
              </a:rPr>
              <a:t>          Sistema de governo </a:t>
            </a: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p:nvPr/>
        </p:nvSpPr>
        <p:spPr>
          <a:xfrm>
            <a:off x="0" y="0"/>
            <a:ext cx="8972700" cy="1771800"/>
          </a:xfrm>
          <a:prstGeom prst="rect">
            <a:avLst/>
          </a:prstGeom>
          <a:noFill/>
          <a:ln>
            <a:noFill/>
          </a:ln>
        </p:spPr>
        <p:txBody>
          <a:bodyPr lIns="91425" tIns="91425" rIns="91425" bIns="91425" anchor="ctr" anchorCtr="0">
            <a:noAutofit/>
          </a:bodyPr>
          <a:lstStyle/>
          <a:p>
            <a:pPr lvl="0" rtl="0">
              <a:spcBef>
                <a:spcPts val="0"/>
              </a:spcBef>
              <a:buNone/>
            </a:pPr>
            <a:r>
              <a:rPr lang="pt-BR" sz="4400">
                <a:solidFill>
                  <a:srgbClr val="B96BF9"/>
                </a:solidFill>
              </a:rPr>
              <a:t>Referências </a:t>
            </a:r>
          </a:p>
        </p:txBody>
      </p:sp>
      <p:sp>
        <p:nvSpPr>
          <p:cNvPr id="448" name="Shape 448"/>
          <p:cNvSpPr txBox="1"/>
          <p:nvPr/>
        </p:nvSpPr>
        <p:spPr>
          <a:xfrm>
            <a:off x="0" y="1500175"/>
            <a:ext cx="9144000" cy="3000000"/>
          </a:xfrm>
          <a:prstGeom prst="rect">
            <a:avLst/>
          </a:prstGeom>
          <a:noFill/>
          <a:ln>
            <a:noFill/>
          </a:ln>
        </p:spPr>
        <p:txBody>
          <a:bodyPr lIns="91425" tIns="91425" rIns="91425" bIns="91425" anchor="ctr" anchorCtr="0">
            <a:noAutofit/>
          </a:bodyPr>
          <a:lstStyle/>
          <a:p>
            <a:pPr marL="457200" lvl="0" indent="-431800" rtl="0">
              <a:lnSpc>
                <a:spcPct val="115000"/>
              </a:lnSpc>
              <a:spcBef>
                <a:spcPts val="800"/>
              </a:spcBef>
              <a:buClr>
                <a:srgbClr val="B96BF9"/>
              </a:buClr>
              <a:buSzPct val="100000"/>
              <a:buFont typeface="Calibri"/>
              <a:buChar char="●"/>
            </a:pPr>
            <a:r>
              <a:rPr lang="pt-BR" sz="3200">
                <a:solidFill>
                  <a:srgbClr val="B96BF9"/>
                </a:solidFill>
                <a:latin typeface="Calibri"/>
                <a:ea typeface="Calibri"/>
                <a:cs typeface="Calibri"/>
                <a:sym typeface="Calibri"/>
              </a:rPr>
              <a:t>1 </a:t>
            </a:r>
            <a:r>
              <a:rPr lang="pt-BR" sz="3200" u="sng">
                <a:solidFill>
                  <a:schemeClr val="hlink"/>
                </a:solidFill>
                <a:latin typeface="Calibri"/>
                <a:ea typeface="Calibri"/>
                <a:cs typeface="Calibri"/>
                <a:sym typeface="Calibri"/>
                <a:hlinkClick r:id="rId3"/>
              </a:rPr>
              <a:t>http://natgeotv.com/uk/evacuate-earth/about</a:t>
            </a:r>
          </a:p>
          <a:p>
            <a:pPr marL="457200" lvl="0" indent="-431800" rtl="0">
              <a:lnSpc>
                <a:spcPct val="115000"/>
              </a:lnSpc>
              <a:spcBef>
                <a:spcPts val="800"/>
              </a:spcBef>
              <a:buClr>
                <a:srgbClr val="B96BF9"/>
              </a:buClr>
              <a:buSzPct val="100000"/>
              <a:buFont typeface="Calibri"/>
              <a:buChar char="●"/>
            </a:pPr>
            <a:r>
              <a:rPr lang="pt-BR" sz="3200">
                <a:solidFill>
                  <a:srgbClr val="B96BF9"/>
                </a:solidFill>
                <a:latin typeface="Calibri"/>
                <a:ea typeface="Calibri"/>
                <a:cs typeface="Calibri"/>
                <a:sym typeface="Calibri"/>
              </a:rPr>
              <a:t>2 </a:t>
            </a:r>
            <a:r>
              <a:rPr lang="pt-BR" sz="3000">
                <a:solidFill>
                  <a:srgbClr val="B96BF9"/>
                </a:solidFill>
                <a:latin typeface="Calibri"/>
                <a:ea typeface="Calibri"/>
                <a:cs typeface="Calibri"/>
                <a:sym typeface="Calibri"/>
              </a:rPr>
              <a:t>https://pt.wikipedia.org/wiki/Cilindro_de_O%27Neill</a:t>
            </a:r>
          </a:p>
          <a:p>
            <a:pPr marL="457200" lvl="0" indent="-431800" rtl="0">
              <a:lnSpc>
                <a:spcPct val="115000"/>
              </a:lnSpc>
              <a:spcBef>
                <a:spcPts val="800"/>
              </a:spcBef>
              <a:buClr>
                <a:srgbClr val="B96BF9"/>
              </a:buClr>
              <a:buSzPct val="100000"/>
              <a:buFont typeface="Calibri"/>
              <a:buChar char="●"/>
            </a:pPr>
            <a:r>
              <a:rPr lang="pt-BR" sz="3200">
                <a:solidFill>
                  <a:srgbClr val="B96BF9"/>
                </a:solidFill>
                <a:latin typeface="Calibri"/>
                <a:ea typeface="Calibri"/>
                <a:cs typeface="Calibri"/>
                <a:sym typeface="Calibri"/>
              </a:rPr>
              <a:t>3 </a:t>
            </a:r>
            <a:r>
              <a:rPr lang="pt-BR" sz="3200" u="sng">
                <a:solidFill>
                  <a:schemeClr val="hlink"/>
                </a:solidFill>
                <a:latin typeface="Calibri"/>
                <a:ea typeface="Calibri"/>
                <a:cs typeface="Calibri"/>
                <a:sym typeface="Calibri"/>
                <a:hlinkClick r:id="rId4"/>
              </a:rPr>
              <a:t>https://pt.wikipedia.org/wiki/Projeto_Orion</a:t>
            </a:r>
          </a:p>
          <a:p>
            <a:pPr lvl="0" rtl="0">
              <a:lnSpc>
                <a:spcPct val="115000"/>
              </a:lnSpc>
              <a:spcBef>
                <a:spcPts val="800"/>
              </a:spcBef>
              <a:buNone/>
            </a:pPr>
            <a:endParaRPr sz="3200">
              <a:solidFill>
                <a:srgbClr val="B96BF9"/>
              </a:solidFill>
              <a:latin typeface="Calibri"/>
              <a:ea typeface="Calibri"/>
              <a:cs typeface="Calibri"/>
              <a:sym typeface="Calibri"/>
            </a:endParaRPr>
          </a:p>
          <a:p>
            <a:pPr marL="457200" lvl="0" indent="-431800" rtl="0">
              <a:lnSpc>
                <a:spcPct val="115000"/>
              </a:lnSpc>
              <a:spcBef>
                <a:spcPts val="800"/>
              </a:spcBef>
              <a:buSzPct val="100000"/>
              <a:buChar char="●"/>
            </a:pPr>
            <a:r>
              <a:rPr lang="pt-BR" sz="3200">
                <a:solidFill>
                  <a:schemeClr val="dk1"/>
                </a:solidFill>
              </a:rPr>
              <a:t>2•</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0" y="0"/>
            <a:ext cx="9143999" cy="5143499"/>
          </a:xfrm>
          <a:prstGeom prst="rect">
            <a:avLst/>
          </a:prstGeom>
          <a:noFill/>
          <a:ln>
            <a:noFill/>
          </a:ln>
        </p:spPr>
      </p:pic>
      <p:sp>
        <p:nvSpPr>
          <p:cNvPr id="168" name="Shape 168"/>
          <p:cNvSpPr txBox="1"/>
          <p:nvPr/>
        </p:nvSpPr>
        <p:spPr>
          <a:xfrm>
            <a:off x="3988625" y="2844450"/>
            <a:ext cx="3000000" cy="6095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F3F3F3"/>
                </a:solidFill>
              </a:rPr>
              <a:t>Invasão Alienigena </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p:cNvPicPr preferRelativeResize="0"/>
          <p:nvPr/>
        </p:nvPicPr>
        <p:blipFill>
          <a:blip r:embed="rId3">
            <a:alphaModFix/>
          </a:blip>
          <a:stretch>
            <a:fillRect/>
          </a:stretch>
        </p:blipFill>
        <p:spPr>
          <a:xfrm>
            <a:off x="0" y="0"/>
            <a:ext cx="9143999" cy="5143499"/>
          </a:xfrm>
          <a:prstGeom prst="rect">
            <a:avLst/>
          </a:prstGeom>
          <a:noFill/>
          <a:ln>
            <a:noFill/>
          </a:ln>
        </p:spPr>
      </p:pic>
      <p:sp>
        <p:nvSpPr>
          <p:cNvPr id="174" name="Shape 174"/>
          <p:cNvSpPr txBox="1"/>
          <p:nvPr/>
        </p:nvSpPr>
        <p:spPr>
          <a:xfrm>
            <a:off x="1800775" y="4037150"/>
            <a:ext cx="4284299" cy="7649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FF0000"/>
                </a:solidFill>
              </a:rPr>
              <a:t>Rebelião das máquinas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a:blip r:embed="rId3">
            <a:alphaModFix/>
          </a:blip>
          <a:stretch>
            <a:fillRect/>
          </a:stretch>
        </p:blipFill>
        <p:spPr>
          <a:xfrm>
            <a:off x="0" y="0"/>
            <a:ext cx="9144000" cy="5143499"/>
          </a:xfrm>
          <a:prstGeom prst="rect">
            <a:avLst/>
          </a:prstGeom>
          <a:noFill/>
          <a:ln>
            <a:noFill/>
          </a:ln>
        </p:spPr>
      </p:pic>
      <p:sp>
        <p:nvSpPr>
          <p:cNvPr id="180" name="Shape 180"/>
          <p:cNvSpPr txBox="1"/>
          <p:nvPr/>
        </p:nvSpPr>
        <p:spPr>
          <a:xfrm>
            <a:off x="3378000" y="3931200"/>
            <a:ext cx="2636699" cy="751800"/>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FF0000"/>
                </a:solidFill>
              </a:rPr>
              <a:t>Apocalipse Zumbi</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6"/>
        <p:cNvGrpSpPr/>
        <p:nvPr/>
      </p:nvGrpSpPr>
      <p:grpSpPr>
        <a:xfrm>
          <a:off x="0" y="0"/>
          <a:ext cx="0" cy="0"/>
          <a:chOff x="0" y="0"/>
          <a:chExt cx="0" cy="0"/>
        </a:xfrm>
      </p:grpSpPr>
      <p:pic>
        <p:nvPicPr>
          <p:cNvPr id="187" name="Shape 187"/>
          <p:cNvPicPr preferRelativeResize="0"/>
          <p:nvPr/>
        </p:nvPicPr>
        <p:blipFill>
          <a:blip r:embed="rId3">
            <a:alphaModFix/>
          </a:blip>
          <a:stretch>
            <a:fillRect/>
          </a:stretch>
        </p:blipFill>
        <p:spPr>
          <a:xfrm>
            <a:off x="0" y="0"/>
            <a:ext cx="9143998" cy="5143499"/>
          </a:xfrm>
          <a:prstGeom prst="rect">
            <a:avLst/>
          </a:prstGeom>
          <a:noFill/>
          <a:ln>
            <a:noFill/>
          </a:ln>
        </p:spPr>
      </p:pic>
      <p:sp>
        <p:nvSpPr>
          <p:cNvPr id="188" name="Shape 188"/>
          <p:cNvSpPr txBox="1"/>
          <p:nvPr/>
        </p:nvSpPr>
        <p:spPr>
          <a:xfrm>
            <a:off x="3072000" y="3519125"/>
            <a:ext cx="3000000" cy="1694999"/>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F3F3F3"/>
                </a:solidFill>
              </a:rPr>
              <a:t>Queda de meteoros</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4"/>
        <p:cNvGrpSpPr/>
        <p:nvPr/>
      </p:nvGrpSpPr>
      <p:grpSpPr>
        <a:xfrm>
          <a:off x="0" y="0"/>
          <a:ext cx="0" cy="0"/>
          <a:chOff x="0" y="0"/>
          <a:chExt cx="0" cy="0"/>
        </a:xfrm>
      </p:grpSpPr>
      <p:pic>
        <p:nvPicPr>
          <p:cNvPr id="195" name="Shape 195"/>
          <p:cNvPicPr preferRelativeResize="0"/>
          <p:nvPr/>
        </p:nvPicPr>
        <p:blipFill>
          <a:blip r:embed="rId3">
            <a:alphaModFix/>
          </a:blip>
          <a:stretch>
            <a:fillRect/>
          </a:stretch>
        </p:blipFill>
        <p:spPr>
          <a:xfrm>
            <a:off x="0" y="0"/>
            <a:ext cx="9144003" cy="5143498"/>
          </a:xfrm>
          <a:prstGeom prst="rect">
            <a:avLst/>
          </a:prstGeom>
          <a:noFill/>
          <a:ln>
            <a:noFill/>
          </a:ln>
        </p:spPr>
      </p:pic>
      <p:sp>
        <p:nvSpPr>
          <p:cNvPr id="196" name="Shape 196"/>
          <p:cNvSpPr txBox="1"/>
          <p:nvPr/>
        </p:nvSpPr>
        <p:spPr>
          <a:xfrm>
            <a:off x="4449075" y="3601625"/>
            <a:ext cx="3000000" cy="1624200"/>
          </a:xfrm>
          <a:prstGeom prst="rect">
            <a:avLst/>
          </a:prstGeom>
          <a:noFill/>
          <a:ln>
            <a:noFill/>
          </a:ln>
        </p:spPr>
        <p:txBody>
          <a:bodyPr lIns="91425" tIns="91425" rIns="91425" bIns="91425" anchor="ctr" anchorCtr="0">
            <a:noAutofit/>
          </a:bodyPr>
          <a:lstStyle/>
          <a:p>
            <a:pPr lvl="0" algn="r" rtl="0">
              <a:lnSpc>
                <a:spcPct val="93000"/>
              </a:lnSpc>
              <a:spcBef>
                <a:spcPts val="0"/>
              </a:spcBef>
              <a:buNone/>
            </a:pPr>
            <a:r>
              <a:rPr lang="pt-BR" sz="1800" b="1">
                <a:solidFill>
                  <a:srgbClr val="EFEFEF"/>
                </a:solidFill>
              </a:rPr>
              <a:t>Supernovas</a:t>
            </a:r>
          </a:p>
        </p:txBody>
      </p:sp>
    </p:spTree>
  </p:cSld>
  <p:clrMapOvr>
    <a:masterClrMapping/>
  </p:clrMapOvr>
  <p:transition spd="slow">
    <p:cut/>
  </p:transition>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514</Words>
  <Application>Microsoft Office PowerPoint</Application>
  <PresentationFormat>Apresentação na tela (16:9)</PresentationFormat>
  <Paragraphs>119</Paragraphs>
  <Slides>42</Slides>
  <Notes>42</Notes>
  <HiddenSlides>0</HiddenSlides>
  <MMClips>0</MMClips>
  <ScaleCrop>false</ScaleCrop>
  <HeadingPairs>
    <vt:vector size="4" baseType="variant">
      <vt:variant>
        <vt:lpstr>Tema</vt:lpstr>
      </vt:variant>
      <vt:variant>
        <vt:i4>2</vt:i4>
      </vt:variant>
      <vt:variant>
        <vt:lpstr>Títulos de slides</vt:lpstr>
      </vt:variant>
      <vt:variant>
        <vt:i4>42</vt:i4>
      </vt:variant>
    </vt:vector>
  </HeadingPairs>
  <TitlesOfParts>
    <vt:vector size="44" baseType="lpstr">
      <vt:lpstr>simple-light-2</vt:lpstr>
      <vt:lpstr>Tema di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cda</dc:creator>
  <cp:lastModifiedBy>Observatório</cp:lastModifiedBy>
  <cp:revision>1</cp:revision>
  <dcterms:modified xsi:type="dcterms:W3CDTF">2016-01-18T10:19:32Z</dcterms:modified>
</cp:coreProperties>
</file>