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8" r:id="rId5"/>
    <p:sldId id="265" r:id="rId6"/>
    <p:sldId id="270" r:id="rId7"/>
    <p:sldId id="262" r:id="rId8"/>
    <p:sldId id="264" r:id="rId9"/>
    <p:sldId id="261" r:id="rId10"/>
    <p:sldId id="269" r:id="rId11"/>
    <p:sldId id="260" r:id="rId12"/>
    <p:sldId id="258" r:id="rId13"/>
    <p:sldId id="259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7EB8-6508-4770-BFCD-9CAC7EB374E2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9E5B-D639-404D-AEA4-E24894DA47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http://revistagalileu.globo.com/Ciencia/Espaco/noticia/2015/10/chuva-de-meteoros-orionideas-tem-pico-de-atividade-na-madrugada-de-hoje.html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9E5B-D639-404D-AEA4-E24894DA47F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</a:t>
            </a:r>
            <a:r>
              <a:rPr lang="pt-BR" baseline="0" dirty="0" smtClean="0"/>
              <a:t> cinturão : http://www.galeriadometeorito.com/2016/01/13-fatos-interessantes-sobre-os-asteroides.html#.</a:t>
            </a:r>
            <a:r>
              <a:rPr lang="pt-BR" baseline="0" dirty="0" err="1" smtClean="0"/>
              <a:t>VxUXJvkrLIU</a:t>
            </a:r>
            <a:endParaRPr lang="pt-BR" baseline="0" dirty="0" smtClean="0"/>
          </a:p>
          <a:p>
            <a:r>
              <a:rPr lang="pt-BR" baseline="0" dirty="0" smtClean="0"/>
              <a:t>Fonte da imagem do </a:t>
            </a:r>
            <a:r>
              <a:rPr lang="pt-BR" baseline="0" dirty="0" err="1" smtClean="0"/>
              <a:t>asteroide</a:t>
            </a:r>
            <a:r>
              <a:rPr lang="pt-BR" baseline="0" dirty="0" smtClean="0"/>
              <a:t>: http://www.astronoo.com/images/asteroides/asteroide-itokawa.jpg</a:t>
            </a:r>
            <a:br>
              <a:rPr lang="pt-BR" baseline="0" dirty="0" smtClean="0"/>
            </a:br>
            <a:r>
              <a:rPr lang="pt-BR" baseline="0" dirty="0" smtClean="0"/>
              <a:t>Fonte da imagem do cometa: http://meioambiente.culturamix.com/blog/wp-content/gallery/cometa/cometa-05.jpg</a:t>
            </a:r>
          </a:p>
          <a:p>
            <a:r>
              <a:rPr lang="pt-BR" baseline="0" dirty="0" smtClean="0"/>
              <a:t>Fonte da imagem do meteorito: http://2.bp.blogspot.com/-hCpPrOPME2I/UHxugJFlE7I/AAAAAAAAAPg/xqEfFJC3rvc/s1600/Metalico.jpg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9E5B-D639-404D-AEA4-E24894DA47F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</a:t>
            </a:r>
            <a:r>
              <a:rPr lang="pt-BR" baseline="0" dirty="0" smtClean="0"/>
              <a:t> cinturão : http://www.galeriadometeorito.com/2016/01/13-fatos-interessantes-sobre-os-asteroides.html#.</a:t>
            </a:r>
            <a:r>
              <a:rPr lang="pt-BR" baseline="0" dirty="0" err="1" smtClean="0"/>
              <a:t>VxUXJvkrLIU</a:t>
            </a:r>
            <a:endParaRPr lang="pt-BR" baseline="0" dirty="0" smtClean="0"/>
          </a:p>
          <a:p>
            <a:r>
              <a:rPr lang="pt-BR" baseline="0" dirty="0" smtClean="0"/>
              <a:t>Fonte da imagem do </a:t>
            </a:r>
            <a:r>
              <a:rPr lang="pt-BR" baseline="0" dirty="0" err="1" smtClean="0"/>
              <a:t>asteroide</a:t>
            </a:r>
            <a:r>
              <a:rPr lang="pt-BR" baseline="0" dirty="0" smtClean="0"/>
              <a:t>: http://www.astronoo.com/images/asteroides/asteroide-itokawa.jpg</a:t>
            </a:r>
            <a:br>
              <a:rPr lang="pt-BR" baseline="0" dirty="0" smtClean="0"/>
            </a:br>
            <a:r>
              <a:rPr lang="pt-BR" baseline="0" dirty="0" smtClean="0"/>
              <a:t>Fonte da imagem do cometa: http://meioambiente.culturamix.com/blog/wp-content/gallery/cometa/cometa-05.jpg</a:t>
            </a:r>
          </a:p>
          <a:p>
            <a:r>
              <a:rPr lang="pt-BR" baseline="0" dirty="0" smtClean="0"/>
              <a:t>Fonte da imagem do meteorito: http://2.bp.blogspot.com/-hCpPrOPME2I/UHxugJFlE7I/AAAAAAAAAPg/xqEfFJC3rvc/s1600/Metalico.jpg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9E5B-D639-404D-AEA4-E24894DA47F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9E5B-D639-404D-AEA4-E24894DA47F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Desenho da Lua : https://www.pinterest.com/pin/442267625880183287/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9E5B-D639-404D-AEA4-E24894DA47F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8F19-B9A0-4348-9B16-8F121268F6C7}" type="datetimeFigureOut">
              <a:rPr lang="pt-BR" smtClean="0"/>
              <a:pPr/>
              <a:t>23/04/2016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8357-42B0-4BAA-BD43-42647E0C91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71566" y="2030413"/>
            <a:ext cx="7772400" cy="1470025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sz="7200" b="1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sz="7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028852" y="489111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Bruno Cabral Borelli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bruno.borelli@usp.br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23332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918" y="20175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715008" y="1370428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 descr="C:\Users\Bruno\Desktop\Sessão Astronomia 2\lyr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0"/>
            <a:ext cx="11833713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Brilho médio comparável à </a:t>
            </a:r>
            <a:r>
              <a:rPr lang="pt-BR" sz="3000" dirty="0" err="1" smtClean="0">
                <a:solidFill>
                  <a:schemeClr val="bg1"/>
                </a:solidFill>
                <a:latin typeface="Century Gothic" pitchFamily="34" charset="0"/>
              </a:rPr>
              <a:t>Bellatrix</a:t>
            </a: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pt-BR" sz="3000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5 a 20 meteoros por hora.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Problema em 2016: Lua cheia ! </a:t>
            </a:r>
            <a:endParaRPr lang="pt-BR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Bruno\Desktop\Sessão Astronomia 2\or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93" y="2643209"/>
            <a:ext cx="5324475" cy="3857625"/>
          </a:xfrm>
          <a:prstGeom prst="rect">
            <a:avLst/>
          </a:prstGeom>
          <a:noFill/>
        </p:spPr>
      </p:pic>
      <p:pic>
        <p:nvPicPr>
          <p:cNvPr id="1026" name="Picture 2" descr="C:\Users\Bruno\Desktop\Sessão Astronomia 2\lua tri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957" y="3857628"/>
            <a:ext cx="2543175" cy="2362200"/>
          </a:xfrm>
          <a:prstGeom prst="rect">
            <a:avLst/>
          </a:prstGeom>
          <a:noFill/>
        </p:spPr>
      </p:pic>
      <p:cxnSp>
        <p:nvCxnSpPr>
          <p:cNvPr id="8" name="Conector de seta reta 7"/>
          <p:cNvCxnSpPr/>
          <p:nvPr/>
        </p:nvCxnSpPr>
        <p:spPr>
          <a:xfrm rot="10800000">
            <a:off x="5143504" y="5286388"/>
            <a:ext cx="71438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Algumas imagens 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uno\Desktop\Sessão Astronomia 2\lyrid_shower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6335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uno\Desktop\Sessão Astronomia 2\meteoros-s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214" y="1152543"/>
            <a:ext cx="7620000" cy="48482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5700" y="5715000"/>
            <a:ext cx="8229600" cy="1143000"/>
          </a:xfrm>
        </p:spPr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Fonte : http://olharastronomico.blogspot.com.br/2014/04/chuva-de-meteoros-lirideas-tem-seu-pico.html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Observação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Local com pouca luz e longe de centros urbanos;</a:t>
            </a:r>
          </a:p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Cadeira reclinável;</a:t>
            </a:r>
          </a:p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Não utilizar telescópios !</a:t>
            </a:r>
          </a:p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Horário (Stellarium).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Obrigado.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Bruno\Desktop\Sessão Astronomia 2\Meteor_falling_courtesy_NAS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3116"/>
            <a:ext cx="3857625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358246" cy="114300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Meteoro? Cometa?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Asteroide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57158" y="285728"/>
            <a:ext cx="8001056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Cometa: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alguns quilômetros de extensão;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composto por gelo e rocha;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regiões afastadas do Sistema Solar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. 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57158" y="1785926"/>
            <a:ext cx="8786842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Asteroide: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corpo rochoso com tamanhos bem variados (</a:t>
            </a:r>
            <a:r>
              <a:rPr lang="pt-BR" sz="2200" dirty="0" err="1" smtClean="0">
                <a:solidFill>
                  <a:schemeClr val="bg1"/>
                </a:solidFill>
                <a:latin typeface="Century Gothic" pitchFamily="34" charset="0"/>
              </a:rPr>
              <a:t>max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: ~ 100km);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concentram-se no cinturão de </a:t>
            </a:r>
            <a:r>
              <a:rPr lang="pt-BR" sz="2200" dirty="0" err="1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;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57158" y="6565612"/>
            <a:ext cx="8286808" cy="292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</a:t>
            </a:r>
            <a:r>
              <a:rPr lang="pt-BR" sz="1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onte: http://gaea-numero.blogspot.com.br/2013/02/meteoro-cai-na-russia-e-deixa-centenas.html</a:t>
            </a:r>
          </a:p>
        </p:txBody>
      </p:sp>
      <p:pic>
        <p:nvPicPr>
          <p:cNvPr id="1028" name="Picture 4" descr="C:\Users\Bruno\Desktop\Sessão Astronomia 2\com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4831176" cy="3786214"/>
          </a:xfrm>
          <a:prstGeom prst="rect">
            <a:avLst/>
          </a:prstGeom>
          <a:noFill/>
        </p:spPr>
      </p:pic>
      <p:pic>
        <p:nvPicPr>
          <p:cNvPr id="1029" name="Picture 5" descr="C:\Users\Bruno\Desktop\Sessão Astronomia 2\asteroide-itok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557" y="3214686"/>
            <a:ext cx="4870773" cy="3348656"/>
          </a:xfrm>
          <a:prstGeom prst="rect">
            <a:avLst/>
          </a:prstGeom>
          <a:noFill/>
        </p:spPr>
      </p:pic>
      <p:pic>
        <p:nvPicPr>
          <p:cNvPr id="2050" name="Picture 2" descr="C:\Users\Bruno\Desktop\Sessão Astronomia 2\Cinturão de asteroides  - ilustraçã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143248"/>
            <a:ext cx="6715172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7158" y="428604"/>
            <a:ext cx="857256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Meteoroide: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corpo rochoso menor que um </a:t>
            </a:r>
            <a:r>
              <a:rPr lang="pt-BR" sz="2200" dirty="0" err="1" smtClean="0">
                <a:solidFill>
                  <a:schemeClr val="bg1"/>
                </a:solidFill>
                <a:latin typeface="Century Gothic" pitchFamily="34" charset="0"/>
              </a:rPr>
              <a:t>asteroide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, sem tamanho limite estipulado.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57158" y="1571612"/>
            <a:ext cx="878684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200" b="1" i="1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o rastro luminoso causado pela entrada do meteoroide na atmosfera. Também conhecido como “estrela cadente”.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57158" y="2643182"/>
            <a:ext cx="8286808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Century Gothic" pitchFamily="34" charset="0"/>
              </a:rPr>
              <a:t>nome dado ao meteoroide que atinge a superfície</a:t>
            </a:r>
            <a:r>
              <a:rPr lang="pt-BR" sz="2200" dirty="0" smtClean="0">
                <a:solidFill>
                  <a:srgbClr val="FFC00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57158" y="6565612"/>
            <a:ext cx="8286808" cy="292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</a:t>
            </a:r>
            <a:r>
              <a:rPr lang="pt-BR" sz="1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onte: http://gaea-numero.blogspot.com.br/2013/02/meteoro-cai-na-russia-e-deixa-centenas.html</a:t>
            </a:r>
          </a:p>
        </p:txBody>
      </p:sp>
      <p:pic>
        <p:nvPicPr>
          <p:cNvPr id="1031" name="Picture 7" descr="C:\Users\Bruno\Desktop\Sessão Astronomia 2\Metal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49" y="3500438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Chuva de meteoros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Fenômenos periódicos anuais.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Resultado da passagem da Terra sobre o rastro de um cometa.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Detritos atingem a atmosfera e entram em combustão.</a:t>
            </a:r>
            <a:endParaRPr lang="pt-BR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2" descr="C:\Users\Bruno\Desktop\Sessão Astronomia 2\trilha do com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8"/>
            <a:ext cx="5810250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da Lira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Na mitologia : Apollo, Orpheu e Lira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Em abril, surge nos céus de madrugada (</a:t>
            </a:r>
            <a:r>
              <a:rPr lang="pt-BR" sz="30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Principal estrela: Vega.</a:t>
            </a:r>
            <a:endParaRPr lang="pt-BR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098" name="Picture 2" descr="C:\Users\Bruno\Desktop\Sessão Astronomia 2\Orfeu-e-lir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93579"/>
            <a:ext cx="6072230" cy="4564421"/>
          </a:xfrm>
          <a:prstGeom prst="rect">
            <a:avLst/>
          </a:prstGeom>
          <a:noFill/>
        </p:spPr>
      </p:pic>
      <p:pic>
        <p:nvPicPr>
          <p:cNvPr id="4099" name="Picture 3" descr="C:\Users\Bruno\Desktop\Sessão Astronomia 2\Lir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73319"/>
            <a:ext cx="6229187" cy="458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Mais antiga chuva de meteoros conhecida (2700 anos);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Vista na china no ano de 687 a.C</a:t>
            </a:r>
            <a:endParaRPr lang="pt-BR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5720" y="6429404"/>
            <a:ext cx="8658196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Fonte: http://earthsky.org/astronomy-essentials/everything-you-need-to-know-lyrid-meteor-shower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Bruno\Desktop\Sessão Astronomia 2\confucius-Wu-Dao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2" y="3143141"/>
            <a:ext cx="1833572" cy="335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Origem na constelação de Lira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Restos do cometa Thatcher (C/1861G1)</a:t>
            </a:r>
          </a:p>
          <a:p>
            <a:endParaRPr lang="pt-BR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8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0"/>
          <p:cNvCxnSpPr/>
          <p:nvPr/>
        </p:nvCxnSpPr>
        <p:spPr>
          <a:xfrm>
            <a:off x="4143372" y="3643314"/>
            <a:ext cx="78581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214810" y="3143248"/>
            <a:ext cx="71438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6200000" flipH="1">
            <a:off x="3571868" y="4143380"/>
            <a:ext cx="92869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 flipH="1" flipV="1">
            <a:off x="3357554" y="2786058"/>
            <a:ext cx="1000132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0800000">
            <a:off x="2428860" y="3429000"/>
            <a:ext cx="107157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2857488" y="3714752"/>
            <a:ext cx="78581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332</Words>
  <Application>Microsoft Office PowerPoint</Application>
  <PresentationFormat>Apresentação na tela (4:3)</PresentationFormat>
  <Paragraphs>62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As Lirídeas</vt:lpstr>
      <vt:lpstr>Meteoro? Cometa? Asteroide?</vt:lpstr>
      <vt:lpstr>Slide 3</vt:lpstr>
      <vt:lpstr>Slide 4</vt:lpstr>
      <vt:lpstr>Chuva de meteoros</vt:lpstr>
      <vt:lpstr>A constelação da Lira</vt:lpstr>
      <vt:lpstr>As lirídeas</vt:lpstr>
      <vt:lpstr>As lirídeas</vt:lpstr>
      <vt:lpstr>Slide 9</vt:lpstr>
      <vt:lpstr>Slide 10</vt:lpstr>
      <vt:lpstr>As lirídeas</vt:lpstr>
      <vt:lpstr>Algumas imagens das Lirídeas</vt:lpstr>
      <vt:lpstr>Fonte : NASA</vt:lpstr>
      <vt:lpstr>Fonte : http://olharastronomico.blogspot.com.br/2014/04/chuva-de-meteoros-lirideas-tem-seu-pico.html</vt:lpstr>
      <vt:lpstr>Observação</vt:lpstr>
      <vt:lpstr>Obrigado.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 Borelli</dc:creator>
  <cp:lastModifiedBy>Observatório</cp:lastModifiedBy>
  <cp:revision>68</cp:revision>
  <dcterms:created xsi:type="dcterms:W3CDTF">2016-04-18T00:08:47Z</dcterms:created>
  <dcterms:modified xsi:type="dcterms:W3CDTF">2016-04-23T23:28:53Z</dcterms:modified>
</cp:coreProperties>
</file>