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2" r:id="rId4"/>
    <p:sldId id="270" r:id="rId5"/>
    <p:sldId id="256" r:id="rId6"/>
    <p:sldId id="257" r:id="rId7"/>
    <p:sldId id="258" r:id="rId8"/>
    <p:sldId id="269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01/04/2016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cda-2016\30%20anos%20CDA\30-anos-cda-cdcc\Abertura%20CDA%20NEW_dvd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cda-2016\30%20anos%20CDA\30-anos-cda-cdcc\Abertura%20Sessao%20Astronomia%20NEW_dvd.m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da-2016\30%20anos%20CDA\30-anos-cda-cdcc\obstour.m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s-30-Anos-do-CDA-panfleto-09-04-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024" y="0"/>
            <a:ext cx="4895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2292"/>
            <a:ext cx="6636653" cy="684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2779"/>
            <a:ext cx="6801416" cy="682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2779"/>
            <a:ext cx="6801416" cy="682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3451" y="0"/>
            <a:ext cx="6792925" cy="683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2167"/>
            <a:ext cx="6624736" cy="679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6814" y="0"/>
            <a:ext cx="67103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6814" y="0"/>
            <a:ext cx="6739562" cy="6887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241"/>
            <a:ext cx="6787850" cy="6838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269" y="0"/>
            <a:ext cx="6793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ertura CDA NEW_dvd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0222"/>
            <a:ext cx="8534722" cy="682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ertura Sessao Astronomia NEW_dvd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da-logo-fundo-bran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0"/>
            <a:ext cx="1835696" cy="2638005"/>
          </a:xfrm>
          <a:prstGeom prst="rect">
            <a:avLst/>
          </a:prstGeom>
        </p:spPr>
      </p:pic>
      <p:pic>
        <p:nvPicPr>
          <p:cNvPr id="6" name="Imagem 5" descr="LOGO-30-an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84248" cy="253713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09972" y="2511978"/>
            <a:ext cx="872405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Os 30 anos </a:t>
            </a:r>
          </a:p>
          <a:p>
            <a:pPr algn="ctr"/>
            <a:r>
              <a:rPr lang="pt-BR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 </a:t>
            </a:r>
          </a:p>
          <a:p>
            <a:pPr algn="ctr"/>
            <a:r>
              <a:rPr lang="pt-BR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Centro de Divulgação da </a:t>
            </a:r>
            <a:r>
              <a:rPr lang="pt-BR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Astronomia</a:t>
            </a:r>
          </a:p>
          <a:p>
            <a:pPr algn="ctr"/>
            <a:r>
              <a:rPr lang="pt-BR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10/04/1986 – 10/04/2016</a:t>
            </a:r>
            <a:endParaRPr lang="pt-BR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426012" y="6334780"/>
            <a:ext cx="2717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Por: Jorge Hönel</a:t>
            </a:r>
            <a:endParaRPr lang="pt-BR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6334780"/>
            <a:ext cx="30973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 de Abril de 2016</a:t>
            </a:r>
            <a:endParaRPr lang="pt-BR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294" y="-1"/>
            <a:ext cx="683408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018" y="0"/>
            <a:ext cx="66679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2779"/>
            <a:ext cx="6801416" cy="682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stour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876" y="620688"/>
            <a:ext cx="9065299" cy="5665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se-30-anos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8265" y="0"/>
            <a:ext cx="66874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</Words>
  <Application>Microsoft Office PowerPoint</Application>
  <PresentationFormat>Apresentação na tela (4:3)</PresentationFormat>
  <Paragraphs>6</Paragraphs>
  <Slides>18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</dc:creator>
  <cp:lastModifiedBy>Jorge</cp:lastModifiedBy>
  <cp:revision>17</cp:revision>
  <dcterms:created xsi:type="dcterms:W3CDTF">2016-03-31T18:25:14Z</dcterms:created>
  <dcterms:modified xsi:type="dcterms:W3CDTF">2016-04-01T14:40:15Z</dcterms:modified>
</cp:coreProperties>
</file>