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3" r:id="rId5"/>
    <p:sldId id="264" r:id="rId6"/>
    <p:sldId id="266" r:id="rId7"/>
    <p:sldId id="271" r:id="rId8"/>
    <p:sldId id="259" r:id="rId9"/>
    <p:sldId id="260" r:id="rId10"/>
    <p:sldId id="261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2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DFCD-4F0C-460A-A914-F99138D30574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A184-7163-4610-83B6-A4684216FD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704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</a:t>
            </a:fld>
            <a:endParaRPr lang="pt-BR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652463"/>
            <a:ext cx="5784850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Fonte </a:t>
            </a:r>
            <a:r>
              <a:rPr lang="pt-BR"/>
              <a:t>da imagem: </a:t>
            </a:r>
            <a:r>
              <a:rPr lang="pt-BR" dirty="0"/>
              <a:t>http://gaea-numero.blogspot.com.br/2013/02/meteoro-cai-na-russia-e-deixa-centenas.html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86491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723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00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66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236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372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79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37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7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02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980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548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A801-5D86-4837-83EA-780CD9DE8680}" type="datetimeFigureOut">
              <a:rPr lang="pt-BR" smtClean="0"/>
              <a:pPr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2EB0-E2FB-4308-94A5-95B46FA066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806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271" y="1811680"/>
            <a:ext cx="9144000" cy="2387600"/>
          </a:xfrm>
        </p:spPr>
        <p:txBody>
          <a:bodyPr>
            <a:normAutofit/>
          </a:bodyPr>
          <a:lstStyle/>
          <a:p>
            <a:r>
              <a:rPr lang="pt-BR" sz="9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Perseidas</a:t>
            </a:r>
            <a:endParaRPr lang="pt-BR" sz="9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Perséidas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– 200 por hora!!!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5am dia 12 de agosto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gravitacional de Júpiter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julho a 22 de agosto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4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960" r="5733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0" y="543340"/>
            <a:ext cx="3667037" cy="56719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CURIOSIDADES</a:t>
            </a: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1650 - 5500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graus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Fireball</a:t>
            </a: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100km de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altura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Swift-Tuttle 2126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50295" y="5711688"/>
            <a:ext cx="388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Fireball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Perseida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Crédito: </a:t>
            </a:r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9111" r="8122" b="1"/>
          <a:stretch/>
        </p:blipFill>
        <p:spPr>
          <a:xfrm>
            <a:off x="6147582" y="0"/>
            <a:ext cx="6044418" cy="6858000"/>
          </a:xfrm>
          <a:prstGeom prst="rect">
            <a:avLst/>
          </a:prstGeom>
          <a:effectLst/>
        </p:spPr>
      </p:pic>
      <p:sp>
        <p:nvSpPr>
          <p:cNvPr id="4" name="CaixaDeTexto 3"/>
          <p:cNvSpPr txBox="1"/>
          <p:nvPr/>
        </p:nvSpPr>
        <p:spPr>
          <a:xfrm>
            <a:off x="6612835" y="6294782"/>
            <a:ext cx="327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Norwich – Reino Unido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147581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1354" y="6281530"/>
            <a:ext cx="331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Okinawa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Japão</a:t>
            </a:r>
          </a:p>
        </p:txBody>
      </p:sp>
    </p:spTree>
    <p:extLst>
      <p:ext uri="{BB962C8B-B14F-4D97-AF65-F5344CB8AC3E}">
        <p14:creationId xmlns:p14="http://schemas.microsoft.com/office/powerpoint/2010/main" xmlns="" val="7621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4055" r="18757"/>
          <a:stretch/>
        </p:blipFill>
        <p:spPr>
          <a:xfrm>
            <a:off x="5645426" y="0"/>
            <a:ext cx="6546574" cy="6858000"/>
          </a:xfrm>
          <a:prstGeom prst="rect">
            <a:avLst/>
          </a:prstGeom>
          <a:effectLst/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645426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291548" y="6294783"/>
            <a:ext cx="369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Perseida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próximo as Plêiades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36974" y="6294783"/>
            <a:ext cx="329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Viena – Áustria</a:t>
            </a:r>
          </a:p>
        </p:txBody>
      </p:sp>
    </p:spTree>
    <p:extLst>
      <p:ext uri="{BB962C8B-B14F-4D97-AF65-F5344CB8AC3E}">
        <p14:creationId xmlns:p14="http://schemas.microsoft.com/office/powerpoint/2010/main" xmlns="" val="24314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38050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4" name="CaixaDeTexto 3"/>
          <p:cNvSpPr txBox="1"/>
          <p:nvPr/>
        </p:nvSpPr>
        <p:spPr>
          <a:xfrm>
            <a:off x="516835" y="6202017"/>
            <a:ext cx="463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de longa exposição – Crédito </a:t>
            </a:r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60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3425" y="2039682"/>
            <a:ext cx="8892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Priscila da Silva Mendes</a:t>
            </a:r>
            <a:b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priscila.silva.mendes@usp.br</a:t>
            </a:r>
            <a:b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CDA</a:t>
            </a:r>
          </a:p>
        </p:txBody>
      </p:sp>
    </p:spTree>
    <p:extLst>
      <p:ext uri="{BB962C8B-B14F-4D97-AF65-F5344CB8AC3E}">
        <p14:creationId xmlns:p14="http://schemas.microsoft.com/office/powerpoint/2010/main" xmlns="" val="2552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1417" r="57743" b="10866"/>
          <a:stretch>
            <a:fillRect/>
          </a:stretch>
        </p:blipFill>
        <p:spPr bwMode="auto">
          <a:xfrm>
            <a:off x="883635" y="109052"/>
            <a:ext cx="2562446" cy="6753133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116288" y="611397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Cometa: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bloco de gelo e rocha com alguns quilômetros que exibe caudas e atmosfera quando se aproxima do Sol. As caudas apontam na direção contrária à do Sol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116288" y="1988841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Asteroide: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composto de rochas e metais, com tamanho maior que 100 metros.  Ficam principalmente no cinturão entre Marte e Júpiter.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116288" y="3131676"/>
            <a:ext cx="630019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Meteoroide: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menor que um asteroide. Alguns deles entram na atmosfera terrestre.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116288" y="4355813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Meteoro: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rastro luminoso causado pela entrada do meteoroide na atmosfera. Também conhecido como “estrela cadente”.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151784" y="5661248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Meteorito: </a:t>
            </a:r>
            <a:r>
              <a:rPr lang="pt-BR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dado ao meteoroide que atinge a superfície do planeta</a:t>
            </a:r>
          </a:p>
        </p:txBody>
      </p:sp>
    </p:spTree>
    <p:extLst>
      <p:ext uri="{BB962C8B-B14F-4D97-AF65-F5344CB8AC3E}">
        <p14:creationId xmlns:p14="http://schemas.microsoft.com/office/powerpoint/2010/main" xmlns="" val="16845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Cometa Swift-</a:t>
            </a:r>
            <a:r>
              <a:rPr lang="pt-B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Tuttle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(133 anos)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 – Lewis Swift e </a:t>
            </a:r>
            <a:r>
              <a:rPr lang="pt-B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Horace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Tuttle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Kegler</a:t>
            </a:r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1737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julho e agosto</a:t>
            </a:r>
          </a:p>
        </p:txBody>
      </p:sp>
    </p:spTree>
    <p:extLst>
      <p:ext uri="{BB962C8B-B14F-4D97-AF65-F5344CB8AC3E}">
        <p14:creationId xmlns:p14="http://schemas.microsoft.com/office/powerpoint/2010/main" xmlns="" val="19038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t="25056" r="1" b="548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– 10 km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10⁶km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diametro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 de plasma e cauda de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poeira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058779" y="6488668"/>
            <a:ext cx="303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Crédito: Virginia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58866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10991" r="5860" b="2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4" name="CaixaDeTexto 3"/>
          <p:cNvSpPr txBox="1"/>
          <p:nvPr/>
        </p:nvSpPr>
        <p:spPr>
          <a:xfrm>
            <a:off x="8892209" y="6347791"/>
            <a:ext cx="31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Órbita cometa Swift- </a:t>
            </a:r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Tuttle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1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2" cstate="print"/>
          <a:srcRect l="544" r="20604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4" name="CaixaDeTexto 3"/>
          <p:cNvSpPr txBox="1"/>
          <p:nvPr/>
        </p:nvSpPr>
        <p:spPr>
          <a:xfrm>
            <a:off x="331304" y="6228521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Detritos do cometa – Ilustração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22002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km/s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Rastro do cometa Swift-</a:t>
            </a:r>
            <a:r>
              <a:rPr lang="pt-BR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Tuttle</a:t>
            </a: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Detritos de 1.000 anos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Constelação Perseu (nome)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60-80 meteoros/hora (9-14 agosto)</a:t>
            </a: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CaixaDeTexto 4"/>
          <p:cNvSpPr txBox="1"/>
          <p:nvPr/>
        </p:nvSpPr>
        <p:spPr>
          <a:xfrm>
            <a:off x="397565" y="6308035"/>
            <a:ext cx="494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Perseida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VLT – Crédito: ESO</a:t>
            </a:r>
          </a:p>
        </p:txBody>
      </p:sp>
    </p:spTree>
    <p:extLst>
      <p:ext uri="{BB962C8B-B14F-4D97-AF65-F5344CB8AC3E}">
        <p14:creationId xmlns:p14="http://schemas.microsoft.com/office/powerpoint/2010/main" xmlns="" val="1807271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263</Words>
  <Application>Microsoft Office PowerPoint</Application>
  <PresentationFormat>Personalizar</PresentationFormat>
  <Paragraphs>67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Perseidas</vt:lpstr>
      <vt:lpstr>Slide 2</vt:lpstr>
      <vt:lpstr>Origem</vt:lpstr>
      <vt:lpstr>Composição</vt:lpstr>
      <vt:lpstr>Slide 5</vt:lpstr>
      <vt:lpstr>Slide 6</vt:lpstr>
      <vt:lpstr>Slide 7</vt:lpstr>
      <vt:lpstr>Características</vt:lpstr>
      <vt:lpstr>Slide 9</vt:lpstr>
      <vt:lpstr>Perséidas 2016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Perséidas</dc:title>
  <dc:creator>priscilaalencarmendes@hotmail.com</dc:creator>
  <cp:lastModifiedBy>Observatório</cp:lastModifiedBy>
  <cp:revision>20</cp:revision>
  <dcterms:created xsi:type="dcterms:W3CDTF">2016-08-12T12:34:14Z</dcterms:created>
  <dcterms:modified xsi:type="dcterms:W3CDTF">2016-08-31T17:46:54Z</dcterms:modified>
</cp:coreProperties>
</file>