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7632700" cy="10693400"/>
  <p:notesSz cx="6858000" cy="9144000"/>
  <p:defaultTextStyle>
    <a:defPPr>
      <a:defRPr lang="pt-BR"/>
    </a:defPPr>
    <a:lvl1pPr marL="0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667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334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5999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4665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330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1997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0663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9329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pos="24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FF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132" autoAdjust="0"/>
    <p:restoredTop sz="94660"/>
  </p:normalViewPr>
  <p:slideViewPr>
    <p:cSldViewPr>
      <p:cViewPr>
        <p:scale>
          <a:sx n="75" d="100"/>
          <a:sy n="75" d="100"/>
        </p:scale>
        <p:origin x="-1890" y="1386"/>
      </p:cViewPr>
      <p:guideLst>
        <p:guide orient="horz" pos="4032"/>
        <p:guide orient="horz" pos="3368"/>
        <p:guide pos="3024"/>
        <p:guide pos="24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A2B5A-646A-43C7-85E3-9AC1FF5BE570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685800"/>
            <a:ext cx="2444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EDE11-13EA-40E1-B40A-32F293B8A8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028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4055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6083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68111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0139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2167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4194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36222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06625" y="685800"/>
            <a:ext cx="244475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EDE11-13EA-40E1-B40A-32F293B8A8D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2455" y="3321886"/>
            <a:ext cx="6487795" cy="229215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4905" y="6059595"/>
            <a:ext cx="534289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5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4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1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9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33707" y="428237"/>
            <a:ext cx="1717358" cy="912404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636" y="428237"/>
            <a:ext cx="5024861" cy="912404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2933" y="6871501"/>
            <a:ext cx="6487795" cy="2123828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2933" y="4532324"/>
            <a:ext cx="6487795" cy="233918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6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599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46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3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19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0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93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636" y="2495128"/>
            <a:ext cx="3371109" cy="70571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79957" y="2495128"/>
            <a:ext cx="3371109" cy="70571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640" y="2393639"/>
            <a:ext cx="3372435" cy="9975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667" indent="0">
              <a:buNone/>
              <a:defRPr sz="2100" b="1"/>
            </a:lvl2pPr>
            <a:lvl3pPr marL="957334" indent="0">
              <a:buNone/>
              <a:defRPr sz="1900" b="1"/>
            </a:lvl3pPr>
            <a:lvl4pPr marL="1435999" indent="0">
              <a:buNone/>
              <a:defRPr sz="1600" b="1"/>
            </a:lvl4pPr>
            <a:lvl5pPr marL="1914665" indent="0">
              <a:buNone/>
              <a:defRPr sz="1600" b="1"/>
            </a:lvl5pPr>
            <a:lvl6pPr marL="2393330" indent="0">
              <a:buNone/>
              <a:defRPr sz="1600" b="1"/>
            </a:lvl6pPr>
            <a:lvl7pPr marL="2871997" indent="0">
              <a:buNone/>
              <a:defRPr sz="1600" b="1"/>
            </a:lvl7pPr>
            <a:lvl8pPr marL="3350663" indent="0">
              <a:buNone/>
              <a:defRPr sz="1600" b="1"/>
            </a:lvl8pPr>
            <a:lvl9pPr marL="382932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1640" y="3391194"/>
            <a:ext cx="3372435" cy="616108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77312" y="2393639"/>
            <a:ext cx="3373759" cy="9975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667" indent="0">
              <a:buNone/>
              <a:defRPr sz="2100" b="1"/>
            </a:lvl2pPr>
            <a:lvl3pPr marL="957334" indent="0">
              <a:buNone/>
              <a:defRPr sz="1900" b="1"/>
            </a:lvl3pPr>
            <a:lvl4pPr marL="1435999" indent="0">
              <a:buNone/>
              <a:defRPr sz="1600" b="1"/>
            </a:lvl4pPr>
            <a:lvl5pPr marL="1914665" indent="0">
              <a:buNone/>
              <a:defRPr sz="1600" b="1"/>
            </a:lvl5pPr>
            <a:lvl6pPr marL="2393330" indent="0">
              <a:buNone/>
              <a:defRPr sz="1600" b="1"/>
            </a:lvl6pPr>
            <a:lvl7pPr marL="2871997" indent="0">
              <a:buNone/>
              <a:defRPr sz="1600" b="1"/>
            </a:lvl7pPr>
            <a:lvl8pPr marL="3350663" indent="0">
              <a:buNone/>
              <a:defRPr sz="1600" b="1"/>
            </a:lvl8pPr>
            <a:lvl9pPr marL="382932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77312" y="3391194"/>
            <a:ext cx="3373759" cy="616108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638" y="425757"/>
            <a:ext cx="2511106" cy="18119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4176" y="425759"/>
            <a:ext cx="4266892" cy="91265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638" y="2237694"/>
            <a:ext cx="2511106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78667" indent="0">
              <a:buNone/>
              <a:defRPr sz="1300"/>
            </a:lvl2pPr>
            <a:lvl3pPr marL="957334" indent="0">
              <a:buNone/>
              <a:defRPr sz="1000"/>
            </a:lvl3pPr>
            <a:lvl4pPr marL="1435999" indent="0">
              <a:buNone/>
              <a:defRPr sz="1000"/>
            </a:lvl4pPr>
            <a:lvl5pPr marL="1914665" indent="0">
              <a:buNone/>
              <a:defRPr sz="1000"/>
            </a:lvl5pPr>
            <a:lvl6pPr marL="2393330" indent="0">
              <a:buNone/>
              <a:defRPr sz="1000"/>
            </a:lvl6pPr>
            <a:lvl7pPr marL="2871997" indent="0">
              <a:buNone/>
              <a:defRPr sz="1000"/>
            </a:lvl7pPr>
            <a:lvl8pPr marL="3350663" indent="0">
              <a:buNone/>
              <a:defRPr sz="1000"/>
            </a:lvl8pPr>
            <a:lvl9pPr marL="3829329" indent="0">
              <a:buNone/>
              <a:defRPr sz="10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6063" y="7485380"/>
            <a:ext cx="4579620" cy="88369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6063" y="955476"/>
            <a:ext cx="4579620" cy="6416040"/>
          </a:xfrm>
        </p:spPr>
        <p:txBody>
          <a:bodyPr/>
          <a:lstStyle>
            <a:lvl1pPr marL="0" indent="0">
              <a:buNone/>
              <a:defRPr sz="3400"/>
            </a:lvl1pPr>
            <a:lvl2pPr marL="478667" indent="0">
              <a:buNone/>
              <a:defRPr sz="2900"/>
            </a:lvl2pPr>
            <a:lvl3pPr marL="957334" indent="0">
              <a:buNone/>
              <a:defRPr sz="2500"/>
            </a:lvl3pPr>
            <a:lvl4pPr marL="1435999" indent="0">
              <a:buNone/>
              <a:defRPr sz="2100"/>
            </a:lvl4pPr>
            <a:lvl5pPr marL="1914665" indent="0">
              <a:buNone/>
              <a:defRPr sz="2100"/>
            </a:lvl5pPr>
            <a:lvl6pPr marL="2393330" indent="0">
              <a:buNone/>
              <a:defRPr sz="2100"/>
            </a:lvl6pPr>
            <a:lvl7pPr marL="2871997" indent="0">
              <a:buNone/>
              <a:defRPr sz="2100"/>
            </a:lvl7pPr>
            <a:lvl8pPr marL="3350663" indent="0">
              <a:buNone/>
              <a:defRPr sz="2100"/>
            </a:lvl8pPr>
            <a:lvl9pPr marL="3829329" indent="0">
              <a:buNone/>
              <a:defRPr sz="2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96063" y="8369072"/>
            <a:ext cx="457962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78667" indent="0">
              <a:buNone/>
              <a:defRPr sz="1300"/>
            </a:lvl2pPr>
            <a:lvl3pPr marL="957334" indent="0">
              <a:buNone/>
              <a:defRPr sz="1000"/>
            </a:lvl3pPr>
            <a:lvl4pPr marL="1435999" indent="0">
              <a:buNone/>
              <a:defRPr sz="1000"/>
            </a:lvl4pPr>
            <a:lvl5pPr marL="1914665" indent="0">
              <a:buNone/>
              <a:defRPr sz="1000"/>
            </a:lvl5pPr>
            <a:lvl6pPr marL="2393330" indent="0">
              <a:buNone/>
              <a:defRPr sz="1000"/>
            </a:lvl6pPr>
            <a:lvl7pPr marL="2871997" indent="0">
              <a:buNone/>
              <a:defRPr sz="1000"/>
            </a:lvl7pPr>
            <a:lvl8pPr marL="3350663" indent="0">
              <a:buNone/>
              <a:defRPr sz="1000"/>
            </a:lvl8pPr>
            <a:lvl9pPr marL="3829329" indent="0">
              <a:buNone/>
              <a:defRPr sz="10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635" y="428234"/>
            <a:ext cx="6869430" cy="1782233"/>
          </a:xfrm>
          <a:prstGeom prst="rect">
            <a:avLst/>
          </a:prstGeom>
        </p:spPr>
        <p:txBody>
          <a:bodyPr vert="horz" lIns="95732" tIns="47867" rIns="95732" bIns="4786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635" y="2495128"/>
            <a:ext cx="6869430" cy="7057150"/>
          </a:xfrm>
          <a:prstGeom prst="rect">
            <a:avLst/>
          </a:prstGeom>
        </p:spPr>
        <p:txBody>
          <a:bodyPr vert="horz" lIns="95732" tIns="47867" rIns="95732" bIns="4786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81636" y="9911203"/>
            <a:ext cx="1780963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07840" y="9911203"/>
            <a:ext cx="2417022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470103" y="9911203"/>
            <a:ext cx="1780963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33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000" indent="-359000" algn="l" defTabSz="95733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33" indent="-299166" algn="l" defTabSz="95733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666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330" indent="-239333" algn="l" defTabSz="95733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3997" indent="-239333" algn="l" defTabSz="95733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2664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331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9996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8663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667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334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999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4665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330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1997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0663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9329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gedal.blogspot.com.br/2015/08/chuva-de-meteoros-na-madrugada-desta.html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dcc.usp.br/cda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" y="10223"/>
            <a:ext cx="138207" cy="36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393" tIns="34197" rIns="68393" bIns="34197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3" y="201177"/>
            <a:ext cx="138207" cy="36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393" tIns="34197" rIns="68393" bIns="34197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0" name="Text Box 13"/>
          <p:cNvSpPr txBox="1">
            <a:spLocks noChangeArrowheads="1"/>
          </p:cNvSpPr>
          <p:nvPr/>
        </p:nvSpPr>
        <p:spPr bwMode="auto">
          <a:xfrm>
            <a:off x="508000" y="2263650"/>
            <a:ext cx="6784892" cy="1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</a:bodyPr>
          <a:lstStyle/>
          <a:p>
            <a:pPr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b="1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747791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1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2800" dirty="0" smtClean="0">
                <a:latin typeface="Century Gothic" pitchFamily="34" charset="0"/>
              </a:rPr>
              <a:t>A Chuva de Meteoros </a:t>
            </a:r>
          </a:p>
          <a:p>
            <a:pPr algn="ctr"/>
            <a:r>
              <a:rPr lang="pt-BR" sz="2800" dirty="0" err="1" smtClean="0">
                <a:latin typeface="Century Gothic" pitchFamily="34" charset="0"/>
              </a:rPr>
              <a:t>Perseidas</a:t>
            </a:r>
            <a:endParaRPr lang="pt-BR" sz="2800" dirty="0" smtClean="0">
              <a:latin typeface="Century Gothic" pitchFamily="34" charset="0"/>
            </a:endParaRPr>
          </a:p>
          <a:p>
            <a:pPr algn="ctr"/>
            <a:endParaRPr lang="pt-BR" sz="1100" dirty="0">
              <a:latin typeface="Century Gothic" pitchFamily="34" charset="0"/>
            </a:endParaRPr>
          </a:p>
          <a:p>
            <a:r>
              <a:rPr lang="pt-BR" b="1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dirty="0">
                <a:latin typeface="Century Gothic" pitchFamily="34" charset="0"/>
              </a:rPr>
              <a:t>Priscila da Silva Mendes </a:t>
            </a:r>
            <a:endParaRPr lang="pt-BR" dirty="0" smtClean="0">
              <a:latin typeface="Century Gothic" pitchFamily="34" charset="0"/>
            </a:endParaRPr>
          </a:p>
          <a:p>
            <a:r>
              <a:rPr lang="pt-BR" sz="1300" dirty="0" smtClean="0">
                <a:latin typeface="Century Gothic" pitchFamily="34" charset="0"/>
              </a:rPr>
              <a:t>(priscila.silva.mendes@usp.br)</a:t>
            </a:r>
            <a:endParaRPr lang="pt-BR" sz="1300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3" name="Retângulo 52"/>
          <p:cNvSpPr/>
          <p:nvPr/>
        </p:nvSpPr>
        <p:spPr>
          <a:xfrm>
            <a:off x="503982" y="7824569"/>
            <a:ext cx="3384376" cy="906507"/>
          </a:xfrm>
          <a:prstGeom prst="rect">
            <a:avLst/>
          </a:prstGeom>
        </p:spPr>
        <p:txBody>
          <a:bodyPr wrap="square" lIns="74779" tIns="37390" rIns="74779" bIns="37390">
            <a:spAutoFit/>
          </a:bodyPr>
          <a:lstStyle/>
          <a:p>
            <a:pPr algn="just"/>
            <a:r>
              <a:rPr lang="en-US" sz="900" dirty="0" smtClean="0">
                <a:latin typeface="Century Gothic" panose="020B0502020202020204" pitchFamily="34" charset="0"/>
              </a:rPr>
              <a:t>Um </a:t>
            </a:r>
            <a:r>
              <a:rPr lang="en-US" sz="900" dirty="0" err="1" smtClean="0">
                <a:latin typeface="Century Gothic" panose="020B0502020202020204" pitchFamily="34" charset="0"/>
              </a:rPr>
              <a:t>meteoro</a:t>
            </a:r>
            <a:r>
              <a:rPr lang="en-US" sz="900" dirty="0" smtClean="0">
                <a:latin typeface="Century Gothic" panose="020B0502020202020204" pitchFamily="34" charset="0"/>
              </a:rPr>
              <a:t> </a:t>
            </a:r>
            <a:r>
              <a:rPr lang="en-US" sz="900" dirty="0" err="1" smtClean="0">
                <a:latin typeface="Century Gothic" panose="020B0502020202020204" pitchFamily="34" charset="0"/>
              </a:rPr>
              <a:t>riscando</a:t>
            </a:r>
            <a:r>
              <a:rPr lang="en-US" sz="900" dirty="0" smtClean="0">
                <a:latin typeface="Century Gothic" panose="020B0502020202020204" pitchFamily="34" charset="0"/>
              </a:rPr>
              <a:t> o </a:t>
            </a:r>
            <a:r>
              <a:rPr lang="en-US" sz="900" dirty="0" err="1" smtClean="0">
                <a:latin typeface="Century Gothic" panose="020B0502020202020204" pitchFamily="34" charset="0"/>
              </a:rPr>
              <a:t>céu</a:t>
            </a:r>
            <a:r>
              <a:rPr lang="en-US" sz="900" dirty="0" smtClean="0">
                <a:latin typeface="Century Gothic" panose="020B0502020202020204" pitchFamily="34" charset="0"/>
              </a:rPr>
              <a:t> </a:t>
            </a:r>
            <a:r>
              <a:rPr lang="en-US" sz="900" dirty="0" err="1" smtClean="0">
                <a:latin typeface="Century Gothic" panose="020B0502020202020204" pitchFamily="34" charset="0"/>
              </a:rPr>
              <a:t>numa</a:t>
            </a:r>
            <a:r>
              <a:rPr lang="en-US" sz="900" dirty="0" smtClean="0">
                <a:latin typeface="Century Gothic" panose="020B0502020202020204" pitchFamily="34" charset="0"/>
              </a:rPr>
              <a:t> </a:t>
            </a:r>
            <a:r>
              <a:rPr lang="en-US" sz="900" dirty="0" err="1" smtClean="0">
                <a:latin typeface="Century Gothic" panose="020B0502020202020204" pitchFamily="34" charset="0"/>
              </a:rPr>
              <a:t>noite</a:t>
            </a:r>
            <a:r>
              <a:rPr lang="en-US" sz="900" dirty="0" smtClean="0">
                <a:latin typeface="Century Gothic" panose="020B0502020202020204" pitchFamily="34" charset="0"/>
              </a:rPr>
              <a:t> </a:t>
            </a:r>
            <a:r>
              <a:rPr lang="en-US" sz="900" dirty="0" err="1" smtClean="0">
                <a:latin typeface="Century Gothic" panose="020B0502020202020204" pitchFamily="34" charset="0"/>
              </a:rPr>
              <a:t>estrelada</a:t>
            </a:r>
            <a:r>
              <a:rPr lang="en-US" sz="900" dirty="0" smtClean="0">
                <a:latin typeface="Century Gothic" panose="020B0502020202020204" pitchFamily="34" charset="0"/>
              </a:rPr>
              <a:t>. </a:t>
            </a:r>
            <a:r>
              <a:rPr lang="en-US" sz="900" dirty="0" err="1" smtClean="0">
                <a:latin typeface="Century Gothic" panose="020B0502020202020204" pitchFamily="34" charset="0"/>
              </a:rPr>
              <a:t>Fonte</a:t>
            </a:r>
            <a:r>
              <a:rPr lang="en-US" sz="900" dirty="0" smtClean="0">
                <a:latin typeface="Century Gothic" panose="020B0502020202020204" pitchFamily="34" charset="0"/>
              </a:rPr>
              <a:t> </a:t>
            </a:r>
            <a:r>
              <a:rPr lang="en-US" sz="900" dirty="0" err="1" smtClean="0">
                <a:latin typeface="Century Gothic" panose="020B0502020202020204" pitchFamily="34" charset="0"/>
              </a:rPr>
              <a:t>da</a:t>
            </a:r>
            <a:r>
              <a:rPr lang="en-US" sz="900" dirty="0" smtClean="0">
                <a:latin typeface="Century Gothic" panose="020B0502020202020204" pitchFamily="34" charset="0"/>
              </a:rPr>
              <a:t> </a:t>
            </a:r>
            <a:r>
              <a:rPr lang="en-US" sz="900" dirty="0" err="1" smtClean="0">
                <a:latin typeface="Century Gothic" panose="020B0502020202020204" pitchFamily="34" charset="0"/>
              </a:rPr>
              <a:t>imagem</a:t>
            </a:r>
            <a:r>
              <a:rPr lang="en-US" sz="900" dirty="0" smtClean="0">
                <a:latin typeface="Century Gothic" panose="020B0502020202020204" pitchFamily="34" charset="0"/>
              </a:rPr>
              <a:t>: </a:t>
            </a:r>
            <a:endParaRPr lang="en-US" sz="900" dirty="0" smtClean="0">
              <a:latin typeface="Century Gothic" panose="020B0502020202020204" pitchFamily="34" charset="0"/>
            </a:endParaRPr>
          </a:p>
          <a:p>
            <a:pPr algn="just"/>
            <a:r>
              <a:rPr lang="en-US" sz="900" dirty="0" smtClean="0">
                <a:latin typeface="Century Gothic" panose="020B0502020202020204" pitchFamily="34" charset="0"/>
                <a:hlinkClick r:id="rId3"/>
              </a:rPr>
              <a:t>http</a:t>
            </a:r>
            <a:r>
              <a:rPr lang="en-US" sz="900" dirty="0" smtClean="0">
                <a:latin typeface="Century Gothic" panose="020B0502020202020204" pitchFamily="34" charset="0"/>
                <a:hlinkClick r:id="rId3"/>
              </a:rPr>
              <a:t>://</a:t>
            </a:r>
            <a:r>
              <a:rPr lang="en-US" sz="900" dirty="0" smtClean="0">
                <a:latin typeface="Century Gothic" panose="020B0502020202020204" pitchFamily="34" charset="0"/>
                <a:hlinkClick r:id="rId3"/>
              </a:rPr>
              <a:t>gedal.blogspot.com.br/2015/08/chuva-de-meteoros-na-madrugada-desta.html</a:t>
            </a:r>
            <a:endParaRPr lang="en-US" sz="900" dirty="0" smtClean="0">
              <a:latin typeface="Century Gothic" panose="020B0502020202020204" pitchFamily="34" charset="0"/>
            </a:endParaRPr>
          </a:p>
          <a:p>
            <a:pPr algn="just"/>
            <a:endParaRPr lang="en-US" sz="900" dirty="0">
              <a:latin typeface="Century Gothic" panose="020B0502020202020204" pitchFamily="34" charset="0"/>
            </a:endParaRPr>
          </a:p>
          <a:p>
            <a:pPr algn="just"/>
            <a:endParaRPr lang="pt-BR" sz="900" dirty="0">
              <a:latin typeface="Century Gothic" pitchFamily="34" charset="0"/>
            </a:endParaRP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993064" y="4352619"/>
            <a:ext cx="3246972" cy="473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</a:bodyPr>
          <a:lstStyle/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    A </a:t>
            </a:r>
            <a:r>
              <a:rPr lang="pt-BR" sz="1500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chuva de meteoros </a:t>
            </a:r>
            <a:r>
              <a:rPr lang="pt-BR" sz="15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Perseidas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é visível 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anualmente </a:t>
            </a:r>
            <a:r>
              <a:rPr lang="pt-BR" sz="1500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entre julho e agosto e se dá pela passagem da Terra 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em uma região de sua órbita onde encontra partículas deixadas pelo cometa </a:t>
            </a:r>
            <a:r>
              <a:rPr lang="pt-BR" sz="15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Swift-Tuttle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. </a:t>
            </a:r>
            <a:r>
              <a:rPr lang="pt-BR" sz="1500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Na madrugada do dia 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12 de agosto </a:t>
            </a:r>
            <a:r>
              <a:rPr lang="pt-BR" sz="1500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teremos o pico da chuva, melhor momento para </a:t>
            </a: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observá-la.</a:t>
            </a:r>
            <a:endParaRPr lang="pt-BR" sz="1500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endParaRPr lang="pt-BR" sz="1500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5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    Na Sessão Astronomia desta semana, a palestrante falará sobre vários aspectos dessa que é uma das mais importantes chuvas de meteoros do ano.</a:t>
            </a:r>
            <a:endParaRPr lang="pt-BR" sz="1500" b="1" dirty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1300" b="1" dirty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endParaRPr lang="pt-BR" sz="13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1300" dirty="0"/>
          </a:p>
          <a:p>
            <a:pPr algn="just"/>
            <a:r>
              <a:rPr lang="pt-BR" sz="1200" dirty="0">
                <a:latin typeface="Century Gothic" pitchFamily="34" charset="0"/>
              </a:rPr>
              <a:t>     </a:t>
            </a:r>
          </a:p>
          <a:p>
            <a:pPr algn="just"/>
            <a:endParaRPr lang="pt-BR" sz="1300" dirty="0">
              <a:latin typeface="Century Gothic" pitchFamily="34" charset="0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Century Gothic" pitchFamily="34" charset="0"/>
              </a:rPr>
              <a:t> </a:t>
            </a:r>
            <a:endParaRPr lang="pt-BR" sz="13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200" dirty="0">
              <a:latin typeface="Century Gothic" pitchFamily="34" charset="0"/>
            </a:endParaRPr>
          </a:p>
          <a:p>
            <a:pPr algn="just"/>
            <a:endParaRPr lang="pt-BR" sz="1200" dirty="0">
              <a:latin typeface="Century Gothic" pitchFamily="34" charset="0"/>
            </a:endParaRPr>
          </a:p>
          <a:p>
            <a:pPr algn="just"/>
            <a:r>
              <a:rPr lang="pt-BR" sz="1200" dirty="0">
                <a:latin typeface="Century Gothic" pitchFamily="34" charset="0"/>
              </a:rPr>
              <a:t/>
            </a:r>
            <a:br>
              <a:rPr lang="pt-BR" sz="1200" dirty="0">
                <a:latin typeface="Century Gothic" pitchFamily="34" charset="0"/>
              </a:rPr>
            </a:br>
            <a:endParaRPr lang="pt-BR" sz="1100" dirty="0">
              <a:latin typeface="Century Gothic" pitchFamily="34" charset="0"/>
            </a:endParaRPr>
          </a:p>
          <a:p>
            <a:pPr algn="just"/>
            <a:endParaRPr lang="pt-BR" sz="1200" dirty="0">
              <a:latin typeface="Century Gothic" pitchFamily="34" charset="0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endParaRPr lang="pt-BR" sz="11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300" dirty="0">
                <a:latin typeface="Century Gothic" pitchFamily="34" charset="0"/>
              </a:rPr>
              <a:t>          </a:t>
            </a:r>
            <a:endParaRPr lang="pt-BR" sz="13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Century Gothic" pitchFamily="34" charset="0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36104" y="9929192"/>
            <a:ext cx="45365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0" lang="pt-BR" sz="105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35"/>
          <p:cNvPicPr>
            <a:picLocks noChangeAspect="1" noChangeArrowheads="1"/>
          </p:cNvPicPr>
          <p:nvPr/>
        </p:nvPicPr>
        <p:blipFill>
          <a:blip r:embed="rId4" cstate="print">
            <a:lum bright="-15000" contrast="29000"/>
          </a:blip>
          <a:srcRect/>
          <a:stretch>
            <a:fillRect/>
          </a:stretch>
        </p:blipFill>
        <p:spPr bwMode="auto">
          <a:xfrm>
            <a:off x="5760566" y="9158250"/>
            <a:ext cx="1545601" cy="1517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Imagem 5" descr="logo_CDCC"/>
          <p:cNvPicPr>
            <a:picLocks noChangeAspect="1" noChangeArrowheads="1"/>
          </p:cNvPicPr>
          <p:nvPr/>
        </p:nvPicPr>
        <p:blipFill>
          <a:blip r:embed="rId5" cstate="print">
            <a:lum bright="-15000" contrast="29000"/>
          </a:blip>
          <a:srcRect/>
          <a:stretch>
            <a:fillRect/>
          </a:stretch>
        </p:blipFill>
        <p:spPr bwMode="auto">
          <a:xfrm>
            <a:off x="4016197" y="9595172"/>
            <a:ext cx="1600353" cy="902243"/>
          </a:xfrm>
          <a:prstGeom prst="rect">
            <a:avLst/>
          </a:prstGeom>
          <a:noFill/>
        </p:spPr>
      </p:pic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490743" y="9256420"/>
            <a:ext cx="2461511" cy="39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393" tIns="34197" rIns="68393" bIns="34197" numCol="1" anchor="t" anchorCtr="0" compatLnSpc="1">
            <a:prstTxWarp prst="textNoShape">
              <a:avLst/>
            </a:prstTxWarp>
          </a:bodyPr>
          <a:lstStyle/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informações: </a:t>
            </a: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(16) 3373-9191</a:t>
            </a: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  <a:hlinkClick r:id="rId6"/>
              </a:rPr>
              <a:t>www.cdcc.usp.br/cda</a:t>
            </a:r>
            <a:endParaRPr lang="pt-BR" sz="900" b="1" dirty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facebook.com/</a:t>
            </a:r>
            <a:r>
              <a:rPr lang="pt-BR" sz="900" b="1" dirty="0" err="1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cdcccda</a:t>
            </a:r>
            <a:endParaRPr lang="pt-BR" sz="900" b="1" dirty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endParaRPr lang="pt-BR" sz="900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024262" y="9283386"/>
            <a:ext cx="858667" cy="39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393" tIns="34197" rIns="68393" bIns="34197" numCol="1" anchor="t" anchorCtr="0" compatLnSpc="1">
            <a:prstTxWarp prst="textNoShape">
              <a:avLst/>
            </a:prstTxWarp>
          </a:bodyPr>
          <a:lstStyle/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Realização:</a:t>
            </a:r>
            <a:endParaRPr lang="pt-BR" sz="900" dirty="0">
              <a:latin typeface="Century Gothic" pitchFamily="34" charset="0"/>
              <a:cs typeface="Arial" pitchFamily="34" charset="0"/>
            </a:endParaRPr>
          </a:p>
        </p:txBody>
      </p:sp>
      <p:cxnSp>
        <p:nvCxnSpPr>
          <p:cNvPr id="27" name="Conector reto 26"/>
          <p:cNvCxnSpPr/>
          <p:nvPr/>
        </p:nvCxnSpPr>
        <p:spPr>
          <a:xfrm flipV="1">
            <a:off x="533400" y="9163124"/>
            <a:ext cx="6667326" cy="62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1587" y="0"/>
            <a:ext cx="7632700" cy="217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1660818" y="1098228"/>
            <a:ext cx="5971882" cy="90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800" b="1" dirty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13 de agosto de 2016, às 21:00</a:t>
            </a:r>
            <a:endParaRPr lang="pt-BR" sz="1800" b="1" dirty="0">
              <a:latin typeface="Century Gothic" pitchFamily="34" charset="0"/>
              <a:cs typeface="Arial" pitchFamily="34" charset="0"/>
            </a:endParaRPr>
          </a:p>
          <a:p>
            <a:pPr algn="ctr"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dirty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1800" b="1" dirty="0" err="1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1800" b="1" dirty="0">
              <a:latin typeface="Century Gothic" pitchFamily="34" charset="0"/>
              <a:cs typeface="Arial" pitchFamily="34" charset="0"/>
            </a:endParaRPr>
          </a:p>
          <a:p>
            <a:pPr algn="ctr"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dirty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1800" b="1" dirty="0"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2050" name="Picture 2" descr="http://1.bp.blogspot.com/-wMXmyLmo6DQ/Vcn4q1C_6zI/AAAAAAAAAJo/UDLAL55nYOE/s1600/perseidas.jpg"/>
          <p:cNvPicPr>
            <a:picLocks noChangeAspect="1" noChangeArrowheads="1"/>
          </p:cNvPicPr>
          <p:nvPr/>
        </p:nvPicPr>
        <p:blipFill>
          <a:blip r:embed="rId8" cstate="print"/>
          <a:srcRect l="38551"/>
          <a:stretch>
            <a:fillRect/>
          </a:stretch>
        </p:blipFill>
        <p:spPr bwMode="auto">
          <a:xfrm>
            <a:off x="575990" y="4474418"/>
            <a:ext cx="3312368" cy="3320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6804</TotalTime>
  <Words>144</Words>
  <Application>Microsoft Office PowerPoint</Application>
  <PresentationFormat>Personalizar</PresentationFormat>
  <Paragraphs>38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738</cp:revision>
  <dcterms:created xsi:type="dcterms:W3CDTF">2012-01-24T12:22:50Z</dcterms:created>
  <dcterms:modified xsi:type="dcterms:W3CDTF">2016-08-10T13:16:26Z</dcterms:modified>
</cp:coreProperties>
</file>