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7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6858000" cy="9144000"/>
  <p:embeddedFontLst>
    <p:embeddedFont>
      <p:font typeface="Oswald" charset="0"/>
      <p:regular r:id="rId27"/>
      <p:bold r:id="rId28"/>
    </p:embeddedFont>
    <p:embeddedFont>
      <p:font typeface="Average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00" y="-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Horizonte_de_evento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t.wikipedia.org/wiki/Buraco_negro_supermaci%C3%A7o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Quando o combustível começa a acabar ,a estrela se torna uma gigante vermelha ,devido a contração de seu núcleo.Esta contração libera energia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Fazendo com que a estrela se expanda e esfrie.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 caso do nosso Sol(e para estrelas com até 10 massas solares),quando o combustível não for mais suficiente para manter o seu próprio peso,ela começara a liberar as camadas mais externas ,formando uma nebulosa planetária.Sobrará apenas o núcleo de carbono ,muito quente e denso,que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 será chamada de anã branca.Uma anã branca tem em média 0,6Ms e,pode ter no máximo 1,4 massas solares(limite de Chandrasekhar-Shenberg).Analogia com dado.(109 ate 10000 kg/cm3)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As estrelas com massas entre 10 e 29 massas solares se tornarão objetos extremamente compactos e quentes ,chamadas estrela de nêutrons.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Uma estrela de nêutrons pode chegar a ter 2 Ms e densidade de 10e15 kg/cm3. O período de rotação pode chegar a milésimos de segundo.Analogia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 dado .     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De acordo com a Teoria da Relatividade Geral, um </a:t>
            </a:r>
            <a:r>
              <a:rPr lang="en" sz="1050" b="1">
                <a:solidFill>
                  <a:srgbClr val="252525"/>
                </a:solidFill>
                <a:highlight>
                  <a:srgbClr val="FFFFFF"/>
                </a:highlight>
              </a:rPr>
              <a:t>buraco negro</a:t>
            </a: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 é uma região do espaço da qual nada, nem mesmo partículas que se movem na velocidade da luz, podem escapar. Este é o resultado da deformação do espaço-tempo, causada após o colapso gravitacional de uma estrela, com uma matéria astronomicamente maciça e, ao mesmo tempo, infinitamente compacta e que, logo depois, desaparecerá dando lugar ao que a Física chamada de Singularidade, o coração de um </a:t>
            </a:r>
            <a:r>
              <a:rPr lang="en" sz="1050" i="1">
                <a:solidFill>
                  <a:srgbClr val="252525"/>
                </a:solidFill>
                <a:highlight>
                  <a:srgbClr val="FFFFFF"/>
                </a:highlight>
              </a:rPr>
              <a:t>buraco negro</a:t>
            </a: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, onde o tempo para e o espaço deixa de existir. Um </a:t>
            </a:r>
            <a:r>
              <a:rPr lang="en" sz="1050" i="1">
                <a:solidFill>
                  <a:srgbClr val="252525"/>
                </a:solidFill>
                <a:highlight>
                  <a:srgbClr val="FFFFFF"/>
                </a:highlight>
              </a:rPr>
              <a:t>buraco negro</a:t>
            </a: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 começa a partir de uma superfície denominada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horizonte de eventos</a:t>
            </a: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, que marca a região a partir da qual não se pode mais voltar.</a:t>
            </a:r>
          </a:p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Embora o conceito de buraco negro tenha surgido em bases teóricas, astrônomos têm identificado inúmeros candidatos a buracos negros estelares e também indícios da existência de buracos negros super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 </a:t>
            </a: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maciçoss no centro de galáxias maciças. Há indícios de que no centro da própria Via Láctea, nas vizinhanças de Sagitário A*, deve haver um buraco negro com mais de 2 milhões de massas solares.</a:t>
            </a:r>
          </a:p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Um buraco negro forma-se quando uma estrela super maciça fica sem combustível, o que faz seu núcleo diminuir até ficar reduzido a uma fração de seu tamanho original. Quando isso acontece, a gravidade produzida por ela sai do controle e começa a sugar tudo que encontra. Ela começa a sugar a massa da estrela, fazendo isso tão rápido que se engasga e expele enormes torrentes de energia. Ela é tão forte que fura a estrela e lança mais jatos de energia. A gravidade não suporta essa energia e a estrela finalmente explode (esta explosão é chamada de supernova). Em apenas um segundo a explosão é capaz de gerar 100 vezes mais energia que o nosso Sol produzirá em toda sua existência. O que resta no centro é o buraco negro.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Uma galáxia é composta de estrelas,planetas ,cometas,asteroides ,gás,poeira… As galáxias espirais apresentam o bojo(uma mistura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De estrelas jovens e velhas),os braços espirais(predominância de estrelas jovens e grande quantidade de gás) e o halo(estrelas velhas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,pouco gás).A Galáxia apresenta um comprimento de 100 mil anos-luz e apresenta entre 100 à 400 bilhões de estrelas. O Sol está na região dos braços espirais à 26 mil anos luz do centro e apresenta um perído de rotação de 250 milhões de anos.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Visto da Terra,a Via Láctea se apresenta como uma faixa luminosa no céu.O seu centro fica na direção da Constelação de Sagitário.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 nome Via Láctea significa “caminho do leite”. Hera ,deusa da maternidade e do céu,equivalente a Juno na mitologia romana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Irmã e esposa de Zeus.</a:t>
            </a: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Um mito sobre a origem da Via Láctea é que Zeus tinha enganado Hera dando uma criança para ela amamentar, mais está criança era Herácles: Quando Hera descobriu, ela o puxou de seu peito, e um jorro de seu leite formou uma mancha no céu que pode ser observado desde esse dia.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 Grupo Local é um conjunto de um pouco mais de 50 galáxias,sendo que as maiores são a Via Láctea e Andrômeda(dist=2,5 milhões de anos luz).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 Grupo Local cobre uma região no espaço que tem um  diâmetro de 10 milhões de anos luz.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Outro aglomerado de galáxias é o aglomerado de Virgem,que fica a 59 milhões de anos luz.Contém mais de 2000 galáxias.Analogia com São Paulo.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 Superaglomerado de Virgem contém cerca de 100 grupos de Gálaxias.Cobre uma região de cerca de 200 milhões de anos luz.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O termo </a:t>
            </a:r>
            <a:r>
              <a:rPr lang="en" sz="1050" i="1">
                <a:solidFill>
                  <a:srgbClr val="252525"/>
                </a:solidFill>
                <a:highlight>
                  <a:srgbClr val="FFFFFF"/>
                </a:highlight>
              </a:rPr>
              <a:t>teia cósmica</a:t>
            </a: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 é usado para descrever a maneira pela qual as galáxias se distribuem no universo observável. Vistas de longe, elas estruturam-se em linhas que se cruzam e se conectam, denominadas filamentos, formando uma estrutura tridimensional semelhante a uma teia de aranha. Esses filamentos são constituídos em grande parte por matéria escura, uma forma exótica de matéria que exerce atração gravitacional, mas que não emite luz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Com a contração de uma nuvem de gás devido sua gravidade,o centro da nuvem começa a esquentar.A partir da temperatura de 10 milhões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 de K é possível a fusão do hidrogênio.Com a liberação de energia ,a contração da nuvem é impedida.Assim ,uma estrela é formada e entra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 na sequência principal.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Caso a nuvem tenha pouca massa ,a queima do hidrogênio se dará de forma lenta ,a estrela será fria e ,portanto, vermelha.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Caso a nuvem tenha muita massa, a queima do hidrogênio se dará de forma rápida e a estrela será quente e,portanto, azul.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‹nº›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‹nº›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pPr lvl="0" algn="r">
                <a:spcBef>
                  <a:spcPts val="0"/>
                </a:spcBef>
                <a:buNone/>
              </a:pPr>
              <a:t>‹nº›</a:t>
            </a:fld>
            <a:endParaRPr lang="en"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 descr="sessao_astronom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9542"/>
            <a:ext cx="8800978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Sequência principal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8" name="Shape 118" descr="Imagem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0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 descr="slide_1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Gigantes vermelhas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7" name="Shape 127" descr="Antar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 descr="13db97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3999900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Anã branca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6" name="Shape 136" descr="40eridanus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Planetary.Nebula.NGC313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Supernova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5" name="Shape 145" descr="Crab_Nebul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 descr="Supernova1987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3999899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Estrela de nêutrons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4" name="Shape 154" descr="Neutron_Star_Montreal-updat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0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 descr="800px-Chandra-cra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4048873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Buraco negro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3" name="Shape 163" descr="1024px-BH_LM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0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 descr="Black_hole_detail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3999900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2" name="Shape 172" descr="Diapositivo4[1]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5025"/>
            <a:ext cx="8520600" cy="41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Parte III : Galáxias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4" name="Shape 184" descr="oFiCcg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Estrutura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2" name="Shape 192" descr="tema11_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 descr="gendler-omega-centauri-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3999900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Uma Viagem  pelo Universo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1475656" y="3219822"/>
            <a:ext cx="6264696" cy="43204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pt-BR" sz="1600" dirty="0" smtClean="0"/>
              <a:t> </a:t>
            </a:r>
            <a:r>
              <a:rPr lang="pt-BR" sz="1600" dirty="0" smtClean="0"/>
              <a:t>                                     por Lucas Prado </a:t>
            </a:r>
            <a:r>
              <a:rPr lang="pt-BR" sz="1600" dirty="0" err="1" smtClean="0"/>
              <a:t>Kamizaki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0" name="Shape 200" descr="ESO-VLT-Laser-phot-33a-0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5025"/>
            <a:ext cx="8520600" cy="412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Grupo Local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7" name="Shape 207" descr="9uiPO8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0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9" name="Shape 209" descr="5_Local_Galactic_Group_(ELitU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3999897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Grupo Local</a:t>
            </a:r>
          </a:p>
        </p:txBody>
      </p:sp>
      <p:pic>
        <p:nvPicPr>
          <p:cNvPr id="215" name="Shape 215" descr="5_Local_Galactic_Group_(ELitU).png"/>
          <p:cNvPicPr preferRelativeResize="0"/>
          <p:nvPr/>
        </p:nvPicPr>
        <p:blipFill rotWithShape="1">
          <a:blip r:embed="rId3">
            <a:alphaModFix/>
          </a:blip>
          <a:srcRect l="-138370" t="-38400" r="138370" b="38400"/>
          <a:stretch/>
        </p:blipFill>
        <p:spPr>
          <a:xfrm>
            <a:off x="311700" y="1152475"/>
            <a:ext cx="3999897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311700" y="1215100"/>
            <a:ext cx="3999900" cy="335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8" name="Shape 218" descr="1920px-Universe_Reference_Map_(Location)_001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45025"/>
            <a:ext cx="8520600" cy="412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Universo observável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6" name="Shape 226" descr="cosmic_we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8520600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Dúvidas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Parte I : Sistema Solar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Sistema Solar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3" name="Shape 73" descr="Size_planets_comparis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852059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Cinturão de Kuiper e nuvem de Oort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1" name="Shape 81" descr="Kuiper_belt_-_Oort_cloud-pt.sv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 descr="Cometa Halle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Sol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9" name="Shape 89" descr="9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85450"/>
            <a:ext cx="8520600" cy="33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Producão de energia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6" name="Shape 96" descr="ciclopp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68300"/>
            <a:ext cx="8520599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Parte II : Estrelas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Nascimento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9" name="Shape 109" descr="astrofc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 descr="nebulosa_orion_mexican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1030</Words>
  <Application>Microsoft Office PowerPoint</Application>
  <PresentationFormat>Apresentação na tela (16:9)</PresentationFormat>
  <Paragraphs>47</Paragraphs>
  <Slides>24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Oswald</vt:lpstr>
      <vt:lpstr>Average</vt:lpstr>
      <vt:lpstr>slate</vt:lpstr>
      <vt:lpstr>Slide 1</vt:lpstr>
      <vt:lpstr>Uma Viagem  pelo Universo</vt:lpstr>
      <vt:lpstr>Parte I : Sistema Solar</vt:lpstr>
      <vt:lpstr>Sistema Solar</vt:lpstr>
      <vt:lpstr>Cinturão de Kuiper e nuvem de Oort</vt:lpstr>
      <vt:lpstr>Sol</vt:lpstr>
      <vt:lpstr>Producão de energia</vt:lpstr>
      <vt:lpstr>Parte II : Estrelas</vt:lpstr>
      <vt:lpstr>Nascimento</vt:lpstr>
      <vt:lpstr>Sequência principal</vt:lpstr>
      <vt:lpstr>Gigantes vermelhas</vt:lpstr>
      <vt:lpstr>Anã branca</vt:lpstr>
      <vt:lpstr>Supernova</vt:lpstr>
      <vt:lpstr>Estrela de nêutrons</vt:lpstr>
      <vt:lpstr>Buraco negro</vt:lpstr>
      <vt:lpstr>Slide 16</vt:lpstr>
      <vt:lpstr>Parte III : Galáxias</vt:lpstr>
      <vt:lpstr>Slide 18</vt:lpstr>
      <vt:lpstr>Estrutura</vt:lpstr>
      <vt:lpstr>Slide 20</vt:lpstr>
      <vt:lpstr>Grupo Local</vt:lpstr>
      <vt:lpstr>Grupo Local</vt:lpstr>
      <vt:lpstr>Universo observável</vt:lpstr>
      <vt:lpstr>Dúvidas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Observatório</cp:lastModifiedBy>
  <cp:revision>2</cp:revision>
  <dcterms:modified xsi:type="dcterms:W3CDTF">2016-07-20T18:09:51Z</dcterms:modified>
</cp:coreProperties>
</file>