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86" r:id="rId6"/>
    <p:sldId id="259" r:id="rId7"/>
    <p:sldId id="260" r:id="rId8"/>
    <p:sldId id="265" r:id="rId9"/>
    <p:sldId id="266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34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5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9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8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86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8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55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11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ECBC-286E-411C-87F6-8313CE2ACB97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CA2E-A64B-4EEE-A923-E173B41DD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215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96888"/>
          </a:xfrm>
        </p:spPr>
        <p:txBody>
          <a:bodyPr>
            <a:noAutofit/>
          </a:bodyPr>
          <a:lstStyle/>
          <a:p>
            <a:r>
              <a:rPr lang="pt-B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Porque nada escapa do buraco negro ?</a:t>
            </a:r>
            <a:endParaRPr lang="pt-BR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 descr="C:\Users\GiovanaCalisto\Documents\ASTRONOMIA\Fotos diversas\1920128-0897-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78389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Segundo Einstein a gravidade de um corpo é definida por sua massa. Essa deforma o tecido do espaço, quanto maior a massa maior a gravidade de um corpo. </a:t>
            </a:r>
          </a:p>
        </p:txBody>
      </p:sp>
    </p:spTree>
    <p:extLst>
      <p:ext uri="{BB962C8B-B14F-4D97-AF65-F5344CB8AC3E}">
        <p14:creationId xmlns:p14="http://schemas.microsoft.com/office/powerpoint/2010/main" val="7413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uo6zn1nAlnvDyvdphF83KIkUNe3AW4yjdkmAVW_Bhjq5-plJRkmoQBNXvuICsKD3ngxCLjNnUw34b0RBRfdn3O_IsaijemVWuryawzpDFRsYWGazNhKxk6le2tYeV70zOmJgU2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" y="980728"/>
            <a:ext cx="91404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fAsrhCcvwSfupJ2KABpTsXlFVyOJND6fEIjeUQ4VIacxZ4elEKm7dAJc1mSSqOcWfpZyusFtLnXOh0klVswMioTzvWnHgusMPqB4o7We6vEZc1r5Rkz0iEoagdAE87-2P9ell9v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6" l="0" r="100000">
                        <a14:foregroundMark x1="9726" y1="12153" x2="9726" y2="12153"/>
                        <a14:foregroundMark x1="15479" y1="18576" x2="15479" y2="18576"/>
                        <a14:foregroundMark x1="21233" y1="18924" x2="21233" y2="18924"/>
                        <a14:foregroundMark x1="18356" y1="27604" x2="18356" y2="27604"/>
                        <a14:foregroundMark x1="19041" y1="26215" x2="19041" y2="26215"/>
                        <a14:foregroundMark x1="18082" y1="30903" x2="18082" y2="30903"/>
                        <a14:foregroundMark x1="14521" y1="27778" x2="14521" y2="27778"/>
                        <a14:foregroundMark x1="12877" y1="23438" x2="12877" y2="23438"/>
                        <a14:foregroundMark x1="12329" y1="27083" x2="12329" y2="27083"/>
                        <a14:foregroundMark x1="21918" y1="22569" x2="21918" y2="22569"/>
                        <a14:foregroundMark x1="20685" y1="32639" x2="20685" y2="32639"/>
                        <a14:foregroundMark x1="15753" y1="32292" x2="15753" y2="32292"/>
                        <a14:foregroundMark x1="43425" y1="17188" x2="43425" y2="17188"/>
                        <a14:foregroundMark x1="83014" y1="95660" x2="83014" y2="95660"/>
                        <a14:foregroundMark x1="81644" y1="95486" x2="81644" y2="95486"/>
                        <a14:foregroundMark x1="38767" y1="15799" x2="38767" y2="15799"/>
                        <a14:foregroundMark x1="36164" y1="15278" x2="36164" y2="15278"/>
                        <a14:foregroundMark x1="20548" y1="5208" x2="20548" y2="5208"/>
                        <a14:foregroundMark x1="23288" y1="5208" x2="23288" y2="5208"/>
                        <a14:foregroundMark x1="25479" y1="5208" x2="25479" y2="5208"/>
                        <a14:foregroundMark x1="38493" y1="4861" x2="38493" y2="4861"/>
                        <a14:foregroundMark x1="41370" y1="5556" x2="41370" y2="5556"/>
                        <a14:foregroundMark x1="44110" y1="6250" x2="44110" y2="6250"/>
                        <a14:foregroundMark x1="46438" y1="6250" x2="46438" y2="6250"/>
                        <a14:foregroundMark x1="47808" y1="5556" x2="47808" y2="5556"/>
                        <a14:foregroundMark x1="50137" y1="4340" x2="50137" y2="4340"/>
                        <a14:foregroundMark x1="53288" y1="4340" x2="53288" y2="4340"/>
                        <a14:foregroundMark x1="56027" y1="5382" x2="56027" y2="5382"/>
                        <a14:foregroundMark x1="58082" y1="4861" x2="58082" y2="4861"/>
                        <a14:foregroundMark x1="60411" y1="5556" x2="60411" y2="5556"/>
                        <a14:foregroundMark x1="61781" y1="5556" x2="61781" y2="5556"/>
                        <a14:foregroundMark x1="67397" y1="5729" x2="67397" y2="5729"/>
                        <a14:foregroundMark x1="70274" y1="5208" x2="70274" y2="5208"/>
                        <a14:foregroundMark x1="16849" y1="25174" x2="16849" y2="25174"/>
                        <a14:foregroundMark x1="72740" y1="6424" x2="72740" y2="6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99"/>
          <a:stretch/>
        </p:blipFill>
        <p:spPr bwMode="auto">
          <a:xfrm>
            <a:off x="539552" y="1023381"/>
            <a:ext cx="8136904" cy="58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835696" y="41851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Sol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35896" y="-8089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Estrela de Nêutrons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83403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Buraco negro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421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4644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Quanto maior a gravidade de um corpo maior é também a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velocidade de escape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que é a velocidade mínima necessária para deixar o campo gravitacional.</a:t>
            </a:r>
            <a:endParaRPr lang="pt-BR" sz="440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2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velocidade de e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4108" r="2533" b="6478"/>
          <a:stretch/>
        </p:blipFill>
        <p:spPr bwMode="auto">
          <a:xfrm>
            <a:off x="0" y="216024"/>
            <a:ext cx="913189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 exemplo, para que um foguete saia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Terra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 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espaço ele precisa de uma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velocidade 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</a:t>
            </a:r>
            <a:r>
              <a:rPr lang="pt-BR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40.320 km/h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pt-BR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 </a:t>
            </a:r>
            <a:r>
              <a:rPr lang="pt-BR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Júpiter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teria 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ser </a:t>
            </a:r>
            <a:r>
              <a:rPr lang="pt-BR" sz="44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214.200 km/h</a:t>
            </a:r>
            <a:r>
              <a:rPr lang="pt-B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Essa diferença muito grande, é porque sua massa é muito maior que a da Terra.</a:t>
            </a:r>
            <a:endParaRPr lang="pt-BR" sz="440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06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-33358" y="-315416"/>
            <a:ext cx="9144000" cy="25922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velocidade de escape de um buraco negro é maior que a velocidade da luz que é de aproximadamente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300.000.000 m/s.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266" name="Picture 2" descr="Resultado de imagem para nave buraco neg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/>
          <a:stretch/>
        </p:blipFill>
        <p:spPr bwMode="auto">
          <a:xfrm>
            <a:off x="489555" y="2751585"/>
            <a:ext cx="8258909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0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3924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problema é que segundo a relatividade nada pode se mover mais rápido do que a luz.</a:t>
            </a:r>
          </a:p>
          <a:p>
            <a:pPr algn="ctr">
              <a:lnSpc>
                <a:spcPct val="150000"/>
              </a:lnSpc>
            </a:pP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Assim tudo que cair em um buraco negro fica no buraco negro.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4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3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2404120"/>
            <a:ext cx="8856984" cy="1888976"/>
          </a:xfrm>
        </p:spPr>
        <p:txBody>
          <a:bodyPr>
            <a:noAutofit/>
          </a:bodyPr>
          <a:lstStyle/>
          <a:p>
            <a:r>
              <a:rPr lang="pt-BR" sz="13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Mas ...</a:t>
            </a:r>
            <a:endParaRPr lang="pt-BR" sz="13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3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2962" y="1628800"/>
            <a:ext cx="8539518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1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Buracos Negros </a:t>
            </a:r>
          </a:p>
          <a:p>
            <a:pPr algn="ctr"/>
            <a:r>
              <a:rPr lang="pt-BR" sz="1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Evaporam</a:t>
            </a:r>
            <a:endParaRPr lang="pt-BR" sz="1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6" descr="Resultado de imagem para logo cdcc u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57"/>
            <a:ext cx="18002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1196752"/>
            <a:ext cx="2891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+mn-lt"/>
              </a:rPr>
              <a:t>Centro de Divulgação Cientifica e Cultural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627"/>
            <a:ext cx="1800200" cy="153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252297" y="1537857"/>
            <a:ext cx="2891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+mn-lt"/>
              </a:rPr>
              <a:t>Centro de Divulgação da Astronomia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+mn-lt"/>
              </a:rPr>
              <a:t>Observatório Dietrich Schiel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Giovana C. Bertolino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+mn-lt"/>
              </a:rPr>
              <a:t>g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iovana.bertolino@usp.br</a:t>
            </a:r>
            <a:endParaRPr lang="pt-BR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4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-265825"/>
            <a:ext cx="4536504" cy="75112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Pesquisas realizadas na década de 70, pelo físico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Stephen Hawking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começaram a sugerir que na verdade  existe algo que pode “escapar” do buraco negro.  </a:t>
            </a:r>
          </a:p>
        </p:txBody>
      </p:sp>
      <p:pic>
        <p:nvPicPr>
          <p:cNvPr id="1028" name="Picture 4" descr="Resultado de imagem para stephen haw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27"/>
          <a:stretch/>
        </p:blipFill>
        <p:spPr bwMode="auto">
          <a:xfrm>
            <a:off x="4644008" y="296827"/>
            <a:ext cx="4311499" cy="62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4644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Segundo o físico, um buraco negro possui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entropia.</a:t>
            </a:r>
          </a:p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entropia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mede a desordem das partículas de um sistema. </a:t>
            </a:r>
            <a:endParaRPr lang="pt-BR" sz="440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60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entr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316"/>
            <a:ext cx="9144000" cy="51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4644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Mas se um sistema possui entropia, ele também tem temperatura. </a:t>
            </a:r>
          </a:p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Tendo temperatura, então um buraco negro deve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emitir radiação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440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3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sultado de imagem para Plano de fundo buraco neg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6"/>
          <a:stretch/>
        </p:blipFill>
        <p:spPr bwMode="auto">
          <a:xfrm>
            <a:off x="0" y="0"/>
            <a:ext cx="9144000" cy="68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4563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Essa foi a principal descoberta de Hawking,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buracos negros não apenas engolem matéria e energia, mas também emitem radiação. </a:t>
            </a:r>
          </a:p>
        </p:txBody>
      </p:sp>
    </p:spTree>
    <p:extLst>
      <p:ext uri="{BB962C8B-B14F-4D97-AF65-F5344CB8AC3E}">
        <p14:creationId xmlns:p14="http://schemas.microsoft.com/office/powerpoint/2010/main" val="40327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Hawking mostrou que pares de partículas virtuais que são criadas no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“vazio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do espaço, podem surgir próximas ao horizonte de eventos.</a:t>
            </a:r>
          </a:p>
        </p:txBody>
      </p:sp>
    </p:spTree>
    <p:extLst>
      <p:ext uri="{BB962C8B-B14F-4D97-AF65-F5344CB8AC3E}">
        <p14:creationId xmlns:p14="http://schemas.microsoft.com/office/powerpoint/2010/main" val="7071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isso acontecer, uma partícula pode cair no buraco negro e a outra ser lançada para longe, virando uma partícula real.</a:t>
            </a:r>
          </a:p>
        </p:txBody>
      </p:sp>
    </p:spTree>
    <p:extLst>
      <p:ext uri="{BB962C8B-B14F-4D97-AF65-F5344CB8AC3E}">
        <p14:creationId xmlns:p14="http://schemas.microsoft.com/office/powerpoint/2010/main" val="20829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YPjRN9lX-ANR6cfvx_HbXmKD-eGW6YFfT5EDS0SAiphTEnGTqkR5s4laC3zyj7oNERoV2QJYbmzmXOp8ZwmXNSogcQ9iDT0F-BHkXmqQnGdQSRK-2yF3FraKfjyjG3-3EHjKQtckWrY9N0aOKWVdVz8hO4V81T1xy6uUxGy2HbHhH6JjFFmmmvvIe_M9M_voFLAAhSXeFrU8sgZubt0RAYeouB7v_-ZS5ZOzr1aWtDg4N9IBOvtyCghxRfvH1UoxmXNy4XnJNnBmpOMCkEjNbIyZmgE3ZoY4lUIREkbNkbchG830oO5wiDm7M2OS2tWb_WW1uSMQhoKDq2Z3Whr4wp5OpdyjtciDIeoO8NtPSMoUYpirAWo4txTJCtCkl-zHILLvCdfGuuRJ-kdb21TYvXW49Uf21muBT15Ql_TGVNB-CRXe-Kvqh0hu6mWge98M6tIMTPVqEk9aamJV6HBjQvi8TxkCUEfhn9syZEHPerYxF8zSiC22mF8K_W0f9bfQACQW5ldSU6RZK8DHR_pGkqaBssAcuqGv66wZFosMMTx6t8ICkbxsp19vFN4YVcKh6zvCbqK8ZuFAzgd-uOcTiOoRgR98QgQZTuY1fJcYvJXUcjGgrRqF=w1135-h638-no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718" r="21781" b="6892"/>
          <a:stretch/>
        </p:blipFill>
        <p:spPr bwMode="auto">
          <a:xfrm>
            <a:off x="0" y="-34458"/>
            <a:ext cx="9144000" cy="69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Essas partículas compõem a radiação emitida pelo buraco negro que recebeu o nome de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Radiação de Hawking.</a:t>
            </a:r>
          </a:p>
        </p:txBody>
      </p:sp>
    </p:spTree>
    <p:extLst>
      <p:ext uri="{BB962C8B-B14F-4D97-AF65-F5344CB8AC3E}">
        <p14:creationId xmlns:p14="http://schemas.microsoft.com/office/powerpoint/2010/main" val="29020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pt-B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que são Buracos </a:t>
            </a:r>
            <a:r>
              <a:rPr lang="pt-B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Negros </a:t>
            </a:r>
            <a:r>
              <a:rPr lang="pt-BR" sz="8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pt-BR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Resultado de imagem para buraco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32992"/>
            <a:ext cx="9180512" cy="45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-36512" y="44624"/>
            <a:ext cx="4824536" cy="68133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emissão dessa radiação obedece a relação entre massa e energia de Einstein.</a:t>
            </a:r>
          </a:p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Quanto mais radiação um buraco negro emite, menor vai ficando sua massa. </a:t>
            </a:r>
          </a:p>
        </p:txBody>
      </p:sp>
      <p:pic>
        <p:nvPicPr>
          <p:cNvPr id="4098" name="Picture 2" descr="Resultado de imagem para e=m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Assim com o passar de milhões, ou bilhões de anos, o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resultado dessa emissão é a evaporação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 buraco negro. </a:t>
            </a:r>
          </a:p>
        </p:txBody>
      </p:sp>
    </p:spTree>
    <p:extLst>
      <p:ext uri="{BB962C8B-B14F-4D97-AF65-F5344CB8AC3E}">
        <p14:creationId xmlns:p14="http://schemas.microsoft.com/office/powerpoint/2010/main" val="23059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m para buraco neg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4056"/>
            <a:ext cx="910977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5283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radiação de Hawking ainda não foi detectada, mas modelos matemáticos sustentam sua existência. </a:t>
            </a:r>
          </a:p>
        </p:txBody>
      </p:sp>
    </p:spTree>
    <p:extLst>
      <p:ext uri="{BB962C8B-B14F-4D97-AF65-F5344CB8AC3E}">
        <p14:creationId xmlns:p14="http://schemas.microsoft.com/office/powerpoint/2010/main" val="4615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-116160"/>
            <a:ext cx="8856984" cy="1096888"/>
          </a:xfrm>
        </p:spPr>
        <p:txBody>
          <a:bodyPr>
            <a:noAutofit/>
          </a:bodyPr>
          <a:lstStyle/>
          <a:p>
            <a:r>
              <a:rPr lang="pt-B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Possível prova </a:t>
            </a:r>
            <a:endParaRPr lang="pt-BR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46" name="Picture 2" descr="C:\Users\GiovanaCalisto\Documents\ASTRONOMIA\SA - Radiação Hawking\Captu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8" y="979884"/>
            <a:ext cx="7429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buraco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" y="0"/>
            <a:ext cx="9124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-116160"/>
            <a:ext cx="8856984" cy="1096888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</a:t>
            </a:r>
            <a:endParaRPr lang="pt-BR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7606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livro de Ouro do Universo – Ronaldo R. F. Mourão</a:t>
            </a:r>
          </a:p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Introdução à Cosmologia – Ronaldo E. de Souza</a:t>
            </a:r>
          </a:p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livro da Ciência – Globo Livros</a:t>
            </a:r>
          </a:p>
          <a:p>
            <a:pPr algn="ctr">
              <a:lnSpc>
                <a:spcPct val="150000"/>
              </a:lnSpc>
            </a:pPr>
            <a:r>
              <a:rPr lang="pt-BR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Uma Breve História do Tempo – Stephen Hawking</a:t>
            </a:r>
          </a:p>
          <a:p>
            <a:pPr algn="ctr">
              <a:lnSpc>
                <a:spcPct val="150000"/>
              </a:lnSpc>
            </a:pPr>
            <a:endParaRPr lang="pt-BR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-116160"/>
            <a:ext cx="8856984" cy="1096888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</a:t>
            </a:r>
            <a:endParaRPr lang="pt-BR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616530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220000"/>
              </a:lnSpc>
            </a:pPr>
            <a:r>
              <a:rPr lang="pt-BR" u="sng" dirty="0" smtClean="0"/>
              <a:t>http</a:t>
            </a:r>
            <a:r>
              <a:rPr lang="pt-BR" u="sng" dirty="0"/>
              <a:t>://</a:t>
            </a:r>
            <a:r>
              <a:rPr lang="pt-BR" u="sng" dirty="0" smtClean="0"/>
              <a:t>betacarinae.blogspot.com.br/2012/08/a-evolucao-estelar.html</a:t>
            </a:r>
          </a:p>
          <a:p>
            <a:pPr algn="ctr">
              <a:lnSpc>
                <a:spcPct val="220000"/>
              </a:lnSpc>
            </a:pPr>
            <a:r>
              <a:rPr lang="pt-BR" u="sng" dirty="0"/>
              <a:t>http://hypescience.com/fisicos-criam-buraco-negro-em-laboratorio-para-provar-radiacao-hawking</a:t>
            </a:r>
            <a:r>
              <a:rPr lang="pt-BR" u="sng" dirty="0" smtClean="0"/>
              <a:t>/</a:t>
            </a:r>
          </a:p>
          <a:p>
            <a:pPr algn="ctr">
              <a:lnSpc>
                <a:spcPct val="220000"/>
              </a:lnSpc>
            </a:pPr>
            <a:r>
              <a:rPr lang="pt-BR" u="sng" dirty="0"/>
              <a:t>http://</a:t>
            </a:r>
            <a:r>
              <a:rPr lang="pt-BR" u="sng" dirty="0" smtClean="0"/>
              <a:t>www.misteriosdouniverso.net/2015/04/como-os-buracos-negros-evaporam.html#sthash.JYRz9djf.dpuf</a:t>
            </a:r>
          </a:p>
          <a:p>
            <a:pPr algn="ctr">
              <a:lnSpc>
                <a:spcPct val="220000"/>
              </a:lnSpc>
            </a:pPr>
            <a:r>
              <a:rPr lang="pt-BR" u="sng" dirty="0"/>
              <a:t>http://brasileiros.com.br/2016/08/fisico-simula-buraco-negro-e-consegue-observar-pela-1a-vez-teoria-de-hawking</a:t>
            </a:r>
            <a:r>
              <a:rPr lang="pt-BR" u="sng" dirty="0" smtClean="0"/>
              <a:t>/</a:t>
            </a:r>
          </a:p>
          <a:p>
            <a:pPr algn="ctr">
              <a:lnSpc>
                <a:spcPct val="220000"/>
              </a:lnSpc>
            </a:pPr>
            <a:r>
              <a:rPr lang="pt-BR" u="sng" dirty="0"/>
              <a:t>http://</a:t>
            </a:r>
            <a:r>
              <a:rPr lang="pt-BR" u="sng" dirty="0" smtClean="0"/>
              <a:t>astronomy-universo.blogspot.com.br/2016/12/radiacao-hawking.html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4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 acordo com a </a:t>
            </a:r>
            <a:r>
              <a:rPr lang="pt-BR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Teoria da Relatividade Geral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um buraco negro é uma região do espaço onde nada, nem mesmo partículas na velocidade da luz conseguem escapar.   </a:t>
            </a:r>
            <a:endParaRPr lang="pt-BR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7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68863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Foi John Michell, em 1783 que propôs uma teoria sobre objetos cuja gravidade seria tão grande que poderiam prender a luz.</a:t>
            </a:r>
          </a:p>
        </p:txBody>
      </p:sp>
      <p:pic>
        <p:nvPicPr>
          <p:cNvPr id="2050" name="Picture 2" descr="John Miche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154" y1="15094" x2="41154" y2="15094"/>
                        <a14:foregroundMark x1="15000" y1="62264" x2="15000" y2="62264"/>
                        <a14:foregroundMark x1="13077" y1="64151" x2="13077" y2="64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992595" cy="48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96888"/>
          </a:xfrm>
        </p:spPr>
        <p:txBody>
          <a:bodyPr>
            <a:noAutofit/>
          </a:bodyPr>
          <a:lstStyle/>
          <a:p>
            <a:r>
              <a:rPr lang="pt-B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Como se forma um buraco negro ?</a:t>
            </a:r>
            <a:endParaRPr lang="pt-BR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2" name="Picture 4" descr="Resultado de imagem para super 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7558"/>
            <a:ext cx="6120680" cy="54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6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vanaCalisto\Documents\ASTRONOMIA\SA - Radiação Hawking\Evolução estre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ovanaCalisto\Documents\ASTRONOMIA\SA - Radiação Hawking\Evolução estrelar - Copia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" y="1916832"/>
            <a:ext cx="14763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ovanaCalisto\Documents\ASTRONOMIA\SA - Radiação Hawking\Evolução estrelar - Copia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41" y="1695078"/>
            <a:ext cx="7905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iovanaCalisto\Documents\ASTRONOMIA\SA - Radiação Hawking\Evolução estrelar - Copia (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790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iovanaCalisto\Documents\ASTRONOMIA\SA - Radiação Hawking\Evolução estrelar - Copia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1403995"/>
            <a:ext cx="9144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iovanaCalisto\Documents\ASTRONOMIA\SA - Radiação Hawking\Evolução estrelar - Copia (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1400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iovanaCalisto\Documents\ASTRONOMIA\SA - Radiação Hawking\Evolução estrelar - Copia (5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78496"/>
            <a:ext cx="6381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iovanaCalisto\Documents\ASTRONOMIA\SA - Radiação Hawking\Evolução estrelar - Copia (7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08" y="4221088"/>
            <a:ext cx="11811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iovanaCalisto\Documents\ASTRONOMIA\SA - Radiação Hawking\Evolução estrelar - Copia (8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4077072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iovanaCalisto\Documents\ASTRONOMIA\SA - Radiação Hawking\Evolução estrelar - Copia (9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55" y="3272011"/>
            <a:ext cx="13049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iovanaCalisto\Documents\ASTRONOMIA\SA - Radiação Hawking\Evolução estrelar - Copi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304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331640" y="2238003"/>
            <a:ext cx="576064" cy="2548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915816" y="2238003"/>
            <a:ext cx="5470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427984" y="2238003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6660232" y="2056457"/>
            <a:ext cx="648072" cy="1815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1475656" y="4653136"/>
            <a:ext cx="432048" cy="263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2915816" y="5106913"/>
            <a:ext cx="360040" cy="1942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680012" y="5067672"/>
            <a:ext cx="5072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7092280" y="4293096"/>
            <a:ext cx="495275" cy="491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6984268" y="5301208"/>
            <a:ext cx="603287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5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096888"/>
          </a:xfrm>
        </p:spPr>
        <p:txBody>
          <a:bodyPr>
            <a:noAutofit/>
          </a:bodyPr>
          <a:lstStyle/>
          <a:p>
            <a:r>
              <a:rPr lang="pt-BR" sz="6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Composição de um buraco negro</a:t>
            </a:r>
            <a:endParaRPr lang="pt-BR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Singularidade: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um ponto no espaço onde massa é infinita. </a:t>
            </a:r>
          </a:p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Horizonte de Eventos:</a:t>
            </a:r>
            <a:r>
              <a:rPr lang="pt-BR" sz="44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pt-BR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Fronteira ao redor de um buraco negro, onde a velocidade de escape é maior que a da luz. </a:t>
            </a:r>
          </a:p>
        </p:txBody>
      </p:sp>
    </p:spTree>
    <p:extLst>
      <p:ext uri="{BB962C8B-B14F-4D97-AF65-F5344CB8AC3E}">
        <p14:creationId xmlns:p14="http://schemas.microsoft.com/office/powerpoint/2010/main" val="40532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tsh9LZOyKlX02AtBb_TgXzbpAAPoyAqXYoFFyPYDo1zl4y1QKC5V4YIk_rmTpWFUpom5UBMqfMickqzi3Pm7FHA26eH6AiSY_H52tjxv8aBLuDIRFHY_IsiGb_4iUWBlFcGc2x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4"/>
            <a:ext cx="5040560" cy="69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588</Words>
  <Application>Microsoft Office PowerPoint</Application>
  <PresentationFormat>Apresentação na tela (4:3)</PresentationFormat>
  <Paragraphs>51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O que são Buracos Negros ?</vt:lpstr>
      <vt:lpstr>Apresentação do PowerPoint</vt:lpstr>
      <vt:lpstr>Apresentação do PowerPoint</vt:lpstr>
      <vt:lpstr>Como se forma um buraco negro ?</vt:lpstr>
      <vt:lpstr>Apresentação do PowerPoint</vt:lpstr>
      <vt:lpstr>Composição de um buraco negro</vt:lpstr>
      <vt:lpstr>Apresentação do PowerPoint</vt:lpstr>
      <vt:lpstr>Porque nada escapa do buraco negro 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Possível prova </vt:lpstr>
      <vt:lpstr>Apresentação do PowerPoint</vt:lpstr>
      <vt:lpstr>Referências 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Giovana Calisto Bertolino</dc:creator>
  <cp:lastModifiedBy>Giovana Calisto Bertolino</cp:lastModifiedBy>
  <cp:revision>33</cp:revision>
  <dcterms:created xsi:type="dcterms:W3CDTF">2017-02-27T14:56:43Z</dcterms:created>
  <dcterms:modified xsi:type="dcterms:W3CDTF">2017-03-05T00:51:56Z</dcterms:modified>
</cp:coreProperties>
</file>