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3" r:id="rId2"/>
  </p:sldIdLst>
  <p:sldSz cx="7632700" cy="10693400"/>
  <p:notesSz cx="6858000" cy="9144000"/>
  <p:defaultTextStyle>
    <a:defPPr>
      <a:defRPr lang="pt-BR"/>
    </a:defPPr>
    <a:lvl1pPr marL="0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735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315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105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0895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050" algn="l" defTabSz="9569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34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4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32" autoAdjust="0"/>
    <p:restoredTop sz="94660"/>
  </p:normalViewPr>
  <p:slideViewPr>
    <p:cSldViewPr>
      <p:cViewPr varScale="1">
        <p:scale>
          <a:sx n="74" d="100"/>
          <a:sy n="74" d="100"/>
        </p:scale>
        <p:origin x="3738" y="54"/>
      </p:cViewPr>
      <p:guideLst>
        <p:guide orient="horz" pos="4032"/>
        <p:guide pos="3034"/>
        <p:guide orient="horz" pos="3368"/>
        <p:guide pos="24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A2B5A-646A-43C7-85E3-9AC1FF5BE570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85800"/>
            <a:ext cx="2444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DE11-13EA-40E1-B40A-32F293B8A8D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26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389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16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05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32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395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21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06625" y="685800"/>
            <a:ext cx="2444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DE11-13EA-40E1-B40A-32F293B8A8D8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72455" y="3321886"/>
            <a:ext cx="6487795" cy="229215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144905" y="6059595"/>
            <a:ext cx="534289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5533707" y="428237"/>
            <a:ext cx="1717358" cy="912404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381636" y="428237"/>
            <a:ext cx="5024861" cy="912404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2933" y="6871501"/>
            <a:ext cx="6487795" cy="212382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02933" y="4532324"/>
            <a:ext cx="6487795" cy="23391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5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5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3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8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0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381636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3879957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381640" y="2393639"/>
            <a:ext cx="3372435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5735" indent="0">
              <a:buNone/>
              <a:defRPr sz="1600" b="1"/>
            </a:lvl4pPr>
            <a:lvl5pPr marL="1914525" indent="0">
              <a:buNone/>
              <a:defRPr sz="1600" b="1"/>
            </a:lvl5pPr>
            <a:lvl6pPr marL="2393315" indent="0">
              <a:buNone/>
              <a:defRPr sz="1600" b="1"/>
            </a:lvl6pPr>
            <a:lvl7pPr marL="2872105" indent="0">
              <a:buNone/>
              <a:defRPr sz="1600" b="1"/>
            </a:lvl7pPr>
            <a:lvl8pPr marL="3350895" indent="0">
              <a:buNone/>
              <a:defRPr sz="1600" b="1"/>
            </a:lvl8pPr>
            <a:lvl9pPr marL="382905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381640" y="3391194"/>
            <a:ext cx="3372435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877312" y="2393639"/>
            <a:ext cx="3373759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5735" indent="0">
              <a:buNone/>
              <a:defRPr sz="1600" b="1"/>
            </a:lvl4pPr>
            <a:lvl5pPr marL="1914525" indent="0">
              <a:buNone/>
              <a:defRPr sz="1600" b="1"/>
            </a:lvl5pPr>
            <a:lvl6pPr marL="2393315" indent="0">
              <a:buNone/>
              <a:defRPr sz="1600" b="1"/>
            </a:lvl6pPr>
            <a:lvl7pPr marL="2872105" indent="0">
              <a:buNone/>
              <a:defRPr sz="1600" b="1"/>
            </a:lvl7pPr>
            <a:lvl8pPr marL="3350895" indent="0">
              <a:buNone/>
              <a:defRPr sz="1600" b="1"/>
            </a:lvl8pPr>
            <a:lvl9pPr marL="382905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3877312" y="3391194"/>
            <a:ext cx="3373759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81638" y="425757"/>
            <a:ext cx="2511106" cy="18119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2984176" y="425759"/>
            <a:ext cx="4266892" cy="91265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81638" y="2237694"/>
            <a:ext cx="2511106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5735" indent="0">
              <a:buNone/>
              <a:defRPr sz="1000"/>
            </a:lvl4pPr>
            <a:lvl5pPr marL="1914525" indent="0">
              <a:buNone/>
              <a:defRPr sz="1000"/>
            </a:lvl5pPr>
            <a:lvl6pPr marL="2393315" indent="0">
              <a:buNone/>
              <a:defRPr sz="1000"/>
            </a:lvl6pPr>
            <a:lvl7pPr marL="2872105" indent="0">
              <a:buNone/>
              <a:defRPr sz="1000"/>
            </a:lvl7pPr>
            <a:lvl8pPr marL="3350895" indent="0">
              <a:buNone/>
              <a:defRPr sz="1000"/>
            </a:lvl8pPr>
            <a:lvl9pPr marL="3829050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96063" y="7485380"/>
            <a:ext cx="4579620" cy="88369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6063" y="955476"/>
            <a:ext cx="4579620" cy="641604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5735" indent="0">
              <a:buNone/>
              <a:defRPr sz="2100"/>
            </a:lvl4pPr>
            <a:lvl5pPr marL="1914525" indent="0">
              <a:buNone/>
              <a:defRPr sz="2100"/>
            </a:lvl5pPr>
            <a:lvl6pPr marL="2393315" indent="0">
              <a:buNone/>
              <a:defRPr sz="2100"/>
            </a:lvl6pPr>
            <a:lvl7pPr marL="2872105" indent="0">
              <a:buNone/>
              <a:defRPr sz="2100"/>
            </a:lvl7pPr>
            <a:lvl8pPr marL="3350895" indent="0">
              <a:buNone/>
              <a:defRPr sz="2100"/>
            </a:lvl8pPr>
            <a:lvl9pPr marL="3829050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96063" y="8369072"/>
            <a:ext cx="457962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5735" indent="0">
              <a:buNone/>
              <a:defRPr sz="1000"/>
            </a:lvl4pPr>
            <a:lvl5pPr marL="1914525" indent="0">
              <a:buNone/>
              <a:defRPr sz="1000"/>
            </a:lvl5pPr>
            <a:lvl6pPr marL="2393315" indent="0">
              <a:buNone/>
              <a:defRPr sz="1000"/>
            </a:lvl6pPr>
            <a:lvl7pPr marL="2872105" indent="0">
              <a:buNone/>
              <a:defRPr sz="1000"/>
            </a:lvl7pPr>
            <a:lvl8pPr marL="3350895" indent="0">
              <a:buNone/>
              <a:defRPr sz="1000"/>
            </a:lvl8pPr>
            <a:lvl9pPr marL="3829050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635" y="428234"/>
            <a:ext cx="6869430" cy="1782233"/>
          </a:xfrm>
          <a:prstGeom prst="rect">
            <a:avLst/>
          </a:prstGeom>
        </p:spPr>
        <p:txBody>
          <a:bodyPr vert="horz" lIns="95732" tIns="47867" rIns="95732" bIns="4786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35" y="2495128"/>
            <a:ext cx="6869430" cy="7057150"/>
          </a:xfrm>
          <a:prstGeom prst="rect">
            <a:avLst/>
          </a:prstGeom>
        </p:spPr>
        <p:txBody>
          <a:bodyPr vert="horz" lIns="95732" tIns="47867" rIns="95732" bIns="4786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1636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07840" y="9911203"/>
            <a:ext cx="2417022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70103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94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9085" algn="l" defTabSz="956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130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920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710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500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290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445" indent="-239395" algn="l" defTabSz="956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735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525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315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105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895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050" algn="l" defTabSz="9569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cdcc.usp.br/cd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" y="10223"/>
            <a:ext cx="138207" cy="3614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393" tIns="34197" rIns="68393" bIns="34197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" y="201177"/>
            <a:ext cx="138207" cy="3614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393" tIns="34197" rIns="68393" bIns="34197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53" name="Retângulo 52"/>
          <p:cNvSpPr/>
          <p:nvPr/>
        </p:nvSpPr>
        <p:spPr>
          <a:xfrm>
            <a:off x="423545" y="8003624"/>
            <a:ext cx="3541395" cy="629508"/>
          </a:xfrm>
          <a:prstGeom prst="rect">
            <a:avLst/>
          </a:prstGeom>
        </p:spPr>
        <p:txBody>
          <a:bodyPr wrap="square" lIns="74779" tIns="37390" rIns="74779" bIns="37390">
            <a:spAutoFit/>
          </a:bodyPr>
          <a:lstStyle/>
          <a:p>
            <a:pPr algn="just"/>
            <a:r>
              <a:rPr lang="pt-BR" sz="1200" dirty="0" smtClean="0">
                <a:latin typeface="Century Gothic" panose="020B0502020202020204" pitchFamily="34" charset="0"/>
              </a:rPr>
              <a:t>Representação artística do Cinturão de </a:t>
            </a:r>
            <a:r>
              <a:rPr lang="pt-BR" sz="1200" dirty="0" err="1" smtClean="0">
                <a:latin typeface="Century Gothic" panose="020B0502020202020204" pitchFamily="34" charset="0"/>
              </a:rPr>
              <a:t>Kuiper</a:t>
            </a:r>
            <a:r>
              <a:rPr lang="pt-BR" sz="1200" dirty="0">
                <a:latin typeface="Century Gothic" panose="020B0502020202020204" pitchFamily="34" charset="0"/>
              </a:rPr>
              <a:t> </a:t>
            </a:r>
            <a:r>
              <a:rPr lang="pt-BR" sz="1200" dirty="0" smtClean="0">
                <a:latin typeface="Century Gothic" panose="020B0502020202020204" pitchFamily="34" charset="0"/>
              </a:rPr>
              <a:t>(região nebulosa na figura). Fonte da imagem</a:t>
            </a:r>
            <a:r>
              <a:rPr lang="pt-BR" sz="1200" dirty="0">
                <a:latin typeface="Century Gothic" panose="020B0502020202020204" pitchFamily="34" charset="0"/>
              </a:rPr>
              <a:t>: https://www.pbslearningmedia.org</a:t>
            </a:r>
            <a:r>
              <a:rPr lang="pt-BR" sz="1200" dirty="0" smtClean="0">
                <a:latin typeface="Century Gothic" panose="020B0502020202020204" pitchFamily="34" charset="0"/>
              </a:rPr>
              <a:t> </a:t>
            </a:r>
            <a:endParaRPr lang="pt-BR" sz="1200" dirty="0">
              <a:latin typeface="Century Gothic" panose="020B0502020202020204" pitchFamily="34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4072513" y="4303760"/>
            <a:ext cx="3167523" cy="45309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4779" tIns="37390" rIns="74779" bIns="37390" numCol="1" anchor="t" anchorCtr="0" compatLnSpc="1"/>
          <a:lstStyle/>
          <a:p>
            <a:pPr defTabSz="747395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Sinopse</a:t>
            </a:r>
          </a:p>
          <a:p>
            <a:pPr defTabSz="747395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just"/>
            <a:r>
              <a:rPr lang="pt-BR" sz="1600" dirty="0" smtClean="0">
                <a:latin typeface="Century Gothic" panose="020B0502020202020204" pitchFamily="34" charset="0"/>
              </a:rPr>
              <a:t>     O Cinturão </a:t>
            </a:r>
            <a:r>
              <a:rPr lang="pt-BR" sz="1600" dirty="0">
                <a:latin typeface="Century Gothic" panose="020B0502020202020204" pitchFamily="34" charset="0"/>
              </a:rPr>
              <a:t>de </a:t>
            </a:r>
            <a:r>
              <a:rPr lang="pt-BR" sz="1600" dirty="0" err="1">
                <a:latin typeface="Century Gothic" panose="020B0502020202020204" pitchFamily="34" charset="0"/>
              </a:rPr>
              <a:t>Kuiper</a:t>
            </a:r>
            <a:r>
              <a:rPr lang="pt-BR" sz="1600" dirty="0">
                <a:latin typeface="Century Gothic" panose="020B0502020202020204" pitchFamily="34" charset="0"/>
              </a:rPr>
              <a:t>, é a região do Sistema Solar </a:t>
            </a:r>
            <a:r>
              <a:rPr lang="pt-BR" sz="1600" dirty="0" smtClean="0">
                <a:latin typeface="Century Gothic" panose="020B0502020202020204" pitchFamily="34" charset="0"/>
              </a:rPr>
              <a:t>situada aproximadamente entre quatro e oito bilhões de quilômetros do Sol, além da órbita de Netuno. </a:t>
            </a:r>
            <a:r>
              <a:rPr lang="pt-BR" sz="1600" dirty="0">
                <a:latin typeface="Century Gothic" panose="020B0502020202020204" pitchFamily="34" charset="0"/>
              </a:rPr>
              <a:t>É o local onde encontramos </a:t>
            </a:r>
            <a:r>
              <a:rPr lang="pt-BR" sz="1600" dirty="0" smtClean="0">
                <a:latin typeface="Century Gothic" panose="020B0502020202020204" pitchFamily="34" charset="0"/>
              </a:rPr>
              <a:t>numerosos </a:t>
            </a:r>
            <a:r>
              <a:rPr lang="pt-BR" sz="1600" dirty="0">
                <a:latin typeface="Century Gothic" panose="020B0502020202020204" pitchFamily="34" charset="0"/>
              </a:rPr>
              <a:t>objetos semelhantes ao planeta anão Plutão. </a:t>
            </a:r>
            <a:endParaRPr lang="pt-BR" sz="1600" dirty="0" smtClean="0">
              <a:latin typeface="Century Gothic" panose="020B0502020202020204" pitchFamily="34" charset="0"/>
            </a:endParaRPr>
          </a:p>
          <a:p>
            <a:pPr algn="just"/>
            <a:endParaRPr lang="pt-BR" sz="1600" dirty="0">
              <a:latin typeface="Century Gothic" panose="020B0502020202020204" pitchFamily="34" charset="0"/>
            </a:endParaRPr>
          </a:p>
          <a:p>
            <a:pPr algn="just"/>
            <a:r>
              <a:rPr lang="pt-BR" sz="1600" dirty="0" smtClean="0">
                <a:latin typeface="Century Gothic" panose="020B0502020202020204" pitchFamily="34" charset="0"/>
              </a:rPr>
              <a:t>     Na Sessão Astronomia desta semana, a palestrante apresentará algumas das principais características dos corpos que habitam esta misteriosa região. </a:t>
            </a:r>
            <a:endParaRPr lang="pt-BR" sz="16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just"/>
            <a:endParaRPr lang="pt-BR" sz="1600" dirty="0">
              <a:latin typeface="Century Gothic" panose="020B0502020202020204" pitchFamily="34" charset="0"/>
            </a:endParaRPr>
          </a:p>
          <a:p>
            <a:pPr algn="just"/>
            <a:endParaRPr lang="pt-BR" sz="16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/>
            </a:r>
            <a:br>
              <a:rPr lang="pt-BR" sz="1200" dirty="0">
                <a:latin typeface="Century Gothic" panose="020B0502020202020204" pitchFamily="34" charset="0"/>
              </a:rPr>
            </a:br>
            <a:endParaRPr lang="pt-BR" sz="1100" dirty="0">
              <a:latin typeface="Century Gothic" panose="020B0502020202020204" pitchFamily="34" charset="0"/>
            </a:endParaRPr>
          </a:p>
          <a:p>
            <a:pPr algn="just"/>
            <a:endParaRPr lang="pt-BR" sz="1200" dirty="0">
              <a:latin typeface="Century Gothic" panose="020B0502020202020204" pitchFamily="34" charset="0"/>
            </a:endParaRPr>
          </a:p>
          <a:p>
            <a:pPr algn="just" defTabSz="747395" fontAlgn="base">
              <a:spcBef>
                <a:spcPct val="0"/>
              </a:spcBef>
              <a:spcAft>
                <a:spcPct val="0"/>
              </a:spcAft>
            </a:pPr>
            <a:endParaRPr lang="pt-BR" sz="11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defTabSz="747395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just" defTabSz="747395" fontAlgn="base">
              <a:spcBef>
                <a:spcPct val="0"/>
              </a:spcBef>
              <a:spcAft>
                <a:spcPct val="0"/>
              </a:spcAft>
            </a:pPr>
            <a:r>
              <a:rPr lang="pt-BR" sz="1300" dirty="0">
                <a:latin typeface="Century Gothic" panose="020B0502020202020204" pitchFamily="34" charset="0"/>
              </a:rPr>
              <a:t>          </a:t>
            </a:r>
            <a:endParaRPr lang="pt-BR" sz="13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defTabSz="747395" fontAlgn="base">
              <a:spcBef>
                <a:spcPct val="0"/>
              </a:spcBef>
              <a:spcAft>
                <a:spcPct val="0"/>
              </a:spcAft>
            </a:pPr>
            <a:endParaRPr lang="pt-BR" sz="13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just" defTabSz="747395" fontAlgn="base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Century Gothic" panose="020B0502020202020204" pitchFamily="34" charset="0"/>
            </a:endParaRPr>
          </a:p>
          <a:p>
            <a:pPr defTabSz="747395" fontAlgn="base">
              <a:spcBef>
                <a:spcPct val="0"/>
              </a:spcBef>
              <a:spcAft>
                <a:spcPct val="0"/>
              </a:spcAft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36104" y="9929192"/>
            <a:ext cx="4536504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0" lang="pt-BR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35"/>
          <p:cNvPicPr>
            <a:picLocks noChangeAspect="1" noChangeArrowheads="1"/>
          </p:cNvPicPr>
          <p:nvPr/>
        </p:nvPicPr>
        <p:blipFill>
          <a:blip r:embed="rId3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5760566" y="9086495"/>
            <a:ext cx="1545601" cy="151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m 5" descr="logo_CDCC"/>
          <p:cNvPicPr>
            <a:picLocks noChangeAspect="1" noChangeArrowheads="1"/>
          </p:cNvPicPr>
          <p:nvPr/>
        </p:nvPicPr>
        <p:blipFill>
          <a:blip r:embed="rId4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4016197" y="9523417"/>
            <a:ext cx="1600353" cy="902243"/>
          </a:xfrm>
          <a:prstGeom prst="rect">
            <a:avLst/>
          </a:prstGeom>
          <a:noFill/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60709" y="9256420"/>
            <a:ext cx="2461511" cy="3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68393" tIns="34197" rIns="68393" bIns="34197" numCol="1" anchor="t" anchorCtr="0" compatLnSpc="1"/>
          <a:lstStyle/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Maiores informa</a:t>
            </a: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çõ</a:t>
            </a: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es: </a:t>
            </a:r>
          </a:p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(16) 3373-9191</a:t>
            </a:r>
          </a:p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  <a:hlinkClick r:id="rId5"/>
              </a:rPr>
              <a:t>www.cdcc.usp.br/cda</a:t>
            </a:r>
            <a:endParaRPr lang="pt-BR" sz="1200" b="1" dirty="0">
              <a:solidFill>
                <a:srgbClr val="0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facebook.com/</a:t>
            </a:r>
            <a:r>
              <a:rPr lang="pt-BR" sz="1200" b="1" dirty="0" err="1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cdcccda</a:t>
            </a:r>
            <a:endParaRPr lang="pt-BR" sz="1200" b="1" dirty="0">
              <a:solidFill>
                <a:srgbClr val="0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175000" y="9283700"/>
            <a:ext cx="1065530" cy="393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68393" tIns="34197" rIns="68393" bIns="34197" numCol="1" anchor="t" anchorCtr="0" compatLnSpc="1"/>
          <a:lstStyle/>
          <a:p>
            <a:pPr defTabSz="683895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</a:t>
            </a: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çã</a:t>
            </a:r>
            <a:r>
              <a:rPr lang="pt-BR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o:</a:t>
            </a:r>
          </a:p>
        </p:txBody>
      </p:sp>
      <p:cxnSp>
        <p:nvCxnSpPr>
          <p:cNvPr id="27" name="Conector Reto 26"/>
          <p:cNvCxnSpPr/>
          <p:nvPr/>
        </p:nvCxnSpPr>
        <p:spPr>
          <a:xfrm>
            <a:off x="504190" y="9137650"/>
            <a:ext cx="66967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b="8160"/>
          <a:stretch>
            <a:fillRect/>
          </a:stretch>
        </p:blipFill>
        <p:spPr bwMode="auto">
          <a:xfrm>
            <a:off x="-1270" y="0"/>
            <a:ext cx="7632700" cy="187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2392680" y="882650"/>
            <a:ext cx="5194935" cy="897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4779" tIns="37390" rIns="74779" bIns="37390" numCol="1" anchor="t" anchorCtr="0" compatLnSpc="1">
            <a:spAutoFit/>
          </a:bodyPr>
          <a:lstStyle/>
          <a:p>
            <a:pPr algn="ctr" defTabSz="747395"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á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bado, </a:t>
            </a:r>
            <a:r>
              <a:rPr lang="pt-BR" sz="1800" b="1" dirty="0" smtClean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07 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 </a:t>
            </a:r>
            <a:r>
              <a:rPr lang="pt-BR" sz="1800" b="1" dirty="0" smtClean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outubro 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 2017, 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à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 21:00</a:t>
            </a:r>
            <a:endParaRPr lang="pt-BR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747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Audit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ó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rio do Observat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ó</a:t>
            </a: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rio Dietrich </a:t>
            </a:r>
            <a:r>
              <a:rPr lang="pt-BR" sz="1800" b="1" dirty="0" err="1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Schiel</a:t>
            </a:r>
            <a:endParaRPr lang="pt-BR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747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FDE9D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Entrada franca</a:t>
            </a:r>
            <a:endParaRPr lang="pt-BR" sz="1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0530" y="2124710"/>
            <a:ext cx="6700520" cy="1891030"/>
            <a:chOff x="618" y="3421"/>
            <a:chExt cx="10552" cy="2978"/>
          </a:xfrm>
        </p:grpSpPr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647" y="3421"/>
              <a:ext cx="10523" cy="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4779" tIns="37390" rIns="74779" bIns="37390" numCol="1" anchor="t" anchorCtr="0" compatLnSpc="1"/>
            <a:lstStyle/>
            <a:p>
              <a:pPr defTabSz="74739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b="1" dirty="0">
                  <a:solidFill>
                    <a:srgbClr val="000000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Aharoni" panose="02010803020104030203" pitchFamily="2" charset="-79"/>
                </a:rPr>
                <a:t>Tema da Palestra:</a:t>
              </a:r>
              <a:endParaRPr lang="pt-BR" sz="1300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 Box 13"/>
            <p:cNvSpPr txBox="1">
              <a:spLocks noChangeArrowheads="1"/>
            </p:cNvSpPr>
            <p:nvPr/>
          </p:nvSpPr>
          <p:spPr bwMode="auto">
            <a:xfrm>
              <a:off x="618" y="4097"/>
              <a:ext cx="10523" cy="16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4779" tIns="37390" rIns="74779" bIns="37390" numCol="1" anchor="t" anchorCtr="0" compatLnSpc="1"/>
            <a:lstStyle/>
            <a:p>
              <a:pPr algn="ctr" defTabSz="74739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3200" b="1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Os </a:t>
              </a:r>
              <a:r>
                <a:rPr lang="pt-BR" sz="3200" b="1" smtClean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Misteriosos </a:t>
              </a:r>
              <a:r>
                <a:rPr lang="pt-BR" sz="3200" b="1" dirty="0" smtClean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Objetos </a:t>
              </a:r>
              <a:r>
                <a:rPr lang="pt-BR" sz="3200" b="1" dirty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do Cinturão de </a:t>
              </a:r>
              <a:r>
                <a:rPr lang="pt-BR" sz="3200" b="1" dirty="0" err="1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Kuiper</a:t>
              </a:r>
              <a:endParaRPr lang="pt-BR" sz="3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endParaRPr>
            </a:p>
            <a:p>
              <a:pPr algn="ctr"/>
              <a:endParaRPr lang="pt-BR" sz="1300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625" y="5898"/>
              <a:ext cx="10523" cy="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4779" tIns="37390" rIns="74779" bIns="37390" numCol="1" anchor="t" anchorCtr="0" compatLnSpc="1"/>
            <a:lstStyle/>
            <a:p>
              <a:r>
                <a:rPr lang="pt-BR" b="1" dirty="0">
                  <a:solidFill>
                    <a:srgbClr val="000000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Aharoni" panose="02010803020104030203" pitchFamily="2" charset="-79"/>
                  <a:sym typeface="+mn-ea"/>
                </a:rPr>
                <a:t>Palestrante: </a:t>
              </a:r>
              <a:r>
                <a:rPr lang="pt-BR" dirty="0" err="1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Kharen</a:t>
              </a:r>
              <a:r>
                <a:rPr lang="pt-BR" dirty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Silva </a:t>
              </a:r>
              <a:r>
                <a:rPr lang="pt-BR" sz="1400" dirty="0" smtClean="0">
                  <a:latin typeface="Century Gothic" panose="020B0502020202020204" pitchFamily="34" charset="0"/>
                  <a:cs typeface="Arial" panose="020B0604020202020204" pitchFamily="34" charset="0"/>
                  <a:sym typeface="+mn-ea"/>
                </a:rPr>
                <a:t>(</a:t>
              </a:r>
              <a:r>
                <a:rPr lang="pt-BR" sz="1400" dirty="0" smtClean="0">
                  <a:latin typeface="Century Gothic" panose="020B0502020202020204" pitchFamily="34" charset="0"/>
                </a:rPr>
                <a:t>kharen.silva@df.ufscar.br)</a:t>
              </a:r>
              <a:endParaRPr lang="pt-BR" sz="1400" dirty="0">
                <a:latin typeface="Century Gothic" panose="020B0502020202020204" pitchFamily="34" charset="0"/>
                <a:cs typeface="Arial" panose="020B0604020202020204" pitchFamily="34" charset="0"/>
                <a:sym typeface="+mn-ea"/>
              </a:endParaRPr>
            </a:p>
            <a:p>
              <a:pPr algn="l" defTabSz="7473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300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49426" b="4327"/>
          <a:stretch/>
        </p:blipFill>
        <p:spPr>
          <a:xfrm>
            <a:off x="503982" y="4410596"/>
            <a:ext cx="3420000" cy="363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Century Gothic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751</cp:revision>
  <dcterms:created xsi:type="dcterms:W3CDTF">2012-01-24T12:22:00Z</dcterms:created>
  <dcterms:modified xsi:type="dcterms:W3CDTF">2017-10-03T18:30:34Z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