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73" r:id="rId2"/>
  </p:sldIdLst>
  <p:sldSz cx="7632700" cy="10693400"/>
  <p:notesSz cx="6858000" cy="9144000"/>
  <p:defaultTextStyle>
    <a:defPPr>
      <a:defRPr lang="pt-BR"/>
    </a:defPPr>
    <a:lvl1pPr marL="0" algn="l" defTabSz="956945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478790" algn="l" defTabSz="956945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957580" algn="l" defTabSz="956945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1435735" algn="l" defTabSz="956945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1914525" algn="l" defTabSz="956945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2393315" algn="l" defTabSz="956945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2872105" algn="l" defTabSz="956945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3350895" algn="l" defTabSz="956945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3829050" algn="l" defTabSz="956945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032">
          <p15:clr>
            <a:srgbClr val="A4A3A4"/>
          </p15:clr>
        </p15:guide>
        <p15:guide id="2" pos="3034">
          <p15:clr>
            <a:srgbClr val="A4A3A4"/>
          </p15:clr>
        </p15:guide>
        <p15:guide id="3" orient="horz" pos="3368">
          <p15:clr>
            <a:srgbClr val="A4A3A4"/>
          </p15:clr>
        </p15:guide>
        <p15:guide id="4" pos="2403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FF"/>
    <a:srgbClr val="66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7132" autoAdjust="0"/>
    <p:restoredTop sz="94660"/>
  </p:normalViewPr>
  <p:slideViewPr>
    <p:cSldViewPr>
      <p:cViewPr varScale="1">
        <p:scale>
          <a:sx n="74" d="100"/>
          <a:sy n="74" d="100"/>
        </p:scale>
        <p:origin x="3738" y="54"/>
      </p:cViewPr>
      <p:guideLst>
        <p:guide orient="horz" pos="4032"/>
        <p:guide pos="3034"/>
        <p:guide orient="horz" pos="3368"/>
        <p:guide pos="2403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9A2B5A-646A-43C7-85E3-9AC1FF5BE570}" type="datetimeFigureOut">
              <a:rPr lang="pt-BR" smtClean="0"/>
              <a:t>03/10/2017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2206625" y="685800"/>
            <a:ext cx="24447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3EDE11-13EA-40E1-B40A-32F293B8A8D8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683895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342265" algn="l" defTabSz="683895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683895" algn="l" defTabSz="683895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1026160" algn="l" defTabSz="683895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1368425" algn="l" defTabSz="683895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710055" algn="l" defTabSz="683895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2320" algn="l" defTabSz="683895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393950" algn="l" defTabSz="683895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36215" algn="l" defTabSz="683895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2206625" y="685800"/>
            <a:ext cx="2444750" cy="3429000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3EDE11-13EA-40E1-B40A-32F293B8A8D8}" type="slidenum">
              <a:rPr lang="pt-BR" smtClean="0"/>
              <a:t>1</a:t>
            </a:fld>
            <a:endParaRPr lang="pt-B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 hasCustomPrompt="1"/>
          </p:nvPr>
        </p:nvSpPr>
        <p:spPr>
          <a:xfrm>
            <a:off x="572455" y="3321886"/>
            <a:ext cx="6487795" cy="2292151"/>
          </a:xfrm>
        </p:spPr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 hasCustomPrompt="1"/>
          </p:nvPr>
        </p:nvSpPr>
        <p:spPr>
          <a:xfrm>
            <a:off x="1144905" y="6059595"/>
            <a:ext cx="5342890" cy="2732757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787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575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357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145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3933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8721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3508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8290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B3004-375D-432E-B53D-F866DD015A32}" type="datetimeFigureOut">
              <a:rPr lang="pt-BR" smtClean="0"/>
              <a:t>03/10/2017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1259D-585E-44DF-BAAB-2CCA03437BA8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B3004-375D-432E-B53D-F866DD015A32}" type="datetimeFigureOut">
              <a:rPr lang="pt-BR" smtClean="0"/>
              <a:t>03/10/2017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1259D-585E-44DF-BAAB-2CCA03437BA8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 hasCustomPrompt="1"/>
          </p:nvPr>
        </p:nvSpPr>
        <p:spPr>
          <a:xfrm>
            <a:off x="5533707" y="428237"/>
            <a:ext cx="1717358" cy="9124045"/>
          </a:xfrm>
        </p:spPr>
        <p:txBody>
          <a:bodyPr vert="eaVert"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 hasCustomPrompt="1"/>
          </p:nvPr>
        </p:nvSpPr>
        <p:spPr>
          <a:xfrm>
            <a:off x="381636" y="428237"/>
            <a:ext cx="5024861" cy="9124045"/>
          </a:xfrm>
        </p:spPr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B3004-375D-432E-B53D-F866DD015A32}" type="datetimeFigureOut">
              <a:rPr lang="pt-BR" smtClean="0"/>
              <a:t>03/10/2017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1259D-585E-44DF-BAAB-2CCA03437BA8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B3004-375D-432E-B53D-F866DD015A32}" type="datetimeFigureOut">
              <a:rPr lang="pt-BR" smtClean="0"/>
              <a:t>03/10/2017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1259D-585E-44DF-BAAB-2CCA03437BA8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602933" y="6871501"/>
            <a:ext cx="6487795" cy="2123828"/>
          </a:xfrm>
        </p:spPr>
        <p:txBody>
          <a:bodyPr anchor="t"/>
          <a:lstStyle>
            <a:lvl1pPr algn="l">
              <a:defRPr sz="4200" b="1" cap="all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 hasCustomPrompt="1"/>
          </p:nvPr>
        </p:nvSpPr>
        <p:spPr>
          <a:xfrm>
            <a:off x="602933" y="4532324"/>
            <a:ext cx="6487795" cy="2339181"/>
          </a:xfrm>
        </p:spPr>
        <p:txBody>
          <a:bodyPr anchor="b"/>
          <a:lstStyle>
            <a:lvl1pPr marL="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1pPr>
            <a:lvl2pPr marL="47879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2pPr>
            <a:lvl3pPr marL="95758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43573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91452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39331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87210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35089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82905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B3004-375D-432E-B53D-F866DD015A32}" type="datetimeFigureOut">
              <a:rPr lang="pt-BR" smtClean="0"/>
              <a:t>03/10/2017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1259D-585E-44DF-BAAB-2CCA03437BA8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 hasCustomPrompt="1"/>
          </p:nvPr>
        </p:nvSpPr>
        <p:spPr>
          <a:xfrm>
            <a:off x="381636" y="2495128"/>
            <a:ext cx="3371109" cy="7057150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 hasCustomPrompt="1"/>
          </p:nvPr>
        </p:nvSpPr>
        <p:spPr>
          <a:xfrm>
            <a:off x="3879957" y="2495128"/>
            <a:ext cx="3371109" cy="7057150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B3004-375D-432E-B53D-F866DD015A32}" type="datetimeFigureOut">
              <a:rPr lang="pt-BR" smtClean="0"/>
              <a:t>03/10/2017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1259D-585E-44DF-BAAB-2CCA03437BA8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 hasCustomPrompt="1"/>
          </p:nvPr>
        </p:nvSpPr>
        <p:spPr>
          <a:xfrm>
            <a:off x="381640" y="2393639"/>
            <a:ext cx="3372435" cy="997554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78790" indent="0">
              <a:buNone/>
              <a:defRPr sz="2100" b="1"/>
            </a:lvl2pPr>
            <a:lvl3pPr marL="957580" indent="0">
              <a:buNone/>
              <a:defRPr sz="1900" b="1"/>
            </a:lvl3pPr>
            <a:lvl4pPr marL="1435735" indent="0">
              <a:buNone/>
              <a:defRPr sz="1600" b="1"/>
            </a:lvl4pPr>
            <a:lvl5pPr marL="1914525" indent="0">
              <a:buNone/>
              <a:defRPr sz="1600" b="1"/>
            </a:lvl5pPr>
            <a:lvl6pPr marL="2393315" indent="0">
              <a:buNone/>
              <a:defRPr sz="1600" b="1"/>
            </a:lvl6pPr>
            <a:lvl7pPr marL="2872105" indent="0">
              <a:buNone/>
              <a:defRPr sz="1600" b="1"/>
            </a:lvl7pPr>
            <a:lvl8pPr marL="3350895" indent="0">
              <a:buNone/>
              <a:defRPr sz="1600" b="1"/>
            </a:lvl8pPr>
            <a:lvl9pPr marL="382905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 hasCustomPrompt="1"/>
          </p:nvPr>
        </p:nvSpPr>
        <p:spPr>
          <a:xfrm>
            <a:off x="381640" y="3391194"/>
            <a:ext cx="3372435" cy="6161082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9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 hasCustomPrompt="1"/>
          </p:nvPr>
        </p:nvSpPr>
        <p:spPr>
          <a:xfrm>
            <a:off x="3877312" y="2393639"/>
            <a:ext cx="3373759" cy="997554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78790" indent="0">
              <a:buNone/>
              <a:defRPr sz="2100" b="1"/>
            </a:lvl2pPr>
            <a:lvl3pPr marL="957580" indent="0">
              <a:buNone/>
              <a:defRPr sz="1900" b="1"/>
            </a:lvl3pPr>
            <a:lvl4pPr marL="1435735" indent="0">
              <a:buNone/>
              <a:defRPr sz="1600" b="1"/>
            </a:lvl4pPr>
            <a:lvl5pPr marL="1914525" indent="0">
              <a:buNone/>
              <a:defRPr sz="1600" b="1"/>
            </a:lvl5pPr>
            <a:lvl6pPr marL="2393315" indent="0">
              <a:buNone/>
              <a:defRPr sz="1600" b="1"/>
            </a:lvl6pPr>
            <a:lvl7pPr marL="2872105" indent="0">
              <a:buNone/>
              <a:defRPr sz="1600" b="1"/>
            </a:lvl7pPr>
            <a:lvl8pPr marL="3350895" indent="0">
              <a:buNone/>
              <a:defRPr sz="1600" b="1"/>
            </a:lvl8pPr>
            <a:lvl9pPr marL="382905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 hasCustomPrompt="1"/>
          </p:nvPr>
        </p:nvSpPr>
        <p:spPr>
          <a:xfrm>
            <a:off x="3877312" y="3391194"/>
            <a:ext cx="3373759" cy="6161082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9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B3004-375D-432E-B53D-F866DD015A32}" type="datetimeFigureOut">
              <a:rPr lang="pt-BR" smtClean="0"/>
              <a:t>03/10/2017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1259D-585E-44DF-BAAB-2CCA03437BA8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B3004-375D-432E-B53D-F866DD015A32}" type="datetimeFigureOut">
              <a:rPr lang="pt-BR" smtClean="0"/>
              <a:t>03/10/2017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1259D-585E-44DF-BAAB-2CCA03437BA8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B3004-375D-432E-B53D-F866DD015A32}" type="datetimeFigureOut">
              <a:rPr lang="pt-BR" smtClean="0"/>
              <a:t>03/10/2017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1259D-585E-44DF-BAAB-2CCA03437BA8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381638" y="425757"/>
            <a:ext cx="2511106" cy="1811938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 hasCustomPrompt="1"/>
          </p:nvPr>
        </p:nvSpPr>
        <p:spPr>
          <a:xfrm>
            <a:off x="2984176" y="425759"/>
            <a:ext cx="4266892" cy="9126521"/>
          </a:xfrm>
        </p:spPr>
        <p:txBody>
          <a:bodyPr/>
          <a:lstStyle>
            <a:lvl1pPr>
              <a:defRPr sz="3400"/>
            </a:lvl1pPr>
            <a:lvl2pPr>
              <a:defRPr sz="2900"/>
            </a:lvl2pPr>
            <a:lvl3pPr>
              <a:defRPr sz="25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 hasCustomPrompt="1"/>
          </p:nvPr>
        </p:nvSpPr>
        <p:spPr>
          <a:xfrm>
            <a:off x="381638" y="2237694"/>
            <a:ext cx="2511106" cy="7314584"/>
          </a:xfrm>
        </p:spPr>
        <p:txBody>
          <a:bodyPr/>
          <a:lstStyle>
            <a:lvl1pPr marL="0" indent="0">
              <a:buNone/>
              <a:defRPr sz="1500"/>
            </a:lvl1pPr>
            <a:lvl2pPr marL="478790" indent="0">
              <a:buNone/>
              <a:defRPr sz="1300"/>
            </a:lvl2pPr>
            <a:lvl3pPr marL="957580" indent="0">
              <a:buNone/>
              <a:defRPr sz="1000"/>
            </a:lvl3pPr>
            <a:lvl4pPr marL="1435735" indent="0">
              <a:buNone/>
              <a:defRPr sz="1000"/>
            </a:lvl4pPr>
            <a:lvl5pPr marL="1914525" indent="0">
              <a:buNone/>
              <a:defRPr sz="1000"/>
            </a:lvl5pPr>
            <a:lvl6pPr marL="2393315" indent="0">
              <a:buNone/>
              <a:defRPr sz="1000"/>
            </a:lvl6pPr>
            <a:lvl7pPr marL="2872105" indent="0">
              <a:buNone/>
              <a:defRPr sz="1000"/>
            </a:lvl7pPr>
            <a:lvl8pPr marL="3350895" indent="0">
              <a:buNone/>
              <a:defRPr sz="1000"/>
            </a:lvl8pPr>
            <a:lvl9pPr marL="3829050" indent="0">
              <a:buNone/>
              <a:defRPr sz="10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B3004-375D-432E-B53D-F866DD015A32}" type="datetimeFigureOut">
              <a:rPr lang="pt-BR" smtClean="0"/>
              <a:t>03/10/2017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1259D-585E-44DF-BAAB-2CCA03437BA8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1496063" y="7485380"/>
            <a:ext cx="4579620" cy="883692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496063" y="955476"/>
            <a:ext cx="4579620" cy="6416040"/>
          </a:xfrm>
        </p:spPr>
        <p:txBody>
          <a:bodyPr/>
          <a:lstStyle>
            <a:lvl1pPr marL="0" indent="0">
              <a:buNone/>
              <a:defRPr sz="3400"/>
            </a:lvl1pPr>
            <a:lvl2pPr marL="478790" indent="0">
              <a:buNone/>
              <a:defRPr sz="2900"/>
            </a:lvl2pPr>
            <a:lvl3pPr marL="957580" indent="0">
              <a:buNone/>
              <a:defRPr sz="2500"/>
            </a:lvl3pPr>
            <a:lvl4pPr marL="1435735" indent="0">
              <a:buNone/>
              <a:defRPr sz="2100"/>
            </a:lvl4pPr>
            <a:lvl5pPr marL="1914525" indent="0">
              <a:buNone/>
              <a:defRPr sz="2100"/>
            </a:lvl5pPr>
            <a:lvl6pPr marL="2393315" indent="0">
              <a:buNone/>
              <a:defRPr sz="2100"/>
            </a:lvl6pPr>
            <a:lvl7pPr marL="2872105" indent="0">
              <a:buNone/>
              <a:defRPr sz="2100"/>
            </a:lvl7pPr>
            <a:lvl8pPr marL="3350895" indent="0">
              <a:buNone/>
              <a:defRPr sz="2100"/>
            </a:lvl8pPr>
            <a:lvl9pPr marL="3829050" indent="0">
              <a:buNone/>
              <a:defRPr sz="21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 hasCustomPrompt="1"/>
          </p:nvPr>
        </p:nvSpPr>
        <p:spPr>
          <a:xfrm>
            <a:off x="1496063" y="8369072"/>
            <a:ext cx="4579620" cy="1254988"/>
          </a:xfrm>
        </p:spPr>
        <p:txBody>
          <a:bodyPr/>
          <a:lstStyle>
            <a:lvl1pPr marL="0" indent="0">
              <a:buNone/>
              <a:defRPr sz="1500"/>
            </a:lvl1pPr>
            <a:lvl2pPr marL="478790" indent="0">
              <a:buNone/>
              <a:defRPr sz="1300"/>
            </a:lvl2pPr>
            <a:lvl3pPr marL="957580" indent="0">
              <a:buNone/>
              <a:defRPr sz="1000"/>
            </a:lvl3pPr>
            <a:lvl4pPr marL="1435735" indent="0">
              <a:buNone/>
              <a:defRPr sz="1000"/>
            </a:lvl4pPr>
            <a:lvl5pPr marL="1914525" indent="0">
              <a:buNone/>
              <a:defRPr sz="1000"/>
            </a:lvl5pPr>
            <a:lvl6pPr marL="2393315" indent="0">
              <a:buNone/>
              <a:defRPr sz="1000"/>
            </a:lvl6pPr>
            <a:lvl7pPr marL="2872105" indent="0">
              <a:buNone/>
              <a:defRPr sz="1000"/>
            </a:lvl7pPr>
            <a:lvl8pPr marL="3350895" indent="0">
              <a:buNone/>
              <a:defRPr sz="1000"/>
            </a:lvl8pPr>
            <a:lvl9pPr marL="3829050" indent="0">
              <a:buNone/>
              <a:defRPr sz="10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B3004-375D-432E-B53D-F866DD015A32}" type="datetimeFigureOut">
              <a:rPr lang="pt-BR" smtClean="0"/>
              <a:t>03/10/2017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1259D-585E-44DF-BAAB-2CCA03437BA8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381635" y="428234"/>
            <a:ext cx="6869430" cy="1782233"/>
          </a:xfrm>
          <a:prstGeom prst="rect">
            <a:avLst/>
          </a:prstGeom>
        </p:spPr>
        <p:txBody>
          <a:bodyPr vert="horz" lIns="95732" tIns="47867" rIns="95732" bIns="47867" rtlCol="0" anchor="ctr">
            <a:normAutofit/>
          </a:bodyPr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81635" y="2495128"/>
            <a:ext cx="6869430" cy="7057150"/>
          </a:xfrm>
          <a:prstGeom prst="rect">
            <a:avLst/>
          </a:prstGeom>
        </p:spPr>
        <p:txBody>
          <a:bodyPr vert="horz" lIns="95732" tIns="47867" rIns="95732" bIns="47867" rtlCol="0">
            <a:normAutofit/>
          </a:bodyPr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381636" y="9911203"/>
            <a:ext cx="1780963" cy="569325"/>
          </a:xfrm>
          <a:prstGeom prst="rect">
            <a:avLst/>
          </a:prstGeom>
        </p:spPr>
        <p:txBody>
          <a:bodyPr vert="horz" lIns="95732" tIns="47867" rIns="95732" bIns="47867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BB3004-375D-432E-B53D-F866DD015A32}" type="datetimeFigureOut">
              <a:rPr lang="pt-BR" smtClean="0"/>
              <a:t>03/10/2017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2607840" y="9911203"/>
            <a:ext cx="2417022" cy="569325"/>
          </a:xfrm>
          <a:prstGeom prst="rect">
            <a:avLst/>
          </a:prstGeom>
        </p:spPr>
        <p:txBody>
          <a:bodyPr vert="horz" lIns="95732" tIns="47867" rIns="95732" bIns="47867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5470103" y="9911203"/>
            <a:ext cx="1780963" cy="569325"/>
          </a:xfrm>
          <a:prstGeom prst="rect">
            <a:avLst/>
          </a:prstGeom>
        </p:spPr>
        <p:txBody>
          <a:bodyPr vert="horz" lIns="95732" tIns="47867" rIns="95732" bIns="47867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91259D-585E-44DF-BAAB-2CCA03437BA8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56945" rtl="0" eaLnBrk="1" latinLnBrk="0" hangingPunct="1">
        <a:spcBef>
          <a:spcPct val="0"/>
        </a:spcBef>
        <a:buNone/>
        <a:defRPr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58775" indent="-358775" algn="l" defTabSz="956945" rtl="0" eaLnBrk="1" latinLnBrk="0" hangingPunct="1">
        <a:spcBef>
          <a:spcPct val="20000"/>
        </a:spcBef>
        <a:buFont typeface="Arial" panose="020B0604020202020204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1pPr>
      <a:lvl2pPr marL="777875" indent="-299085" algn="l" defTabSz="956945" rtl="0" eaLnBrk="1" latinLnBrk="0" hangingPunct="1">
        <a:spcBef>
          <a:spcPct val="20000"/>
        </a:spcBef>
        <a:buFont typeface="Arial" panose="020B0604020202020204" pitchFamily="34" charset="0"/>
        <a:buChar char="–"/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196975" indent="-239395" algn="l" defTabSz="956945" rtl="0" eaLnBrk="1" latinLnBrk="0" hangingPunct="1">
        <a:spcBef>
          <a:spcPct val="20000"/>
        </a:spcBef>
        <a:buFont typeface="Arial" panose="020B0604020202020204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675130" indent="-239395" algn="l" defTabSz="956945" rtl="0" eaLnBrk="1" latinLnBrk="0" hangingPunct="1">
        <a:spcBef>
          <a:spcPct val="20000"/>
        </a:spcBef>
        <a:buFont typeface="Arial" panose="020B0604020202020204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153920" indent="-239395" algn="l" defTabSz="956945" rtl="0" eaLnBrk="1" latinLnBrk="0" hangingPunct="1">
        <a:spcBef>
          <a:spcPct val="20000"/>
        </a:spcBef>
        <a:buFont typeface="Arial" panose="020B0604020202020204" pitchFamily="34" charset="0"/>
        <a:buChar char="»"/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32710" indent="-239395" algn="l" defTabSz="956945" rtl="0" eaLnBrk="1" latinLnBrk="0" hangingPunct="1">
        <a:spcBef>
          <a:spcPct val="2000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11500" indent="-239395" algn="l" defTabSz="956945" rtl="0" eaLnBrk="1" latinLnBrk="0" hangingPunct="1">
        <a:spcBef>
          <a:spcPct val="2000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590290" indent="-239395" algn="l" defTabSz="956945" rtl="0" eaLnBrk="1" latinLnBrk="0" hangingPunct="1">
        <a:spcBef>
          <a:spcPct val="2000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068445" indent="-239395" algn="l" defTabSz="956945" rtl="0" eaLnBrk="1" latinLnBrk="0" hangingPunct="1">
        <a:spcBef>
          <a:spcPct val="2000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56945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78790" algn="l" defTabSz="956945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57580" algn="l" defTabSz="956945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435735" algn="l" defTabSz="956945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914525" algn="l" defTabSz="956945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393315" algn="l" defTabSz="956945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872105" algn="l" defTabSz="956945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350895" algn="l" defTabSz="956945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829050" algn="l" defTabSz="956945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4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png"/><Relationship Id="rId5" Type="http://schemas.openxmlformats.org/officeDocument/2006/relationships/hyperlink" Target="http://www.cdcc.usp.br/cda" TargetMode="Externa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06" name="Rectangle 18"/>
          <p:cNvSpPr>
            <a:spLocks noChangeArrowheads="1"/>
          </p:cNvSpPr>
          <p:nvPr/>
        </p:nvSpPr>
        <p:spPr bwMode="auto">
          <a:xfrm>
            <a:off x="3" y="10223"/>
            <a:ext cx="138207" cy="36146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68393" tIns="34197" rIns="68393" bIns="34197" numCol="1" anchor="ctr" anchorCtr="0" compatLnSpc="1">
            <a:spAutoFit/>
          </a:bodyPr>
          <a:lstStyle/>
          <a:p>
            <a:endParaRPr lang="pt-BR"/>
          </a:p>
        </p:txBody>
      </p:sp>
      <p:sp>
        <p:nvSpPr>
          <p:cNvPr id="12308" name="Rectangle 20"/>
          <p:cNvSpPr>
            <a:spLocks noChangeArrowheads="1"/>
          </p:cNvSpPr>
          <p:nvPr/>
        </p:nvSpPr>
        <p:spPr bwMode="auto">
          <a:xfrm>
            <a:off x="3" y="201177"/>
            <a:ext cx="138207" cy="36146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68393" tIns="34197" rIns="68393" bIns="34197" numCol="1" anchor="ctr" anchorCtr="0" compatLnSpc="1">
            <a:spAutoFit/>
          </a:bodyPr>
          <a:lstStyle/>
          <a:p>
            <a:endParaRPr lang="pt-BR"/>
          </a:p>
        </p:txBody>
      </p:sp>
      <p:sp>
        <p:nvSpPr>
          <p:cNvPr id="53" name="Retângulo 52"/>
          <p:cNvSpPr/>
          <p:nvPr/>
        </p:nvSpPr>
        <p:spPr>
          <a:xfrm>
            <a:off x="423545" y="8003624"/>
            <a:ext cx="3541395" cy="629508"/>
          </a:xfrm>
          <a:prstGeom prst="rect">
            <a:avLst/>
          </a:prstGeom>
        </p:spPr>
        <p:txBody>
          <a:bodyPr wrap="square" lIns="74779" tIns="37390" rIns="74779" bIns="37390">
            <a:spAutoFit/>
          </a:bodyPr>
          <a:lstStyle/>
          <a:p>
            <a:pPr algn="just"/>
            <a:r>
              <a:rPr lang="pt-BR" sz="1200" dirty="0" smtClean="0">
                <a:latin typeface="Century Gothic" panose="020B0502020202020204" pitchFamily="34" charset="0"/>
              </a:rPr>
              <a:t>Representação artística do Cinturão de </a:t>
            </a:r>
            <a:r>
              <a:rPr lang="pt-BR" sz="1200" dirty="0" err="1" smtClean="0">
                <a:latin typeface="Century Gothic" panose="020B0502020202020204" pitchFamily="34" charset="0"/>
              </a:rPr>
              <a:t>Kuiper</a:t>
            </a:r>
            <a:r>
              <a:rPr lang="pt-BR" sz="1200" dirty="0">
                <a:latin typeface="Century Gothic" panose="020B0502020202020204" pitchFamily="34" charset="0"/>
              </a:rPr>
              <a:t> </a:t>
            </a:r>
            <a:r>
              <a:rPr lang="pt-BR" sz="1200" dirty="0" smtClean="0">
                <a:latin typeface="Century Gothic" panose="020B0502020202020204" pitchFamily="34" charset="0"/>
              </a:rPr>
              <a:t>(região nebulosa na figura). Fonte da imagem</a:t>
            </a:r>
            <a:r>
              <a:rPr lang="pt-BR" sz="1200" dirty="0">
                <a:latin typeface="Century Gothic" panose="020B0502020202020204" pitchFamily="34" charset="0"/>
              </a:rPr>
              <a:t>: https://www.pbslearningmedia.org</a:t>
            </a:r>
            <a:r>
              <a:rPr lang="pt-BR" sz="1200" dirty="0" smtClean="0">
                <a:latin typeface="Century Gothic" panose="020B0502020202020204" pitchFamily="34" charset="0"/>
              </a:rPr>
              <a:t> </a:t>
            </a:r>
            <a:endParaRPr lang="pt-BR" sz="1200" dirty="0">
              <a:latin typeface="Century Gothic" panose="020B0502020202020204" pitchFamily="34" charset="0"/>
            </a:endParaRPr>
          </a:p>
        </p:txBody>
      </p:sp>
      <p:sp>
        <p:nvSpPr>
          <p:cNvPr id="56" name="Text Box 10"/>
          <p:cNvSpPr txBox="1">
            <a:spLocks noChangeArrowheads="1"/>
          </p:cNvSpPr>
          <p:nvPr/>
        </p:nvSpPr>
        <p:spPr bwMode="auto">
          <a:xfrm>
            <a:off x="4072513" y="4303760"/>
            <a:ext cx="3167523" cy="453094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74779" tIns="37390" rIns="74779" bIns="37390" numCol="1" anchor="t" anchorCtr="0" compatLnSpc="1"/>
          <a:lstStyle/>
          <a:p>
            <a:pPr defTabSz="747395" fontAlgn="base">
              <a:spcBef>
                <a:spcPct val="0"/>
              </a:spcBef>
              <a:spcAft>
                <a:spcPct val="0"/>
              </a:spcAft>
            </a:pPr>
            <a:r>
              <a:rPr lang="pt-BR" sz="1600" b="1" dirty="0">
                <a:solidFill>
                  <a:srgbClr val="00000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Sinopse</a:t>
            </a:r>
          </a:p>
          <a:p>
            <a:pPr defTabSz="747395" fontAlgn="base">
              <a:spcBef>
                <a:spcPct val="0"/>
              </a:spcBef>
              <a:spcAft>
                <a:spcPct val="0"/>
              </a:spcAft>
            </a:pPr>
            <a:endParaRPr lang="pt-BR" sz="1300" b="1" dirty="0">
              <a:solidFill>
                <a:srgbClr val="000000"/>
              </a:solidFill>
              <a:latin typeface="Century Gothic" panose="020B0502020202020204" pitchFamily="34" charset="0"/>
              <a:ea typeface="Calibri" panose="020F0502020204030204" pitchFamily="34" charset="0"/>
              <a:cs typeface="Aharoni" panose="02010803020104030203" pitchFamily="2" charset="-79"/>
            </a:endParaRPr>
          </a:p>
          <a:p>
            <a:pPr algn="just"/>
            <a:r>
              <a:rPr lang="pt-BR" sz="1600" dirty="0" smtClean="0">
                <a:latin typeface="Century Gothic" panose="020B0502020202020204" pitchFamily="34" charset="0"/>
              </a:rPr>
              <a:t>     O Cinturão </a:t>
            </a:r>
            <a:r>
              <a:rPr lang="pt-BR" sz="1600" dirty="0">
                <a:latin typeface="Century Gothic" panose="020B0502020202020204" pitchFamily="34" charset="0"/>
              </a:rPr>
              <a:t>de </a:t>
            </a:r>
            <a:r>
              <a:rPr lang="pt-BR" sz="1600" dirty="0" err="1">
                <a:latin typeface="Century Gothic" panose="020B0502020202020204" pitchFamily="34" charset="0"/>
              </a:rPr>
              <a:t>Kuiper</a:t>
            </a:r>
            <a:r>
              <a:rPr lang="pt-BR" sz="1600" dirty="0">
                <a:latin typeface="Century Gothic" panose="020B0502020202020204" pitchFamily="34" charset="0"/>
              </a:rPr>
              <a:t>, é a região do Sistema Solar </a:t>
            </a:r>
            <a:r>
              <a:rPr lang="pt-BR" sz="1600" dirty="0" smtClean="0">
                <a:latin typeface="Century Gothic" panose="020B0502020202020204" pitchFamily="34" charset="0"/>
              </a:rPr>
              <a:t>situada aproximadamente entre quatro e oito bilhões de quilômetros do Sol, além da órbita de Netuno. </a:t>
            </a:r>
            <a:r>
              <a:rPr lang="pt-BR" sz="1600" dirty="0">
                <a:latin typeface="Century Gothic" panose="020B0502020202020204" pitchFamily="34" charset="0"/>
              </a:rPr>
              <a:t>É o local onde encontramos </a:t>
            </a:r>
            <a:r>
              <a:rPr lang="pt-BR" sz="1600" dirty="0" smtClean="0">
                <a:latin typeface="Century Gothic" panose="020B0502020202020204" pitchFamily="34" charset="0"/>
              </a:rPr>
              <a:t>numerosos </a:t>
            </a:r>
            <a:r>
              <a:rPr lang="pt-BR" sz="1600" dirty="0">
                <a:latin typeface="Century Gothic" panose="020B0502020202020204" pitchFamily="34" charset="0"/>
              </a:rPr>
              <a:t>objetos semelhantes ao planeta anão Plutão. </a:t>
            </a:r>
            <a:endParaRPr lang="pt-BR" sz="1600" dirty="0" smtClean="0">
              <a:latin typeface="Century Gothic" panose="020B0502020202020204" pitchFamily="34" charset="0"/>
            </a:endParaRPr>
          </a:p>
          <a:p>
            <a:pPr algn="just"/>
            <a:endParaRPr lang="pt-BR" sz="1600" dirty="0">
              <a:latin typeface="Century Gothic" panose="020B0502020202020204" pitchFamily="34" charset="0"/>
            </a:endParaRPr>
          </a:p>
          <a:p>
            <a:pPr algn="just"/>
            <a:r>
              <a:rPr lang="pt-BR" sz="1600" dirty="0" smtClean="0">
                <a:latin typeface="Century Gothic" panose="020B0502020202020204" pitchFamily="34" charset="0"/>
              </a:rPr>
              <a:t>     Na Sessão Astronomia desta semana, a palestrante apresentará algumas das principais características dos corpos que habitam esta misteriosa região. </a:t>
            </a:r>
            <a:endParaRPr lang="pt-BR" sz="1600" b="1" dirty="0">
              <a:solidFill>
                <a:srgbClr val="000000"/>
              </a:solidFill>
              <a:latin typeface="Century Gothic" panose="020B0502020202020204" pitchFamily="34" charset="0"/>
              <a:ea typeface="Calibri" panose="020F0502020204030204" pitchFamily="34" charset="0"/>
              <a:cs typeface="Aharoni" panose="02010803020104030203" pitchFamily="2" charset="-79"/>
            </a:endParaRPr>
          </a:p>
          <a:p>
            <a:pPr algn="just"/>
            <a:endParaRPr lang="pt-BR" sz="1600" dirty="0">
              <a:latin typeface="Century Gothic" panose="020B0502020202020204" pitchFamily="34" charset="0"/>
            </a:endParaRPr>
          </a:p>
          <a:p>
            <a:pPr algn="just"/>
            <a:endParaRPr lang="pt-BR" sz="1600" dirty="0">
              <a:latin typeface="Century Gothic" panose="020B0502020202020204" pitchFamily="34" charset="0"/>
            </a:endParaRPr>
          </a:p>
          <a:p>
            <a:pPr algn="just"/>
            <a:r>
              <a:rPr lang="pt-BR" sz="1200" dirty="0">
                <a:latin typeface="Century Gothic" panose="020B0502020202020204" pitchFamily="34" charset="0"/>
              </a:rPr>
              <a:t/>
            </a:r>
            <a:br>
              <a:rPr lang="pt-BR" sz="1200" dirty="0">
                <a:latin typeface="Century Gothic" panose="020B0502020202020204" pitchFamily="34" charset="0"/>
              </a:rPr>
            </a:br>
            <a:endParaRPr lang="pt-BR" sz="1100" dirty="0">
              <a:latin typeface="Century Gothic" panose="020B0502020202020204" pitchFamily="34" charset="0"/>
            </a:endParaRPr>
          </a:p>
          <a:p>
            <a:pPr algn="just"/>
            <a:endParaRPr lang="pt-BR" sz="1200" dirty="0">
              <a:latin typeface="Century Gothic" panose="020B0502020202020204" pitchFamily="34" charset="0"/>
            </a:endParaRPr>
          </a:p>
          <a:p>
            <a:pPr algn="just" defTabSz="747395" fontAlgn="base">
              <a:spcBef>
                <a:spcPct val="0"/>
              </a:spcBef>
              <a:spcAft>
                <a:spcPct val="0"/>
              </a:spcAft>
            </a:pPr>
            <a:endParaRPr lang="pt-BR" sz="1100" b="1" dirty="0">
              <a:solidFill>
                <a:srgbClr val="000000"/>
              </a:solidFill>
              <a:latin typeface="Century Gothic" panose="020B0502020202020204" pitchFamily="34" charset="0"/>
              <a:ea typeface="Calibri" panose="020F0502020204030204" pitchFamily="34" charset="0"/>
              <a:cs typeface="Aharoni" panose="02010803020104030203" pitchFamily="2" charset="-79"/>
            </a:endParaRPr>
          </a:p>
          <a:p>
            <a:pPr defTabSz="747395" fontAlgn="base">
              <a:spcBef>
                <a:spcPct val="0"/>
              </a:spcBef>
              <a:spcAft>
                <a:spcPct val="0"/>
              </a:spcAft>
            </a:pPr>
            <a:endParaRPr lang="pt-BR" sz="1300" b="1" dirty="0">
              <a:solidFill>
                <a:srgbClr val="000000"/>
              </a:solidFill>
              <a:latin typeface="Century Gothic" panose="020B0502020202020204" pitchFamily="34" charset="0"/>
              <a:ea typeface="Calibri" panose="020F0502020204030204" pitchFamily="34" charset="0"/>
              <a:cs typeface="Aharoni" panose="02010803020104030203" pitchFamily="2" charset="-79"/>
            </a:endParaRPr>
          </a:p>
          <a:p>
            <a:pPr algn="just" defTabSz="747395" fontAlgn="base">
              <a:spcBef>
                <a:spcPct val="0"/>
              </a:spcBef>
              <a:spcAft>
                <a:spcPct val="0"/>
              </a:spcAft>
            </a:pPr>
            <a:r>
              <a:rPr lang="pt-BR" sz="1300" dirty="0">
                <a:latin typeface="Century Gothic" panose="020B0502020202020204" pitchFamily="34" charset="0"/>
              </a:rPr>
              <a:t>          </a:t>
            </a:r>
            <a:endParaRPr lang="pt-BR" sz="1300" b="1" dirty="0">
              <a:solidFill>
                <a:srgbClr val="000000"/>
              </a:solidFill>
              <a:latin typeface="Century Gothic" panose="020B0502020202020204" pitchFamily="34" charset="0"/>
              <a:ea typeface="Calibri" panose="020F0502020204030204" pitchFamily="34" charset="0"/>
              <a:cs typeface="Aharoni" panose="02010803020104030203" pitchFamily="2" charset="-79"/>
            </a:endParaRPr>
          </a:p>
          <a:p>
            <a:pPr defTabSz="747395" fontAlgn="base">
              <a:spcBef>
                <a:spcPct val="0"/>
              </a:spcBef>
              <a:spcAft>
                <a:spcPct val="0"/>
              </a:spcAft>
            </a:pPr>
            <a:endParaRPr lang="pt-BR" sz="1300" b="1" dirty="0">
              <a:solidFill>
                <a:srgbClr val="000000"/>
              </a:solidFill>
              <a:latin typeface="Century Gothic" panose="020B0502020202020204" pitchFamily="34" charset="0"/>
              <a:ea typeface="Calibri" panose="020F0502020204030204" pitchFamily="34" charset="0"/>
              <a:cs typeface="Aharoni" panose="02010803020104030203" pitchFamily="2" charset="-79"/>
            </a:endParaRPr>
          </a:p>
          <a:p>
            <a:pPr algn="just" defTabSz="747395" fontAlgn="base">
              <a:spcBef>
                <a:spcPct val="0"/>
              </a:spcBef>
              <a:spcAft>
                <a:spcPct val="0"/>
              </a:spcAft>
            </a:pPr>
            <a:endParaRPr lang="pt-BR" sz="1200" dirty="0">
              <a:latin typeface="Century Gothic" panose="020B0502020202020204" pitchFamily="34" charset="0"/>
            </a:endParaRPr>
          </a:p>
          <a:p>
            <a:pPr defTabSz="747395" fontAlgn="base">
              <a:spcBef>
                <a:spcPct val="0"/>
              </a:spcBef>
              <a:spcAft>
                <a:spcPct val="0"/>
              </a:spcAft>
            </a:pPr>
            <a:endParaRPr lang="pt-BR" sz="1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Text Box 11"/>
          <p:cNvSpPr txBox="1">
            <a:spLocks noChangeArrowheads="1"/>
          </p:cNvSpPr>
          <p:nvPr/>
        </p:nvSpPr>
        <p:spPr bwMode="auto">
          <a:xfrm>
            <a:off x="336104" y="9929192"/>
            <a:ext cx="4536504" cy="936104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/>
          <a:p>
            <a:pPr lvl="0" defTabSz="914400" fontAlgn="base">
              <a:spcBef>
                <a:spcPct val="0"/>
              </a:spcBef>
              <a:spcAft>
                <a:spcPct val="0"/>
              </a:spcAft>
            </a:pPr>
            <a:endParaRPr kumimoji="0" lang="pt-BR" sz="105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0" name="Picture 35"/>
          <p:cNvPicPr>
            <a:picLocks noChangeAspect="1" noChangeArrowheads="1"/>
          </p:cNvPicPr>
          <p:nvPr/>
        </p:nvPicPr>
        <p:blipFill>
          <a:blip r:embed="rId3" cstate="print">
            <a:lum bright="-15000" contrast="29000"/>
          </a:blip>
          <a:srcRect/>
          <a:stretch>
            <a:fillRect/>
          </a:stretch>
        </p:blipFill>
        <p:spPr bwMode="auto">
          <a:xfrm>
            <a:off x="5760566" y="9086495"/>
            <a:ext cx="1545601" cy="15170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" name="Imagem 5" descr="logo_CDCC"/>
          <p:cNvPicPr>
            <a:picLocks noChangeAspect="1" noChangeArrowheads="1"/>
          </p:cNvPicPr>
          <p:nvPr/>
        </p:nvPicPr>
        <p:blipFill>
          <a:blip r:embed="rId4" cstate="print">
            <a:lum bright="-15000" contrast="29000"/>
          </a:blip>
          <a:srcRect/>
          <a:stretch>
            <a:fillRect/>
          </a:stretch>
        </p:blipFill>
        <p:spPr bwMode="auto">
          <a:xfrm>
            <a:off x="4016197" y="9523417"/>
            <a:ext cx="1600353" cy="902243"/>
          </a:xfrm>
          <a:prstGeom prst="rect">
            <a:avLst/>
          </a:prstGeom>
          <a:noFill/>
        </p:spPr>
      </p:pic>
      <p:sp>
        <p:nvSpPr>
          <p:cNvPr id="22" name="Text Box 3"/>
          <p:cNvSpPr txBox="1">
            <a:spLocks noChangeArrowheads="1"/>
          </p:cNvSpPr>
          <p:nvPr/>
        </p:nvSpPr>
        <p:spPr bwMode="auto">
          <a:xfrm>
            <a:off x="460709" y="9256420"/>
            <a:ext cx="2461511" cy="39384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68393" tIns="34197" rIns="68393" bIns="34197" numCol="1" anchor="t" anchorCtr="0" compatLnSpc="1"/>
          <a:lstStyle/>
          <a:p>
            <a:pPr defTabSz="683895" fontAlgn="base">
              <a:spcBef>
                <a:spcPct val="0"/>
              </a:spcBef>
              <a:spcAft>
                <a:spcPct val="0"/>
              </a:spcAft>
            </a:pPr>
            <a:r>
              <a:rPr lang="pt-BR" sz="1200" b="1" dirty="0">
                <a:solidFill>
                  <a:srgbClr val="00000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Maiores informa</a:t>
            </a:r>
            <a:r>
              <a:rPr lang="pt-BR" sz="1200" b="1" dirty="0">
                <a:solidFill>
                  <a:srgbClr val="00000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Century Gothic" panose="020B0502020202020204" pitchFamily="34" charset="0"/>
              </a:rPr>
              <a:t>çõ</a:t>
            </a:r>
            <a:r>
              <a:rPr lang="pt-BR" sz="1200" b="1" dirty="0">
                <a:solidFill>
                  <a:srgbClr val="00000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es: </a:t>
            </a:r>
          </a:p>
          <a:p>
            <a:pPr defTabSz="683895" fontAlgn="base">
              <a:spcBef>
                <a:spcPct val="0"/>
              </a:spcBef>
              <a:spcAft>
                <a:spcPct val="0"/>
              </a:spcAft>
            </a:pPr>
            <a:r>
              <a:rPr lang="pt-BR" sz="1200" b="1" dirty="0">
                <a:solidFill>
                  <a:srgbClr val="00000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(16) 3373-9191</a:t>
            </a:r>
          </a:p>
          <a:p>
            <a:pPr defTabSz="683895" fontAlgn="base">
              <a:spcBef>
                <a:spcPct val="0"/>
              </a:spcBef>
              <a:spcAft>
                <a:spcPct val="0"/>
              </a:spcAft>
            </a:pPr>
            <a:r>
              <a:rPr lang="pt-BR" sz="1200" b="1" dirty="0">
                <a:solidFill>
                  <a:srgbClr val="000000"/>
                </a:solidFill>
                <a:latin typeface="Century Gothic" panose="020B0502020202020204" pitchFamily="34" charset="0"/>
                <a:cs typeface="Times New Roman" panose="02020603050405020304" pitchFamily="18" charset="0"/>
                <a:hlinkClick r:id="rId5"/>
              </a:rPr>
              <a:t>www.cdcc.usp.br/cda</a:t>
            </a:r>
            <a:endParaRPr lang="pt-BR" sz="1200" b="1" dirty="0">
              <a:solidFill>
                <a:srgbClr val="000000"/>
              </a:solidFill>
              <a:latin typeface="Century Gothic" panose="020B0502020202020204" pitchFamily="34" charset="0"/>
              <a:cs typeface="Times New Roman" panose="02020603050405020304" pitchFamily="18" charset="0"/>
            </a:endParaRPr>
          </a:p>
          <a:p>
            <a:pPr defTabSz="683895" fontAlgn="base">
              <a:spcBef>
                <a:spcPct val="0"/>
              </a:spcBef>
              <a:spcAft>
                <a:spcPct val="0"/>
              </a:spcAft>
            </a:pPr>
            <a:r>
              <a:rPr lang="pt-BR" sz="1200" b="1" dirty="0">
                <a:solidFill>
                  <a:srgbClr val="000000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facebook.com/</a:t>
            </a:r>
            <a:r>
              <a:rPr lang="pt-BR" sz="1200" b="1" dirty="0" err="1">
                <a:solidFill>
                  <a:srgbClr val="000000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cdcccda</a:t>
            </a:r>
            <a:endParaRPr lang="pt-BR" sz="1200" b="1" dirty="0">
              <a:solidFill>
                <a:srgbClr val="000000"/>
              </a:solidFill>
              <a:latin typeface="Century Gothic" panose="020B0502020202020204" pitchFamily="34" charset="0"/>
              <a:cs typeface="Times New Roman" panose="02020603050405020304" pitchFamily="18" charset="0"/>
            </a:endParaRPr>
          </a:p>
          <a:p>
            <a:pPr defTabSz="683895" fontAlgn="base">
              <a:spcBef>
                <a:spcPct val="0"/>
              </a:spcBef>
              <a:spcAft>
                <a:spcPct val="0"/>
              </a:spcAft>
            </a:pPr>
            <a:endParaRPr lang="pt-BR" sz="1200" dirty="0">
              <a:latin typeface="Century Gothic" panose="020B0502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Text Box 3"/>
          <p:cNvSpPr txBox="1">
            <a:spLocks noChangeArrowheads="1"/>
          </p:cNvSpPr>
          <p:nvPr/>
        </p:nvSpPr>
        <p:spPr bwMode="auto">
          <a:xfrm>
            <a:off x="3175000" y="9283700"/>
            <a:ext cx="1065530" cy="3937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68393" tIns="34197" rIns="68393" bIns="34197" numCol="1" anchor="t" anchorCtr="0" compatLnSpc="1"/>
          <a:lstStyle/>
          <a:p>
            <a:pPr defTabSz="683895" fontAlgn="base">
              <a:spcBef>
                <a:spcPct val="0"/>
              </a:spcBef>
              <a:spcAft>
                <a:spcPct val="0"/>
              </a:spcAft>
            </a:pPr>
            <a:r>
              <a:rPr lang="pt-BR" sz="1200" b="1" dirty="0">
                <a:solidFill>
                  <a:srgbClr val="00000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Realiza</a:t>
            </a:r>
            <a:r>
              <a:rPr lang="pt-BR" sz="1200" b="1" dirty="0">
                <a:solidFill>
                  <a:srgbClr val="00000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Century Gothic" panose="020B0502020202020204" pitchFamily="34" charset="0"/>
              </a:rPr>
              <a:t>çã</a:t>
            </a:r>
            <a:r>
              <a:rPr lang="pt-BR" sz="1200" b="1" dirty="0">
                <a:solidFill>
                  <a:srgbClr val="00000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o:</a:t>
            </a:r>
          </a:p>
        </p:txBody>
      </p:sp>
      <p:cxnSp>
        <p:nvCxnSpPr>
          <p:cNvPr id="27" name="Conector Reto 26"/>
          <p:cNvCxnSpPr/>
          <p:nvPr/>
        </p:nvCxnSpPr>
        <p:spPr>
          <a:xfrm>
            <a:off x="504190" y="9137650"/>
            <a:ext cx="669671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6" cstate="print"/>
          <a:srcRect b="8160"/>
          <a:stretch>
            <a:fillRect/>
          </a:stretch>
        </p:blipFill>
        <p:spPr bwMode="auto">
          <a:xfrm>
            <a:off x="-1270" y="0"/>
            <a:ext cx="7632700" cy="18720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9" name="Text Box 16"/>
          <p:cNvSpPr txBox="1">
            <a:spLocks noChangeArrowheads="1"/>
          </p:cNvSpPr>
          <p:nvPr/>
        </p:nvSpPr>
        <p:spPr bwMode="auto">
          <a:xfrm>
            <a:off x="2392680" y="882650"/>
            <a:ext cx="5194935" cy="89789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74779" tIns="37390" rIns="74779" bIns="37390" numCol="1" anchor="t" anchorCtr="0" compatLnSpc="1">
            <a:spAutoFit/>
          </a:bodyPr>
          <a:lstStyle/>
          <a:p>
            <a:pPr algn="ctr" defTabSz="747395" fontAlgn="base">
              <a:spcBef>
                <a:spcPct val="0"/>
              </a:spcBef>
              <a:spcAft>
                <a:spcPct val="0"/>
              </a:spcAft>
            </a:pPr>
            <a:r>
              <a:rPr lang="pt-BR" sz="1800" b="1" dirty="0">
                <a:solidFill>
                  <a:srgbClr val="FDE9D9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S</a:t>
            </a:r>
            <a:r>
              <a:rPr lang="pt-BR" sz="1800" b="1" dirty="0">
                <a:solidFill>
                  <a:srgbClr val="FDE9D9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Century Gothic" panose="020B0502020202020204" pitchFamily="34" charset="0"/>
              </a:rPr>
              <a:t>á</a:t>
            </a:r>
            <a:r>
              <a:rPr lang="pt-BR" sz="1800" b="1" dirty="0">
                <a:solidFill>
                  <a:srgbClr val="FDE9D9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bado, </a:t>
            </a:r>
            <a:r>
              <a:rPr lang="pt-BR" sz="1800" b="1" dirty="0" smtClean="0">
                <a:solidFill>
                  <a:srgbClr val="FDE9D9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07 </a:t>
            </a:r>
            <a:r>
              <a:rPr lang="pt-BR" sz="1800" b="1" dirty="0">
                <a:solidFill>
                  <a:srgbClr val="FDE9D9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de </a:t>
            </a:r>
            <a:r>
              <a:rPr lang="pt-BR" sz="1800" b="1" dirty="0" smtClean="0">
                <a:solidFill>
                  <a:srgbClr val="FDE9D9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outubro </a:t>
            </a:r>
            <a:r>
              <a:rPr lang="pt-BR" sz="1800" b="1" dirty="0">
                <a:solidFill>
                  <a:srgbClr val="FDE9D9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de 2017, </a:t>
            </a:r>
            <a:r>
              <a:rPr lang="pt-BR" sz="1800" b="1" dirty="0">
                <a:solidFill>
                  <a:srgbClr val="FDE9D9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Century Gothic" panose="020B0502020202020204" pitchFamily="34" charset="0"/>
              </a:rPr>
              <a:t>à</a:t>
            </a:r>
            <a:r>
              <a:rPr lang="pt-BR" sz="1800" b="1" dirty="0">
                <a:solidFill>
                  <a:srgbClr val="FDE9D9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s 21:00</a:t>
            </a:r>
            <a:endParaRPr lang="pt-BR" sz="1800" b="1" dirty="0">
              <a:latin typeface="Century Gothic" panose="020B0502020202020204" pitchFamily="34" charset="0"/>
              <a:cs typeface="Arial" panose="020B0604020202020204" pitchFamily="34" charset="0"/>
            </a:endParaRPr>
          </a:p>
          <a:p>
            <a:pPr algn="ctr" defTabSz="747395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BR" sz="1800" b="1" dirty="0">
                <a:solidFill>
                  <a:srgbClr val="FDE9D9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Audit</a:t>
            </a:r>
            <a:r>
              <a:rPr lang="pt-BR" sz="1800" b="1" dirty="0">
                <a:solidFill>
                  <a:srgbClr val="FDE9D9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Century Gothic" panose="020B0502020202020204" pitchFamily="34" charset="0"/>
              </a:rPr>
              <a:t>ó</a:t>
            </a:r>
            <a:r>
              <a:rPr lang="pt-BR" sz="1800" b="1" dirty="0">
                <a:solidFill>
                  <a:srgbClr val="FDE9D9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rio do Observat</a:t>
            </a:r>
            <a:r>
              <a:rPr lang="pt-BR" sz="1800" b="1" dirty="0">
                <a:solidFill>
                  <a:srgbClr val="FDE9D9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Century Gothic" panose="020B0502020202020204" pitchFamily="34" charset="0"/>
              </a:rPr>
              <a:t>ó</a:t>
            </a:r>
            <a:r>
              <a:rPr lang="pt-BR" sz="1800" b="1" dirty="0">
                <a:solidFill>
                  <a:srgbClr val="FDE9D9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rio Dietrich </a:t>
            </a:r>
            <a:r>
              <a:rPr lang="pt-BR" sz="1800" b="1" dirty="0" err="1">
                <a:solidFill>
                  <a:srgbClr val="FDE9D9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Schiel</a:t>
            </a:r>
            <a:endParaRPr lang="pt-BR" sz="1800" b="1" dirty="0">
              <a:latin typeface="Century Gothic" panose="020B0502020202020204" pitchFamily="34" charset="0"/>
              <a:cs typeface="Arial" panose="020B0604020202020204" pitchFamily="34" charset="0"/>
            </a:endParaRPr>
          </a:p>
          <a:p>
            <a:pPr algn="ctr" defTabSz="747395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BR" sz="1800" b="1" dirty="0">
                <a:solidFill>
                  <a:srgbClr val="FDE9D9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Entrada franca</a:t>
            </a:r>
            <a:endParaRPr lang="pt-BR" sz="1800" b="1" dirty="0">
              <a:latin typeface="Century Gothic" panose="020B0502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430530" y="2124710"/>
            <a:ext cx="6700520" cy="1891030"/>
            <a:chOff x="618" y="3421"/>
            <a:chExt cx="10552" cy="2978"/>
          </a:xfrm>
        </p:grpSpPr>
        <p:sp>
          <p:nvSpPr>
            <p:cNvPr id="50" name="Text Box 13"/>
            <p:cNvSpPr txBox="1">
              <a:spLocks noChangeArrowheads="1"/>
            </p:cNvSpPr>
            <p:nvPr/>
          </p:nvSpPr>
          <p:spPr bwMode="auto">
            <a:xfrm>
              <a:off x="647" y="3421"/>
              <a:ext cx="10523" cy="501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vert="horz" wrap="square" lIns="74779" tIns="37390" rIns="74779" bIns="37390" numCol="1" anchor="t" anchorCtr="0" compatLnSpc="1"/>
            <a:lstStyle/>
            <a:p>
              <a:pPr defTabSz="747395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pt-BR" b="1" dirty="0">
                  <a:solidFill>
                    <a:srgbClr val="000000"/>
                  </a:solidFill>
                  <a:latin typeface="Century Gothic" panose="020B0502020202020204" pitchFamily="34" charset="0"/>
                  <a:ea typeface="Calibri" panose="020F0502020204030204" pitchFamily="34" charset="0"/>
                  <a:cs typeface="Aharoni" panose="02010803020104030203" pitchFamily="2" charset="-79"/>
                </a:rPr>
                <a:t>Tema da Palestra:</a:t>
              </a:r>
              <a:endParaRPr lang="pt-BR" sz="1300" dirty="0">
                <a:latin typeface="Century Gothic" panose="020B0502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" name="Text Box 13"/>
            <p:cNvSpPr txBox="1">
              <a:spLocks noChangeArrowheads="1"/>
            </p:cNvSpPr>
            <p:nvPr/>
          </p:nvSpPr>
          <p:spPr bwMode="auto">
            <a:xfrm>
              <a:off x="618" y="4097"/>
              <a:ext cx="10523" cy="1658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vert="horz" wrap="square" lIns="74779" tIns="37390" rIns="74779" bIns="37390" numCol="1" anchor="t" anchorCtr="0" compatLnSpc="1"/>
            <a:lstStyle/>
            <a:p>
              <a:pPr algn="ctr" defTabSz="747395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pt-BR" sz="3200" b="1">
                  <a:solidFill>
                    <a:srgbClr val="000000"/>
                  </a:solidFill>
                  <a:latin typeface="Century Gothic" panose="020B0502020202020204" pitchFamily="34" charset="0"/>
                  <a:ea typeface="Century Gothic" panose="020B0502020202020204" pitchFamily="34" charset="0"/>
                  <a:cs typeface="Century Gothic" panose="020B0502020202020204" pitchFamily="34" charset="0"/>
                </a:rPr>
                <a:t>Os </a:t>
              </a:r>
              <a:r>
                <a:rPr lang="pt-BR" sz="3200" b="1" smtClean="0">
                  <a:solidFill>
                    <a:srgbClr val="000000"/>
                  </a:solidFill>
                  <a:latin typeface="Century Gothic" panose="020B0502020202020204" pitchFamily="34" charset="0"/>
                  <a:ea typeface="Century Gothic" panose="020B0502020202020204" pitchFamily="34" charset="0"/>
                  <a:cs typeface="Century Gothic" panose="020B0502020202020204" pitchFamily="34" charset="0"/>
                </a:rPr>
                <a:t>Misteriosos </a:t>
              </a:r>
              <a:r>
                <a:rPr lang="pt-BR" sz="3200" b="1" dirty="0" smtClean="0">
                  <a:solidFill>
                    <a:srgbClr val="000000"/>
                  </a:solidFill>
                  <a:latin typeface="Century Gothic" panose="020B0502020202020204" pitchFamily="34" charset="0"/>
                  <a:ea typeface="Century Gothic" panose="020B0502020202020204" pitchFamily="34" charset="0"/>
                  <a:cs typeface="Century Gothic" panose="020B0502020202020204" pitchFamily="34" charset="0"/>
                </a:rPr>
                <a:t>Objetos </a:t>
              </a:r>
              <a:r>
                <a:rPr lang="pt-BR" sz="3200" b="1" dirty="0">
                  <a:solidFill>
                    <a:srgbClr val="000000"/>
                  </a:solidFill>
                  <a:latin typeface="Century Gothic" panose="020B0502020202020204" pitchFamily="34" charset="0"/>
                  <a:ea typeface="Century Gothic" panose="020B0502020202020204" pitchFamily="34" charset="0"/>
                  <a:cs typeface="Century Gothic" panose="020B0502020202020204" pitchFamily="34" charset="0"/>
                </a:rPr>
                <a:t>do Cinturão de </a:t>
              </a:r>
              <a:r>
                <a:rPr lang="pt-BR" sz="3200" b="1" dirty="0" err="1">
                  <a:solidFill>
                    <a:srgbClr val="000000"/>
                  </a:solidFill>
                  <a:latin typeface="Century Gothic" panose="020B0502020202020204" pitchFamily="34" charset="0"/>
                  <a:ea typeface="Century Gothic" panose="020B0502020202020204" pitchFamily="34" charset="0"/>
                  <a:cs typeface="Century Gothic" panose="020B0502020202020204" pitchFamily="34" charset="0"/>
                </a:rPr>
                <a:t>Kuiper</a:t>
              </a:r>
              <a:endParaRPr lang="pt-BR" sz="3200" b="1" dirty="0">
                <a:solidFill>
                  <a:srgbClr val="00000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Aharoni" panose="02010803020104030203" pitchFamily="2" charset="-79"/>
              </a:endParaRPr>
            </a:p>
            <a:p>
              <a:pPr algn="ctr"/>
              <a:endParaRPr lang="pt-BR" sz="1300" dirty="0">
                <a:latin typeface="Century Gothic" panose="020B0502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" name="Text Box 13"/>
            <p:cNvSpPr txBox="1">
              <a:spLocks noChangeArrowheads="1"/>
            </p:cNvSpPr>
            <p:nvPr/>
          </p:nvSpPr>
          <p:spPr bwMode="auto">
            <a:xfrm>
              <a:off x="625" y="5898"/>
              <a:ext cx="10523" cy="501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vert="horz" wrap="square" lIns="74779" tIns="37390" rIns="74779" bIns="37390" numCol="1" anchor="t" anchorCtr="0" compatLnSpc="1"/>
            <a:lstStyle/>
            <a:p>
              <a:r>
                <a:rPr lang="pt-BR" b="1" dirty="0">
                  <a:solidFill>
                    <a:srgbClr val="000000"/>
                  </a:solidFill>
                  <a:latin typeface="Century Gothic" panose="020B0502020202020204" pitchFamily="34" charset="0"/>
                  <a:ea typeface="Calibri" panose="020F0502020204030204" pitchFamily="34" charset="0"/>
                  <a:cs typeface="Aharoni" panose="02010803020104030203" pitchFamily="2" charset="-79"/>
                  <a:sym typeface="+mn-ea"/>
                </a:rPr>
                <a:t>Palestrante: </a:t>
              </a:r>
              <a:r>
                <a:rPr lang="pt-BR" dirty="0" err="1">
                  <a:solidFill>
                    <a:srgbClr val="000000"/>
                  </a:solidFill>
                  <a:latin typeface="Century Gothic" panose="020B0502020202020204" pitchFamily="34" charset="0"/>
                  <a:ea typeface="Century Gothic" panose="020B0502020202020204" pitchFamily="34" charset="0"/>
                  <a:cs typeface="Century Gothic" panose="020B0502020202020204" pitchFamily="34" charset="0"/>
                </a:rPr>
                <a:t>Kharen</a:t>
              </a:r>
              <a:r>
                <a:rPr lang="pt-BR" dirty="0">
                  <a:solidFill>
                    <a:srgbClr val="000000"/>
                  </a:solidFill>
                  <a:latin typeface="Century Gothic" panose="020B0502020202020204" pitchFamily="34" charset="0"/>
                  <a:ea typeface="Century Gothic" panose="020B0502020202020204" pitchFamily="34" charset="0"/>
                  <a:cs typeface="Century Gothic" panose="020B0502020202020204" pitchFamily="34" charset="0"/>
                </a:rPr>
                <a:t> Silva </a:t>
              </a:r>
              <a:r>
                <a:rPr lang="pt-BR" sz="1400" dirty="0" smtClean="0">
                  <a:latin typeface="Century Gothic" panose="020B0502020202020204" pitchFamily="34" charset="0"/>
                  <a:cs typeface="Arial" panose="020B0604020202020204" pitchFamily="34" charset="0"/>
                  <a:sym typeface="+mn-ea"/>
                </a:rPr>
                <a:t>(</a:t>
              </a:r>
              <a:r>
                <a:rPr lang="pt-BR" sz="1400" dirty="0" smtClean="0">
                  <a:latin typeface="Century Gothic" panose="020B0502020202020204" pitchFamily="34" charset="0"/>
                </a:rPr>
                <a:t>kharen.silva@df.ufscar.br)</a:t>
              </a:r>
              <a:endParaRPr lang="pt-BR" sz="1400" dirty="0">
                <a:latin typeface="Century Gothic" panose="020B0502020202020204" pitchFamily="34" charset="0"/>
                <a:cs typeface="Arial" panose="020B0604020202020204" pitchFamily="34" charset="0"/>
                <a:sym typeface="+mn-ea"/>
              </a:endParaRPr>
            </a:p>
            <a:p>
              <a:pPr algn="l" defTabSz="747395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pt-BR" sz="1300" dirty="0">
                <a:latin typeface="Century Gothic" panose="020B0502020202020204" pitchFamily="34" charset="0"/>
                <a:cs typeface="Arial" panose="020B0604020202020204" pitchFamily="34" charset="0"/>
              </a:endParaRPr>
            </a:p>
          </p:txBody>
        </p:sp>
      </p:grpSp>
      <p:pic>
        <p:nvPicPr>
          <p:cNvPr id="11" name="Imagem 10"/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" r="49426" b="4327"/>
          <a:stretch/>
        </p:blipFill>
        <p:spPr>
          <a:xfrm>
            <a:off x="503982" y="4410596"/>
            <a:ext cx="3420000" cy="3636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60</TotalTime>
  <Words>132</Words>
  <Application>Microsoft Office PowerPoint</Application>
  <PresentationFormat>Personalizar</PresentationFormat>
  <Paragraphs>26</Paragraphs>
  <Slides>1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7" baseType="lpstr">
      <vt:lpstr>Aharoni</vt:lpstr>
      <vt:lpstr>Arial</vt:lpstr>
      <vt:lpstr>Calibri</vt:lpstr>
      <vt:lpstr>Century Gothic</vt:lpstr>
      <vt:lpstr>Times New Roman</vt:lpstr>
      <vt:lpstr>Tema do Office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ANDRE</dc:creator>
  <cp:lastModifiedBy>Jorge</cp:lastModifiedBy>
  <cp:revision>751</cp:revision>
  <dcterms:created xsi:type="dcterms:W3CDTF">2012-01-24T12:22:00Z</dcterms:created>
  <dcterms:modified xsi:type="dcterms:W3CDTF">2017-10-03T18:30:34Z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1033-10.2.0.5871</vt:lpwstr>
  </property>
</Properties>
</file>