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embedTrueTypeFonts="1" strictFirstAndLastChars="0" saveSubsetFonts="1">
  <p:sldMasterIdLst>
    <p:sldMasterId id="2147483675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</p:sldIdLst>
  <p:sldSz cy="6858000" cx="9144000"/>
  <p:notesSz cx="6858000" cy="9144000"/>
  <p:embeddedFontLst>
    <p:embeddedFont>
      <p:font typeface="Raleway"/>
      <p:regular r:id="rId42"/>
      <p:bold r:id="rId43"/>
      <p:italic r:id="rId44"/>
      <p:boldItalic r:id="rId45"/>
    </p:embeddedFont>
    <p:embeddedFont>
      <p:font typeface="Roboto"/>
      <p:regular r:id="rId46"/>
      <p:bold r:id="rId47"/>
      <p:italic r:id="rId48"/>
      <p:boldItalic r:id="rId49"/>
    </p:embeddedFont>
    <p:embeddedFont>
      <p:font typeface="Homemade Apple"/>
      <p:regular r:id="rId50"/>
    </p:embeddedFont>
    <p:embeddedFont>
      <p:font typeface="Century Gothic"/>
      <p:regular r:id="rId51"/>
      <p:bold r:id="rId52"/>
      <p:italic r:id="rId53"/>
      <p:boldItalic r:id="rId5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font" Target="fonts/Raleway-regular.fntdata"/><Relationship Id="rId41" Type="http://schemas.openxmlformats.org/officeDocument/2006/relationships/slide" Target="slides/slide37.xml"/><Relationship Id="rId44" Type="http://schemas.openxmlformats.org/officeDocument/2006/relationships/font" Target="fonts/Raleway-italic.fntdata"/><Relationship Id="rId43" Type="http://schemas.openxmlformats.org/officeDocument/2006/relationships/font" Target="fonts/Raleway-bold.fntdata"/><Relationship Id="rId46" Type="http://schemas.openxmlformats.org/officeDocument/2006/relationships/font" Target="fonts/Roboto-regular.fntdata"/><Relationship Id="rId45" Type="http://schemas.openxmlformats.org/officeDocument/2006/relationships/font" Target="fonts/Raleway-boldItalic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font" Target="fonts/Roboto-italic.fntdata"/><Relationship Id="rId47" Type="http://schemas.openxmlformats.org/officeDocument/2006/relationships/font" Target="fonts/Roboto-bold.fntdata"/><Relationship Id="rId49" Type="http://schemas.openxmlformats.org/officeDocument/2006/relationships/font" Target="fonts/Roboto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CenturyGothic-regular.fntdata"/><Relationship Id="rId50" Type="http://schemas.openxmlformats.org/officeDocument/2006/relationships/font" Target="fonts/HomemadeApple-regular.fntdata"/><Relationship Id="rId53" Type="http://schemas.openxmlformats.org/officeDocument/2006/relationships/font" Target="fonts/CenturyGothic-italic.fntdata"/><Relationship Id="rId52" Type="http://schemas.openxmlformats.org/officeDocument/2006/relationships/font" Target="fonts/CenturyGothic-bold.fntdata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54" Type="http://schemas.openxmlformats.org/officeDocument/2006/relationships/font" Target="fonts/CenturyGothic-bold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har char="●"/>
              <a:defRPr sz="1100"/>
            </a:lvl1pPr>
            <a:lvl2pPr lvl="1">
              <a:spcBef>
                <a:spcPts val="0"/>
              </a:spcBef>
              <a:buChar char="○"/>
              <a:defRPr sz="1100"/>
            </a:lvl2pPr>
            <a:lvl3pPr lvl="2">
              <a:spcBef>
                <a:spcPts val="0"/>
              </a:spcBef>
              <a:buChar char="■"/>
              <a:defRPr sz="1100"/>
            </a:lvl3pPr>
            <a:lvl4pPr lvl="3">
              <a:spcBef>
                <a:spcPts val="0"/>
              </a:spcBef>
              <a:buChar char="●"/>
              <a:defRPr sz="1100"/>
            </a:lvl4pPr>
            <a:lvl5pPr lvl="4">
              <a:spcBef>
                <a:spcPts val="0"/>
              </a:spcBef>
              <a:buChar char="○"/>
              <a:defRPr sz="1100"/>
            </a:lvl5pPr>
            <a:lvl6pPr lvl="5">
              <a:spcBef>
                <a:spcPts val="0"/>
              </a:spcBef>
              <a:buChar char="■"/>
              <a:defRPr sz="1100"/>
            </a:lvl6pPr>
            <a:lvl7pPr lvl="6">
              <a:spcBef>
                <a:spcPts val="0"/>
              </a:spcBef>
              <a:buChar char="●"/>
              <a:defRPr sz="1100"/>
            </a:lvl7pPr>
            <a:lvl8pPr lvl="7">
              <a:spcBef>
                <a:spcPts val="0"/>
              </a:spcBef>
              <a:buChar char="○"/>
              <a:defRPr sz="1100"/>
            </a:lvl8pPr>
            <a:lvl9pPr lvl="8">
              <a:spcBef>
                <a:spcPts val="0"/>
              </a:spcBef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Shape 1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Shape 1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Shape 23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Shape 24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Shape 24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49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Shape 25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1" name="Shape 25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Shape 25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Shape 2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Shape 27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" name="Shape 27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Shape 28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Shape 28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Shape 29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5" name="Shape 29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Shape 30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Shape 30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Shape 31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4" name="Shape 31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Shape 32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4" name="Shape 32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Shape 13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Shape 33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4" name="Shape 33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" name="Shape 34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4" name="Shape 34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47" name="Shape 3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Shape 34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9" name="Shape 34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Shape 35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Shape 35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3048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Curiosity encontrou enxofre, nitrogênio, oxigênio, fósforo e carbono;  ingredientes-chave necessários para a vida</a:t>
            </a:r>
          </a:p>
          <a:p>
            <a:pPr indent="-3048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100000"/>
              <a:buFont typeface="Raleway"/>
              <a:buChar char="❖"/>
            </a:pPr>
            <a:r>
              <a:rPr lang="en" sz="1200">
                <a:latin typeface="Raleway"/>
                <a:ea typeface="Raleway"/>
                <a:cs typeface="Raleway"/>
                <a:sym typeface="Raleway"/>
              </a:rPr>
              <a:t>Tudo isso dá suporte a existência de vida microbiológica</a:t>
            </a: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Shape 367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8" name="Shape 36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são os blocos de construção da vida e foram descobertos em Marte; </a:t>
            </a:r>
          </a:p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Isso também significa que materiais orgânicos antigos podem ser preservados para que possamos reconhecer e estudar hoje.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Shape 3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Shape 3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845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Isso também significa que materiais orgânicos antigos podem ser preservados para que possamos reconhecer e estudar hoje.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Raleway"/>
              <a:buChar char="❖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Qual processo estaria produzindo o metano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 ? ? fica a questão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Shape 393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4" name="Shape 39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845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Isso também significa que materiais orgânicos antigos podem ser preservados para que possamos reconhecer e estudar hoje.</a:t>
            </a:r>
          </a:p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Raleway"/>
              <a:buChar char="❖"/>
            </a:pPr>
            <a:r>
              <a:rPr lang="en">
                <a:latin typeface="Raleway"/>
                <a:ea typeface="Raleway"/>
                <a:cs typeface="Raleway"/>
                <a:sym typeface="Raleway"/>
              </a:rPr>
              <a:t>Qual processo estaria produzindo o metano</a:t>
            </a:r>
            <a:r>
              <a:rPr lang="en">
                <a:solidFill>
                  <a:srgbClr val="545454"/>
                </a:solidFill>
                <a:highlight>
                  <a:srgbClr val="FFFFFF"/>
                </a:highlight>
              </a:rPr>
              <a:t> ? ? fica a questão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05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Shape 40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7" name="Shape 40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Essa perda ocorreu ao espaço através do topo da atmosfera, um processo atualmente observado pela orbita MAVEN</a:t>
            </a:r>
          </a:p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A atmosfera presente de Marte possui formas mais pesadas (isótopos) de hidrogênio, carbono e argônio. Isso indica que Marte perdeu grande parte de sua atmosfera original e água; 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Shape 419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0" name="Shape 4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Rochas suaves e arredondadas e provavelmente carregadas rio a baixo por pelo menos alguns km;</a:t>
            </a:r>
          </a:p>
          <a:p>
            <a:pPr indent="-292100" lvl="0" marL="457200" rtl="0"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00000"/>
              <a:buFont typeface="Raleway"/>
              <a:buChar char="❖"/>
            </a:pPr>
            <a:r>
              <a:rPr lang="en" sz="1000">
                <a:latin typeface="Raleway"/>
                <a:ea typeface="Raleway"/>
                <a:cs typeface="Raleway"/>
                <a:sym typeface="Raleway"/>
              </a:rPr>
              <a:t>São conglomerado sedimentar que contam uma história de um fluxo constante de água corrente.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00"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5" name="Shape 43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6" name="Shape 43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Shape 45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3" name="Shape 45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Raleway"/>
              <a:buChar char="❖"/>
            </a:pPr>
            <a:r>
              <a:rPr lang="en" sz="105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Óbvio que não é só a descoberta do boro que é importante, todas as descobertas que o Curiosity vem fazendo desde que pousou na Cratera Gale em 2012 estão montando um belo conjunto de evidências de que o Planeta Vermelho, hoje, um deserto frio e seco, teve sim em algum momento da sua história, não só as condições ambientais, mas também, os elementos, os blocos fundamentais para o desenvolvimento da vida.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Shape 46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9" name="Shape 46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05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900kg</a:t>
            </a:r>
          </a:p>
          <a:p>
            <a:pPr lvl="0">
              <a:spcBef>
                <a:spcPts val="0"/>
              </a:spcBef>
              <a:buClr>
                <a:schemeClr val="dk1"/>
              </a:buClr>
              <a:buSzPct val="100000"/>
              <a:buFont typeface="Arial"/>
              <a:buNone/>
            </a:pPr>
            <a:r>
              <a:rPr lang="en" sz="105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It is 9 feet 10 inches long by 9 feet 1 inch wide (3 m by 2.8 m) and about 7 feet high (2.1 m). It weighs 2,000 lbs. (900 kilograms). Curiosity's wheels have a 20-inch (50.8 cm) diameter.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 sz="1050">
              <a:solidFill>
                <a:srgbClr val="11111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Shape 48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2" name="Shape 48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Font typeface="Raleway"/>
              <a:buChar char="❖"/>
            </a:pPr>
            <a:r>
              <a:rPr lang="en" sz="1050">
                <a:solidFill>
                  <a:srgbClr val="111111"/>
                </a:solidFill>
                <a:highlight>
                  <a:srgbClr val="FFFFFF"/>
                </a:highlight>
                <a:latin typeface="Roboto"/>
                <a:ea typeface="Roboto"/>
                <a:cs typeface="Roboto"/>
                <a:sym typeface="Roboto"/>
              </a:rPr>
              <a:t>Óbvio que não é só a descoberta do boro que é importante, todas as descobertas que o Curiosity vem fazendo desde que pousou na Cratera Gale em 2012 estão montando um belo conjunto de evidências de que o Planeta Vermelho, hoje, um deserto frio e seco, teve sim em algum momento da sua história, não só as condições ambientais, mas também, os elementos, os blocos fundamentais para o desenvolvimento da vida.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Shape 488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9" name="Shape 48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6" name="Shape 49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3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Shape 5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Shape 5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Shape 512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3" name="Shape 5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Shape 52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Shape 52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Shape 15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2" name="Shape 19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Shape 2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" name="Shape 21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Shape 225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Shape 2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g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9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pn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3.jp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9.jpg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2.jpg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4.jpg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g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7.jpg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1.jpg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6.jpg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8.jpg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5.jpg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0.jp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g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g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g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- purp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9"/>
          <p:cNvSpPr txBox="1"/>
          <p:nvPr>
            <p:ph type="ctrTitle"/>
          </p:nvPr>
        </p:nvSpPr>
        <p:spPr>
          <a:xfrm>
            <a:off x="685800" y="4190775"/>
            <a:ext cx="5656800" cy="1546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 algn="l">
              <a:spcBef>
                <a:spcPts val="0"/>
              </a:spcBef>
              <a:buSzPct val="100000"/>
              <a:defRPr sz="6000"/>
            </a:lvl2pPr>
            <a:lvl3pPr lvl="2" algn="l">
              <a:spcBef>
                <a:spcPts val="0"/>
              </a:spcBef>
              <a:buSzPct val="100000"/>
              <a:defRPr sz="6000"/>
            </a:lvl3pPr>
            <a:lvl4pPr lvl="3" algn="l">
              <a:spcBef>
                <a:spcPts val="0"/>
              </a:spcBef>
              <a:buSzPct val="100000"/>
              <a:defRPr sz="6000"/>
            </a:lvl4pPr>
            <a:lvl5pPr lvl="4" algn="l">
              <a:spcBef>
                <a:spcPts val="0"/>
              </a:spcBef>
              <a:buSzPct val="100000"/>
              <a:defRPr sz="6000"/>
            </a:lvl5pPr>
            <a:lvl6pPr lvl="5" algn="l">
              <a:spcBef>
                <a:spcPts val="0"/>
              </a:spcBef>
              <a:buSzPct val="100000"/>
              <a:defRPr sz="6000"/>
            </a:lvl6pPr>
            <a:lvl7pPr lvl="6" algn="l">
              <a:spcBef>
                <a:spcPts val="0"/>
              </a:spcBef>
              <a:buSzPct val="100000"/>
              <a:defRPr sz="6000"/>
            </a:lvl7pPr>
            <a:lvl8pPr lvl="7" algn="l">
              <a:spcBef>
                <a:spcPts val="0"/>
              </a:spcBef>
              <a:buSzPct val="100000"/>
              <a:defRPr sz="6000"/>
            </a:lvl8pPr>
            <a:lvl9pPr lvl="8" algn="l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0" name="Shape 10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+ 1 column - purple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3" name="Shape 43"/>
          <p:cNvSpPr txBox="1"/>
          <p:nvPr>
            <p:ph type="title"/>
          </p:nvPr>
        </p:nvSpPr>
        <p:spPr>
          <a:xfrm>
            <a:off x="111525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l">
              <a:spcBef>
                <a:spcPts val="0"/>
              </a:spcBef>
              <a:defRPr/>
            </a:lvl1pPr>
            <a:lvl2pPr lvl="1" algn="l">
              <a:spcBef>
                <a:spcPts val="0"/>
              </a:spcBef>
              <a:defRPr/>
            </a:lvl2pPr>
            <a:lvl3pPr lvl="2" algn="l">
              <a:spcBef>
                <a:spcPts val="0"/>
              </a:spcBef>
              <a:defRPr/>
            </a:lvl3pPr>
            <a:lvl4pPr lvl="3" algn="l">
              <a:spcBef>
                <a:spcPts val="0"/>
              </a:spcBef>
              <a:defRPr/>
            </a:lvl4pPr>
            <a:lvl5pPr lvl="4" algn="l">
              <a:spcBef>
                <a:spcPts val="0"/>
              </a:spcBef>
              <a:defRPr/>
            </a:lvl5pPr>
            <a:lvl6pPr lvl="5" algn="l">
              <a:spcBef>
                <a:spcPts val="0"/>
              </a:spcBef>
              <a:defRPr/>
            </a:lvl6pPr>
            <a:lvl7pPr lvl="6" algn="l">
              <a:spcBef>
                <a:spcPts val="0"/>
              </a:spcBef>
              <a:defRPr/>
            </a:lvl7pPr>
            <a:lvl8pPr lvl="7" algn="l">
              <a:spcBef>
                <a:spcPts val="0"/>
              </a:spcBef>
              <a:defRPr/>
            </a:lvl8pPr>
            <a:lvl9pPr lvl="8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1115250" y="1649100"/>
            <a:ext cx="7494900" cy="4713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5" name="Shape 45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1 column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8" name="Shape 48"/>
          <p:cNvSpPr txBox="1"/>
          <p:nvPr>
            <p:ph type="title"/>
          </p:nvPr>
        </p:nvSpPr>
        <p:spPr>
          <a:xfrm>
            <a:off x="111525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defRPr/>
            </a:lvl1pPr>
            <a:lvl2pPr lvl="1" rtl="0" algn="l">
              <a:spcBef>
                <a:spcPts val="0"/>
              </a:spcBef>
              <a:defRPr/>
            </a:lvl2pPr>
            <a:lvl3pPr lvl="2" rtl="0" algn="l">
              <a:spcBef>
                <a:spcPts val="0"/>
              </a:spcBef>
              <a:defRPr/>
            </a:lvl3pPr>
            <a:lvl4pPr lvl="3" rtl="0" algn="l">
              <a:spcBef>
                <a:spcPts val="0"/>
              </a:spcBef>
              <a:defRPr/>
            </a:lvl4pPr>
            <a:lvl5pPr lvl="4" rtl="0" algn="l">
              <a:spcBef>
                <a:spcPts val="0"/>
              </a:spcBef>
              <a:defRPr/>
            </a:lvl5pPr>
            <a:lvl6pPr lvl="5" rtl="0" algn="l">
              <a:spcBef>
                <a:spcPts val="0"/>
              </a:spcBef>
              <a:defRPr/>
            </a:lvl6pPr>
            <a:lvl7pPr lvl="6" rtl="0" algn="l">
              <a:spcBef>
                <a:spcPts val="0"/>
              </a:spcBef>
              <a:defRPr/>
            </a:lvl7pPr>
            <a:lvl8pPr lvl="7" rtl="0" algn="l">
              <a:spcBef>
                <a:spcPts val="0"/>
              </a:spcBef>
              <a:defRPr/>
            </a:lvl8pPr>
            <a:lvl9pPr lvl="8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49" name="Shape 49"/>
          <p:cNvSpPr txBox="1"/>
          <p:nvPr>
            <p:ph idx="1" type="body"/>
          </p:nvPr>
        </p:nvSpPr>
        <p:spPr>
          <a:xfrm>
            <a:off x="1115250" y="1649100"/>
            <a:ext cx="7494900" cy="4713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0" name="Shape 50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1 column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3" name="Shape 53"/>
          <p:cNvSpPr txBox="1"/>
          <p:nvPr>
            <p:ph type="title"/>
          </p:nvPr>
        </p:nvSpPr>
        <p:spPr>
          <a:xfrm>
            <a:off x="111525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l">
              <a:spcBef>
                <a:spcPts val="0"/>
              </a:spcBef>
              <a:defRPr/>
            </a:lvl1pPr>
            <a:lvl2pPr lvl="1" rtl="0" algn="l">
              <a:spcBef>
                <a:spcPts val="0"/>
              </a:spcBef>
              <a:defRPr/>
            </a:lvl2pPr>
            <a:lvl3pPr lvl="2" rtl="0" algn="l">
              <a:spcBef>
                <a:spcPts val="0"/>
              </a:spcBef>
              <a:defRPr/>
            </a:lvl3pPr>
            <a:lvl4pPr lvl="3" rtl="0" algn="l">
              <a:spcBef>
                <a:spcPts val="0"/>
              </a:spcBef>
              <a:defRPr/>
            </a:lvl4pPr>
            <a:lvl5pPr lvl="4" rtl="0" algn="l">
              <a:spcBef>
                <a:spcPts val="0"/>
              </a:spcBef>
              <a:defRPr/>
            </a:lvl5pPr>
            <a:lvl6pPr lvl="5" rtl="0" algn="l">
              <a:spcBef>
                <a:spcPts val="0"/>
              </a:spcBef>
              <a:defRPr/>
            </a:lvl6pPr>
            <a:lvl7pPr lvl="6" rtl="0" algn="l">
              <a:spcBef>
                <a:spcPts val="0"/>
              </a:spcBef>
              <a:defRPr/>
            </a:lvl7pPr>
            <a:lvl8pPr lvl="7" rtl="0" algn="l">
              <a:spcBef>
                <a:spcPts val="0"/>
              </a:spcBef>
              <a:defRPr/>
            </a:lvl8pPr>
            <a:lvl9pPr lvl="8" rtl="0" algn="l">
              <a:spcBef>
                <a:spcPts val="0"/>
              </a:spcBef>
              <a:defRPr/>
            </a:lvl9pPr>
          </a:lstStyle>
          <a:p/>
        </p:txBody>
      </p:sp>
      <p:sp>
        <p:nvSpPr>
          <p:cNvPr id="54" name="Shape 54"/>
          <p:cNvSpPr txBox="1"/>
          <p:nvPr>
            <p:ph idx="1" type="body"/>
          </p:nvPr>
        </p:nvSpPr>
        <p:spPr>
          <a:xfrm>
            <a:off x="1115250" y="1649100"/>
            <a:ext cx="7494900" cy="47130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+ 2 columns - purp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58" name="Shape 58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675586" y="523722"/>
            <a:ext cx="402567" cy="402564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Shape 59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60" name="Shape 60"/>
          <p:cNvSpPr txBox="1"/>
          <p:nvPr>
            <p:ph idx="1" type="body"/>
          </p:nvPr>
        </p:nvSpPr>
        <p:spPr>
          <a:xfrm>
            <a:off x="1115100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61" name="Shape 61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2 columns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4" name="Shape 64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5" name="Shape 65"/>
          <p:cNvSpPr txBox="1"/>
          <p:nvPr>
            <p:ph idx="1" type="body"/>
          </p:nvPr>
        </p:nvSpPr>
        <p:spPr>
          <a:xfrm>
            <a:off x="1115100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7" name="Shape 67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2 columns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0" name="Shape 70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1" name="Shape 71"/>
          <p:cNvSpPr txBox="1"/>
          <p:nvPr>
            <p:ph idx="1" type="body"/>
          </p:nvPr>
        </p:nvSpPr>
        <p:spPr>
          <a:xfrm>
            <a:off x="1115100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2" name="Shape 72"/>
          <p:cNvSpPr txBox="1"/>
          <p:nvPr>
            <p:ph idx="2" type="body"/>
          </p:nvPr>
        </p:nvSpPr>
        <p:spPr>
          <a:xfrm>
            <a:off x="4673042" y="1676400"/>
            <a:ext cx="3355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3" name="Shape 73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 - purpl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76" name="Shape 76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77" name="Shape 77"/>
          <p:cNvSpPr txBox="1"/>
          <p:nvPr>
            <p:ph idx="1" type="body"/>
          </p:nvPr>
        </p:nvSpPr>
        <p:spPr>
          <a:xfrm>
            <a:off x="1115101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78" name="Shape 78"/>
          <p:cNvSpPr txBox="1"/>
          <p:nvPr>
            <p:ph idx="2" type="body"/>
          </p:nvPr>
        </p:nvSpPr>
        <p:spPr>
          <a:xfrm>
            <a:off x="3658942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79" name="Shape 79"/>
          <p:cNvSpPr txBox="1"/>
          <p:nvPr>
            <p:ph idx="3" type="body"/>
          </p:nvPr>
        </p:nvSpPr>
        <p:spPr>
          <a:xfrm>
            <a:off x="6202784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80" name="Shape 80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Shape 82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83" name="Shape 83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1115101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85" name="Shape 85"/>
          <p:cNvSpPr txBox="1"/>
          <p:nvPr>
            <p:ph idx="2" type="body"/>
          </p:nvPr>
        </p:nvSpPr>
        <p:spPr>
          <a:xfrm>
            <a:off x="3658942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86" name="Shape 86"/>
          <p:cNvSpPr txBox="1"/>
          <p:nvPr>
            <p:ph idx="3" type="body"/>
          </p:nvPr>
        </p:nvSpPr>
        <p:spPr>
          <a:xfrm>
            <a:off x="6202784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87" name="Shape 87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+ 3 columns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Shape 89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0" name="Shape 90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1115101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92" name="Shape 92"/>
          <p:cNvSpPr txBox="1"/>
          <p:nvPr>
            <p:ph idx="2" type="body"/>
          </p:nvPr>
        </p:nvSpPr>
        <p:spPr>
          <a:xfrm>
            <a:off x="3658942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93" name="Shape 93"/>
          <p:cNvSpPr txBox="1"/>
          <p:nvPr>
            <p:ph idx="3" type="body"/>
          </p:nvPr>
        </p:nvSpPr>
        <p:spPr>
          <a:xfrm>
            <a:off x="6202784" y="1676400"/>
            <a:ext cx="2419800" cy="4967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2000"/>
            </a:lvl1pPr>
            <a:lvl2pPr lvl="1" rtl="0">
              <a:spcBef>
                <a:spcPts val="0"/>
              </a:spcBef>
              <a:buSzPct val="100000"/>
              <a:defRPr sz="2000"/>
            </a:lvl2pPr>
            <a:lvl3pPr lvl="2" rtl="0">
              <a:spcBef>
                <a:spcPts val="0"/>
              </a:spcBef>
              <a:buSzPct val="100000"/>
              <a:defRPr sz="2000"/>
            </a:lvl3pPr>
            <a:lvl4pPr lvl="3" rtl="0">
              <a:spcBef>
                <a:spcPts val="0"/>
              </a:spcBef>
              <a:buSzPct val="100000"/>
              <a:defRPr sz="2000"/>
            </a:lvl4pPr>
            <a:lvl5pPr lvl="4" rtl="0">
              <a:spcBef>
                <a:spcPts val="0"/>
              </a:spcBef>
              <a:buSzPct val="100000"/>
              <a:defRPr sz="2000"/>
            </a:lvl5pPr>
            <a:lvl6pPr lvl="5" rtl="0">
              <a:spcBef>
                <a:spcPts val="0"/>
              </a:spcBef>
              <a:buSzPct val="100000"/>
              <a:defRPr sz="2000"/>
            </a:lvl6pPr>
            <a:lvl7pPr lvl="6" rtl="0">
              <a:spcBef>
                <a:spcPts val="0"/>
              </a:spcBef>
              <a:buSzPct val="100000"/>
              <a:defRPr sz="2000"/>
            </a:lvl7pPr>
            <a:lvl8pPr lvl="7" rtl="0">
              <a:spcBef>
                <a:spcPts val="0"/>
              </a:spcBef>
              <a:buSzPct val="100000"/>
              <a:defRPr sz="2000"/>
            </a:lvl8pPr>
            <a:lvl9pPr lvl="8" rtl="0">
              <a:spcBef>
                <a:spcPts val="0"/>
              </a:spcBef>
              <a:buSzPct val="100000"/>
              <a:defRPr sz="2000"/>
            </a:lvl9pPr>
          </a:lstStyle>
          <a:p/>
        </p:txBody>
      </p:sp>
      <p:sp>
        <p:nvSpPr>
          <p:cNvPr id="94" name="Shape 94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 - purple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97" name="Shape 97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98" name="Shape 98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hape 12"/>
          <p:cNvSpPr txBox="1"/>
          <p:nvPr>
            <p:ph type="ctrTitle"/>
          </p:nvPr>
        </p:nvSpPr>
        <p:spPr>
          <a:xfrm>
            <a:off x="685800" y="4190775"/>
            <a:ext cx="5656800" cy="1546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 algn="l">
              <a:spcBef>
                <a:spcPts val="0"/>
              </a:spcBef>
              <a:buSzPct val="100000"/>
              <a:defRPr sz="6000"/>
            </a:lvl2pPr>
            <a:lvl3pPr lvl="2" rtl="0" algn="l">
              <a:spcBef>
                <a:spcPts val="0"/>
              </a:spcBef>
              <a:buSzPct val="100000"/>
              <a:defRPr sz="6000"/>
            </a:lvl3pPr>
            <a:lvl4pPr lvl="3" rtl="0" algn="l">
              <a:spcBef>
                <a:spcPts val="0"/>
              </a:spcBef>
              <a:buSzPct val="100000"/>
              <a:defRPr sz="6000"/>
            </a:lvl4pPr>
            <a:lvl5pPr lvl="4" rtl="0" algn="l">
              <a:spcBef>
                <a:spcPts val="0"/>
              </a:spcBef>
              <a:buSzPct val="100000"/>
              <a:defRPr sz="6000"/>
            </a:lvl5pPr>
            <a:lvl6pPr lvl="5" rtl="0" algn="l">
              <a:spcBef>
                <a:spcPts val="0"/>
              </a:spcBef>
              <a:buSzPct val="100000"/>
              <a:defRPr sz="6000"/>
            </a:lvl6pPr>
            <a:lvl7pPr lvl="6" rtl="0" algn="l">
              <a:spcBef>
                <a:spcPts val="0"/>
              </a:spcBef>
              <a:buSzPct val="100000"/>
              <a:defRPr sz="6000"/>
            </a:lvl7pPr>
            <a:lvl8pPr lvl="7" rtl="0" algn="l">
              <a:spcBef>
                <a:spcPts val="0"/>
              </a:spcBef>
              <a:buSzPct val="100000"/>
              <a:defRPr sz="6000"/>
            </a:lvl8pPr>
            <a:lvl9pPr lvl="8" rtl="0" algn="l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3" name="Shape 13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1" name="Shape 101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2" name="Shape 102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only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/>
        </p:nvSpPr>
        <p:spPr>
          <a:xfrm>
            <a:off x="0" y="0"/>
            <a:ext cx="9144000" cy="10704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5" name="Shape 105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106" name="Shape 106"/>
          <p:cNvSpPr/>
          <p:nvPr/>
        </p:nvSpPr>
        <p:spPr>
          <a:xfrm>
            <a:off x="694185" y="556680"/>
            <a:ext cx="365350" cy="336633"/>
          </a:xfrm>
          <a:custGeom>
            <a:pathLst>
              <a:path extrusionOk="0" h="15403" w="16717">
                <a:moveTo>
                  <a:pt x="9149" y="511"/>
                </a:moveTo>
                <a:lnTo>
                  <a:pt x="9587" y="560"/>
                </a:lnTo>
                <a:lnTo>
                  <a:pt x="10025" y="608"/>
                </a:lnTo>
                <a:lnTo>
                  <a:pt x="10439" y="681"/>
                </a:lnTo>
                <a:lnTo>
                  <a:pt x="10877" y="779"/>
                </a:lnTo>
                <a:lnTo>
                  <a:pt x="11290" y="900"/>
                </a:lnTo>
                <a:lnTo>
                  <a:pt x="11704" y="1046"/>
                </a:lnTo>
                <a:lnTo>
                  <a:pt x="12093" y="1217"/>
                </a:lnTo>
                <a:lnTo>
                  <a:pt x="12483" y="1411"/>
                </a:lnTo>
                <a:lnTo>
                  <a:pt x="12994" y="1703"/>
                </a:lnTo>
                <a:lnTo>
                  <a:pt x="13505" y="2020"/>
                </a:lnTo>
                <a:lnTo>
                  <a:pt x="13967" y="2360"/>
                </a:lnTo>
                <a:lnTo>
                  <a:pt x="14210" y="2555"/>
                </a:lnTo>
                <a:lnTo>
                  <a:pt x="14405" y="2750"/>
                </a:lnTo>
                <a:lnTo>
                  <a:pt x="14332" y="2871"/>
                </a:lnTo>
                <a:lnTo>
                  <a:pt x="14308" y="3017"/>
                </a:lnTo>
                <a:lnTo>
                  <a:pt x="14308" y="3066"/>
                </a:lnTo>
                <a:lnTo>
                  <a:pt x="14332" y="3090"/>
                </a:lnTo>
                <a:lnTo>
                  <a:pt x="14405" y="3139"/>
                </a:lnTo>
                <a:lnTo>
                  <a:pt x="14478" y="3139"/>
                </a:lnTo>
                <a:lnTo>
                  <a:pt x="14551" y="3090"/>
                </a:lnTo>
                <a:lnTo>
                  <a:pt x="14624" y="2993"/>
                </a:lnTo>
                <a:lnTo>
                  <a:pt x="14867" y="3285"/>
                </a:lnTo>
                <a:lnTo>
                  <a:pt x="14770" y="3358"/>
                </a:lnTo>
                <a:lnTo>
                  <a:pt x="14697" y="3431"/>
                </a:lnTo>
                <a:lnTo>
                  <a:pt x="14600" y="3601"/>
                </a:lnTo>
                <a:lnTo>
                  <a:pt x="14575" y="3674"/>
                </a:lnTo>
                <a:lnTo>
                  <a:pt x="14575" y="3723"/>
                </a:lnTo>
                <a:lnTo>
                  <a:pt x="14575" y="3772"/>
                </a:lnTo>
                <a:lnTo>
                  <a:pt x="14600" y="3796"/>
                </a:lnTo>
                <a:lnTo>
                  <a:pt x="14648" y="3796"/>
                </a:lnTo>
                <a:lnTo>
                  <a:pt x="14721" y="3772"/>
                </a:lnTo>
                <a:lnTo>
                  <a:pt x="14867" y="3699"/>
                </a:lnTo>
                <a:lnTo>
                  <a:pt x="15086" y="3601"/>
                </a:lnTo>
                <a:lnTo>
                  <a:pt x="15208" y="3820"/>
                </a:lnTo>
                <a:lnTo>
                  <a:pt x="15305" y="4064"/>
                </a:lnTo>
                <a:lnTo>
                  <a:pt x="15111" y="4137"/>
                </a:lnTo>
                <a:lnTo>
                  <a:pt x="15013" y="4185"/>
                </a:lnTo>
                <a:lnTo>
                  <a:pt x="14916" y="4234"/>
                </a:lnTo>
                <a:lnTo>
                  <a:pt x="14892" y="4307"/>
                </a:lnTo>
                <a:lnTo>
                  <a:pt x="14892" y="4380"/>
                </a:lnTo>
                <a:lnTo>
                  <a:pt x="14940" y="4429"/>
                </a:lnTo>
                <a:lnTo>
                  <a:pt x="15013" y="4453"/>
                </a:lnTo>
                <a:lnTo>
                  <a:pt x="15135" y="4453"/>
                </a:lnTo>
                <a:lnTo>
                  <a:pt x="15232" y="4429"/>
                </a:lnTo>
                <a:lnTo>
                  <a:pt x="15427" y="4380"/>
                </a:lnTo>
                <a:lnTo>
                  <a:pt x="15573" y="4915"/>
                </a:lnTo>
                <a:lnTo>
                  <a:pt x="15403" y="4964"/>
                </a:lnTo>
                <a:lnTo>
                  <a:pt x="15232" y="5061"/>
                </a:lnTo>
                <a:lnTo>
                  <a:pt x="15086" y="5183"/>
                </a:lnTo>
                <a:lnTo>
                  <a:pt x="15038" y="5256"/>
                </a:lnTo>
                <a:lnTo>
                  <a:pt x="15013" y="5329"/>
                </a:lnTo>
                <a:lnTo>
                  <a:pt x="15013" y="5378"/>
                </a:lnTo>
                <a:lnTo>
                  <a:pt x="15038" y="5402"/>
                </a:lnTo>
                <a:lnTo>
                  <a:pt x="15062" y="5426"/>
                </a:lnTo>
                <a:lnTo>
                  <a:pt x="15111" y="5451"/>
                </a:lnTo>
                <a:lnTo>
                  <a:pt x="15208" y="5451"/>
                </a:lnTo>
                <a:lnTo>
                  <a:pt x="15305" y="5426"/>
                </a:lnTo>
                <a:lnTo>
                  <a:pt x="15476" y="5353"/>
                </a:lnTo>
                <a:lnTo>
                  <a:pt x="15695" y="5305"/>
                </a:lnTo>
                <a:lnTo>
                  <a:pt x="15792" y="5743"/>
                </a:lnTo>
                <a:lnTo>
                  <a:pt x="15622" y="5816"/>
                </a:lnTo>
                <a:lnTo>
                  <a:pt x="15451" y="5864"/>
                </a:lnTo>
                <a:lnTo>
                  <a:pt x="15305" y="5937"/>
                </a:lnTo>
                <a:lnTo>
                  <a:pt x="15159" y="6035"/>
                </a:lnTo>
                <a:lnTo>
                  <a:pt x="15013" y="6132"/>
                </a:lnTo>
                <a:lnTo>
                  <a:pt x="15013" y="6181"/>
                </a:lnTo>
                <a:lnTo>
                  <a:pt x="15013" y="6205"/>
                </a:lnTo>
                <a:lnTo>
                  <a:pt x="15038" y="6229"/>
                </a:lnTo>
                <a:lnTo>
                  <a:pt x="15403" y="6229"/>
                </a:lnTo>
                <a:lnTo>
                  <a:pt x="15719" y="6181"/>
                </a:lnTo>
                <a:lnTo>
                  <a:pt x="15914" y="6156"/>
                </a:lnTo>
                <a:lnTo>
                  <a:pt x="16035" y="6594"/>
                </a:lnTo>
                <a:lnTo>
                  <a:pt x="15768" y="6691"/>
                </a:lnTo>
                <a:lnTo>
                  <a:pt x="15549" y="6764"/>
                </a:lnTo>
                <a:lnTo>
                  <a:pt x="15184" y="6910"/>
                </a:lnTo>
                <a:lnTo>
                  <a:pt x="15135" y="6935"/>
                </a:lnTo>
                <a:lnTo>
                  <a:pt x="15062" y="6983"/>
                </a:lnTo>
                <a:lnTo>
                  <a:pt x="15038" y="7032"/>
                </a:lnTo>
                <a:lnTo>
                  <a:pt x="15013" y="7081"/>
                </a:lnTo>
                <a:lnTo>
                  <a:pt x="15038" y="7056"/>
                </a:lnTo>
                <a:lnTo>
                  <a:pt x="15013" y="7105"/>
                </a:lnTo>
                <a:lnTo>
                  <a:pt x="15013" y="7129"/>
                </a:lnTo>
                <a:lnTo>
                  <a:pt x="15038" y="7154"/>
                </a:lnTo>
                <a:lnTo>
                  <a:pt x="15086" y="7202"/>
                </a:lnTo>
                <a:lnTo>
                  <a:pt x="15208" y="7227"/>
                </a:lnTo>
                <a:lnTo>
                  <a:pt x="15403" y="7227"/>
                </a:lnTo>
                <a:lnTo>
                  <a:pt x="15622" y="7178"/>
                </a:lnTo>
                <a:lnTo>
                  <a:pt x="15841" y="7129"/>
                </a:lnTo>
                <a:lnTo>
                  <a:pt x="16108" y="7056"/>
                </a:lnTo>
                <a:lnTo>
                  <a:pt x="16108" y="7397"/>
                </a:lnTo>
                <a:lnTo>
                  <a:pt x="16108" y="7713"/>
                </a:lnTo>
                <a:lnTo>
                  <a:pt x="16035" y="7713"/>
                </a:lnTo>
                <a:lnTo>
                  <a:pt x="15670" y="7762"/>
                </a:lnTo>
                <a:lnTo>
                  <a:pt x="15330" y="7786"/>
                </a:lnTo>
                <a:lnTo>
                  <a:pt x="14965" y="7835"/>
                </a:lnTo>
                <a:lnTo>
                  <a:pt x="14600" y="7932"/>
                </a:lnTo>
                <a:lnTo>
                  <a:pt x="14575" y="7957"/>
                </a:lnTo>
                <a:lnTo>
                  <a:pt x="14575" y="7981"/>
                </a:lnTo>
                <a:lnTo>
                  <a:pt x="14575" y="8005"/>
                </a:lnTo>
                <a:lnTo>
                  <a:pt x="14600" y="8030"/>
                </a:lnTo>
                <a:lnTo>
                  <a:pt x="15330" y="8151"/>
                </a:lnTo>
                <a:lnTo>
                  <a:pt x="15500" y="8176"/>
                </a:lnTo>
                <a:lnTo>
                  <a:pt x="15695" y="8200"/>
                </a:lnTo>
                <a:lnTo>
                  <a:pt x="15865" y="8176"/>
                </a:lnTo>
                <a:lnTo>
                  <a:pt x="16035" y="8127"/>
                </a:lnTo>
                <a:lnTo>
                  <a:pt x="16035" y="8176"/>
                </a:lnTo>
                <a:lnTo>
                  <a:pt x="15938" y="8565"/>
                </a:lnTo>
                <a:lnTo>
                  <a:pt x="15816" y="8930"/>
                </a:lnTo>
                <a:lnTo>
                  <a:pt x="15524" y="8881"/>
                </a:lnTo>
                <a:lnTo>
                  <a:pt x="15232" y="8833"/>
                </a:lnTo>
                <a:lnTo>
                  <a:pt x="15013" y="8784"/>
                </a:lnTo>
                <a:lnTo>
                  <a:pt x="14794" y="8760"/>
                </a:lnTo>
                <a:lnTo>
                  <a:pt x="14332" y="8784"/>
                </a:lnTo>
                <a:lnTo>
                  <a:pt x="14308" y="8784"/>
                </a:lnTo>
                <a:lnTo>
                  <a:pt x="14308" y="8808"/>
                </a:lnTo>
                <a:lnTo>
                  <a:pt x="14308" y="8833"/>
                </a:lnTo>
                <a:lnTo>
                  <a:pt x="14332" y="8833"/>
                </a:lnTo>
                <a:lnTo>
                  <a:pt x="14478" y="8881"/>
                </a:lnTo>
                <a:lnTo>
                  <a:pt x="14624" y="8954"/>
                </a:lnTo>
                <a:lnTo>
                  <a:pt x="14965" y="9125"/>
                </a:lnTo>
                <a:lnTo>
                  <a:pt x="15281" y="9271"/>
                </a:lnTo>
                <a:lnTo>
                  <a:pt x="15451" y="9319"/>
                </a:lnTo>
                <a:lnTo>
                  <a:pt x="15622" y="9368"/>
                </a:lnTo>
                <a:lnTo>
                  <a:pt x="15500" y="9636"/>
                </a:lnTo>
                <a:lnTo>
                  <a:pt x="15354" y="9903"/>
                </a:lnTo>
                <a:lnTo>
                  <a:pt x="15135" y="9782"/>
                </a:lnTo>
                <a:lnTo>
                  <a:pt x="14916" y="9684"/>
                </a:lnTo>
                <a:lnTo>
                  <a:pt x="14429" y="9563"/>
                </a:lnTo>
                <a:lnTo>
                  <a:pt x="14210" y="9490"/>
                </a:lnTo>
                <a:lnTo>
                  <a:pt x="13943" y="9441"/>
                </a:lnTo>
                <a:lnTo>
                  <a:pt x="13699" y="9417"/>
                </a:lnTo>
                <a:lnTo>
                  <a:pt x="13553" y="9417"/>
                </a:lnTo>
                <a:lnTo>
                  <a:pt x="13456" y="9465"/>
                </a:lnTo>
                <a:lnTo>
                  <a:pt x="13432" y="9490"/>
                </a:lnTo>
                <a:lnTo>
                  <a:pt x="13432" y="9514"/>
                </a:lnTo>
                <a:lnTo>
                  <a:pt x="13578" y="9636"/>
                </a:lnTo>
                <a:lnTo>
                  <a:pt x="13772" y="9733"/>
                </a:lnTo>
                <a:lnTo>
                  <a:pt x="14137" y="9855"/>
                </a:lnTo>
                <a:lnTo>
                  <a:pt x="14648" y="10049"/>
                </a:lnTo>
                <a:lnTo>
                  <a:pt x="14892" y="10147"/>
                </a:lnTo>
                <a:lnTo>
                  <a:pt x="15135" y="10244"/>
                </a:lnTo>
                <a:lnTo>
                  <a:pt x="14794" y="10706"/>
                </a:lnTo>
                <a:lnTo>
                  <a:pt x="14721" y="10658"/>
                </a:lnTo>
                <a:lnTo>
                  <a:pt x="14624" y="10633"/>
                </a:lnTo>
                <a:lnTo>
                  <a:pt x="14405" y="10560"/>
                </a:lnTo>
                <a:lnTo>
                  <a:pt x="13991" y="10512"/>
                </a:lnTo>
                <a:lnTo>
                  <a:pt x="13772" y="10439"/>
                </a:lnTo>
                <a:lnTo>
                  <a:pt x="13505" y="10366"/>
                </a:lnTo>
                <a:lnTo>
                  <a:pt x="13359" y="10341"/>
                </a:lnTo>
                <a:lnTo>
                  <a:pt x="13213" y="10317"/>
                </a:lnTo>
                <a:lnTo>
                  <a:pt x="13115" y="10341"/>
                </a:lnTo>
                <a:lnTo>
                  <a:pt x="12994" y="10390"/>
                </a:lnTo>
                <a:lnTo>
                  <a:pt x="12994" y="10414"/>
                </a:lnTo>
                <a:lnTo>
                  <a:pt x="13018" y="10536"/>
                </a:lnTo>
                <a:lnTo>
                  <a:pt x="13091" y="10609"/>
                </a:lnTo>
                <a:lnTo>
                  <a:pt x="13188" y="10682"/>
                </a:lnTo>
                <a:lnTo>
                  <a:pt x="13310" y="10731"/>
                </a:lnTo>
                <a:lnTo>
                  <a:pt x="13553" y="10828"/>
                </a:lnTo>
                <a:lnTo>
                  <a:pt x="13772" y="10877"/>
                </a:lnTo>
                <a:lnTo>
                  <a:pt x="14113" y="10998"/>
                </a:lnTo>
                <a:lnTo>
                  <a:pt x="14308" y="11047"/>
                </a:lnTo>
                <a:lnTo>
                  <a:pt x="14502" y="11071"/>
                </a:lnTo>
                <a:lnTo>
                  <a:pt x="14089" y="11509"/>
                </a:lnTo>
                <a:lnTo>
                  <a:pt x="13943" y="11412"/>
                </a:lnTo>
                <a:lnTo>
                  <a:pt x="13772" y="11339"/>
                </a:lnTo>
                <a:lnTo>
                  <a:pt x="13432" y="11242"/>
                </a:lnTo>
                <a:lnTo>
                  <a:pt x="13067" y="11144"/>
                </a:lnTo>
                <a:lnTo>
                  <a:pt x="12702" y="11071"/>
                </a:lnTo>
                <a:lnTo>
                  <a:pt x="12337" y="11047"/>
                </a:lnTo>
                <a:lnTo>
                  <a:pt x="11972" y="11096"/>
                </a:lnTo>
                <a:lnTo>
                  <a:pt x="11947" y="11096"/>
                </a:lnTo>
                <a:lnTo>
                  <a:pt x="11899" y="11120"/>
                </a:lnTo>
                <a:lnTo>
                  <a:pt x="11874" y="11193"/>
                </a:lnTo>
                <a:lnTo>
                  <a:pt x="11850" y="11266"/>
                </a:lnTo>
                <a:lnTo>
                  <a:pt x="11874" y="11290"/>
                </a:lnTo>
                <a:lnTo>
                  <a:pt x="11899" y="11363"/>
                </a:lnTo>
                <a:lnTo>
                  <a:pt x="11972" y="11412"/>
                </a:lnTo>
                <a:lnTo>
                  <a:pt x="12580" y="11509"/>
                </a:lnTo>
                <a:lnTo>
                  <a:pt x="12872" y="11582"/>
                </a:lnTo>
                <a:lnTo>
                  <a:pt x="13164" y="11655"/>
                </a:lnTo>
                <a:lnTo>
                  <a:pt x="13432" y="11753"/>
                </a:lnTo>
                <a:lnTo>
                  <a:pt x="13675" y="11850"/>
                </a:lnTo>
                <a:lnTo>
                  <a:pt x="13359" y="12118"/>
                </a:lnTo>
                <a:lnTo>
                  <a:pt x="13018" y="12337"/>
                </a:lnTo>
                <a:lnTo>
                  <a:pt x="12994" y="12288"/>
                </a:lnTo>
                <a:lnTo>
                  <a:pt x="12945" y="12239"/>
                </a:lnTo>
                <a:lnTo>
                  <a:pt x="12775" y="12166"/>
                </a:lnTo>
                <a:lnTo>
                  <a:pt x="12604" y="12142"/>
                </a:lnTo>
                <a:lnTo>
                  <a:pt x="12410" y="12118"/>
                </a:lnTo>
                <a:lnTo>
                  <a:pt x="12215" y="12069"/>
                </a:lnTo>
                <a:lnTo>
                  <a:pt x="11850" y="11947"/>
                </a:lnTo>
                <a:lnTo>
                  <a:pt x="11558" y="11826"/>
                </a:lnTo>
                <a:lnTo>
                  <a:pt x="11242" y="11704"/>
                </a:lnTo>
                <a:lnTo>
                  <a:pt x="11096" y="11655"/>
                </a:lnTo>
                <a:lnTo>
                  <a:pt x="10950" y="11607"/>
                </a:lnTo>
                <a:lnTo>
                  <a:pt x="10779" y="11582"/>
                </a:lnTo>
                <a:lnTo>
                  <a:pt x="10633" y="11582"/>
                </a:lnTo>
                <a:lnTo>
                  <a:pt x="10609" y="11607"/>
                </a:lnTo>
                <a:lnTo>
                  <a:pt x="10609" y="11655"/>
                </a:lnTo>
                <a:lnTo>
                  <a:pt x="10682" y="11753"/>
                </a:lnTo>
                <a:lnTo>
                  <a:pt x="10804" y="11874"/>
                </a:lnTo>
                <a:lnTo>
                  <a:pt x="10925" y="11947"/>
                </a:lnTo>
                <a:lnTo>
                  <a:pt x="11047" y="12045"/>
                </a:lnTo>
                <a:lnTo>
                  <a:pt x="11315" y="12166"/>
                </a:lnTo>
                <a:lnTo>
                  <a:pt x="11582" y="12288"/>
                </a:lnTo>
                <a:lnTo>
                  <a:pt x="11826" y="12385"/>
                </a:lnTo>
                <a:lnTo>
                  <a:pt x="12093" y="12483"/>
                </a:lnTo>
                <a:lnTo>
                  <a:pt x="12361" y="12556"/>
                </a:lnTo>
                <a:lnTo>
                  <a:pt x="12507" y="12580"/>
                </a:lnTo>
                <a:lnTo>
                  <a:pt x="12629" y="12580"/>
                </a:lnTo>
                <a:lnTo>
                  <a:pt x="12239" y="12799"/>
                </a:lnTo>
                <a:lnTo>
                  <a:pt x="11850" y="12969"/>
                </a:lnTo>
                <a:lnTo>
                  <a:pt x="11801" y="12921"/>
                </a:lnTo>
                <a:lnTo>
                  <a:pt x="11680" y="12823"/>
                </a:lnTo>
                <a:lnTo>
                  <a:pt x="11558" y="12775"/>
                </a:lnTo>
                <a:lnTo>
                  <a:pt x="11266" y="12677"/>
                </a:lnTo>
                <a:lnTo>
                  <a:pt x="10998" y="12604"/>
                </a:lnTo>
                <a:lnTo>
                  <a:pt x="10731" y="12531"/>
                </a:lnTo>
                <a:lnTo>
                  <a:pt x="10585" y="12458"/>
                </a:lnTo>
                <a:lnTo>
                  <a:pt x="10439" y="12385"/>
                </a:lnTo>
                <a:lnTo>
                  <a:pt x="10171" y="12239"/>
                </a:lnTo>
                <a:lnTo>
                  <a:pt x="10025" y="12166"/>
                </a:lnTo>
                <a:lnTo>
                  <a:pt x="9879" y="12118"/>
                </a:lnTo>
                <a:lnTo>
                  <a:pt x="9733" y="12093"/>
                </a:lnTo>
                <a:lnTo>
                  <a:pt x="9563" y="12093"/>
                </a:lnTo>
                <a:lnTo>
                  <a:pt x="9514" y="12118"/>
                </a:lnTo>
                <a:lnTo>
                  <a:pt x="9490" y="12142"/>
                </a:lnTo>
                <a:lnTo>
                  <a:pt x="9490" y="12191"/>
                </a:lnTo>
                <a:lnTo>
                  <a:pt x="9514" y="12215"/>
                </a:lnTo>
                <a:lnTo>
                  <a:pt x="9733" y="12410"/>
                </a:lnTo>
                <a:lnTo>
                  <a:pt x="9952" y="12580"/>
                </a:lnTo>
                <a:lnTo>
                  <a:pt x="10220" y="12750"/>
                </a:lnTo>
                <a:lnTo>
                  <a:pt x="10463" y="12872"/>
                </a:lnTo>
                <a:lnTo>
                  <a:pt x="10682" y="12969"/>
                </a:lnTo>
                <a:lnTo>
                  <a:pt x="10901" y="13042"/>
                </a:lnTo>
                <a:lnTo>
                  <a:pt x="11363" y="13188"/>
                </a:lnTo>
                <a:lnTo>
                  <a:pt x="10852" y="13359"/>
                </a:lnTo>
                <a:lnTo>
                  <a:pt x="10317" y="13505"/>
                </a:lnTo>
                <a:lnTo>
                  <a:pt x="10317" y="13480"/>
                </a:lnTo>
                <a:lnTo>
                  <a:pt x="10366" y="13359"/>
                </a:lnTo>
                <a:lnTo>
                  <a:pt x="10366" y="13310"/>
                </a:lnTo>
                <a:lnTo>
                  <a:pt x="10342" y="13261"/>
                </a:lnTo>
                <a:lnTo>
                  <a:pt x="10293" y="13213"/>
                </a:lnTo>
                <a:lnTo>
                  <a:pt x="10244" y="13164"/>
                </a:lnTo>
                <a:lnTo>
                  <a:pt x="9198" y="12604"/>
                </a:lnTo>
                <a:lnTo>
                  <a:pt x="9028" y="12507"/>
                </a:lnTo>
                <a:lnTo>
                  <a:pt x="8809" y="12410"/>
                </a:lnTo>
                <a:lnTo>
                  <a:pt x="8711" y="12385"/>
                </a:lnTo>
                <a:lnTo>
                  <a:pt x="8590" y="12361"/>
                </a:lnTo>
                <a:lnTo>
                  <a:pt x="8492" y="12385"/>
                </a:lnTo>
                <a:lnTo>
                  <a:pt x="8419" y="12434"/>
                </a:lnTo>
                <a:lnTo>
                  <a:pt x="8419" y="12458"/>
                </a:lnTo>
                <a:lnTo>
                  <a:pt x="8444" y="12556"/>
                </a:lnTo>
                <a:lnTo>
                  <a:pt x="8517" y="12629"/>
                </a:lnTo>
                <a:lnTo>
                  <a:pt x="8687" y="12799"/>
                </a:lnTo>
                <a:lnTo>
                  <a:pt x="9028" y="13042"/>
                </a:lnTo>
                <a:lnTo>
                  <a:pt x="9490" y="13334"/>
                </a:lnTo>
                <a:lnTo>
                  <a:pt x="9733" y="13456"/>
                </a:lnTo>
                <a:lnTo>
                  <a:pt x="10001" y="13553"/>
                </a:lnTo>
                <a:lnTo>
                  <a:pt x="9539" y="13651"/>
                </a:lnTo>
                <a:lnTo>
                  <a:pt x="9076" y="13699"/>
                </a:lnTo>
                <a:lnTo>
                  <a:pt x="9052" y="13651"/>
                </a:lnTo>
                <a:lnTo>
                  <a:pt x="8857" y="13480"/>
                </a:lnTo>
                <a:lnTo>
                  <a:pt x="8638" y="13334"/>
                </a:lnTo>
                <a:lnTo>
                  <a:pt x="8176" y="13067"/>
                </a:lnTo>
                <a:lnTo>
                  <a:pt x="7762" y="12799"/>
                </a:lnTo>
                <a:lnTo>
                  <a:pt x="7568" y="12677"/>
                </a:lnTo>
                <a:lnTo>
                  <a:pt x="7349" y="12604"/>
                </a:lnTo>
                <a:lnTo>
                  <a:pt x="7300" y="12604"/>
                </a:lnTo>
                <a:lnTo>
                  <a:pt x="7276" y="12653"/>
                </a:lnTo>
                <a:lnTo>
                  <a:pt x="7276" y="12775"/>
                </a:lnTo>
                <a:lnTo>
                  <a:pt x="7300" y="12872"/>
                </a:lnTo>
                <a:lnTo>
                  <a:pt x="7373" y="12969"/>
                </a:lnTo>
                <a:lnTo>
                  <a:pt x="7446" y="13042"/>
                </a:lnTo>
                <a:lnTo>
                  <a:pt x="7616" y="13213"/>
                </a:lnTo>
                <a:lnTo>
                  <a:pt x="7787" y="13334"/>
                </a:lnTo>
                <a:lnTo>
                  <a:pt x="8103" y="13553"/>
                </a:lnTo>
                <a:lnTo>
                  <a:pt x="8444" y="13748"/>
                </a:lnTo>
                <a:lnTo>
                  <a:pt x="8346" y="13748"/>
                </a:lnTo>
                <a:lnTo>
                  <a:pt x="7835" y="13772"/>
                </a:lnTo>
                <a:lnTo>
                  <a:pt x="7349" y="13724"/>
                </a:lnTo>
                <a:lnTo>
                  <a:pt x="7373" y="13699"/>
                </a:lnTo>
                <a:lnTo>
                  <a:pt x="7397" y="13651"/>
                </a:lnTo>
                <a:lnTo>
                  <a:pt x="7422" y="13578"/>
                </a:lnTo>
                <a:lnTo>
                  <a:pt x="7397" y="13529"/>
                </a:lnTo>
                <a:lnTo>
                  <a:pt x="7373" y="13456"/>
                </a:lnTo>
                <a:lnTo>
                  <a:pt x="7324" y="13383"/>
                </a:lnTo>
                <a:lnTo>
                  <a:pt x="7203" y="13286"/>
                </a:lnTo>
                <a:lnTo>
                  <a:pt x="6911" y="13091"/>
                </a:lnTo>
                <a:lnTo>
                  <a:pt x="6643" y="12872"/>
                </a:lnTo>
                <a:lnTo>
                  <a:pt x="6521" y="12799"/>
                </a:lnTo>
                <a:lnTo>
                  <a:pt x="6448" y="12750"/>
                </a:lnTo>
                <a:lnTo>
                  <a:pt x="6424" y="12702"/>
                </a:lnTo>
                <a:lnTo>
                  <a:pt x="6424" y="12677"/>
                </a:lnTo>
                <a:lnTo>
                  <a:pt x="6400" y="12677"/>
                </a:lnTo>
                <a:lnTo>
                  <a:pt x="6375" y="12702"/>
                </a:lnTo>
                <a:lnTo>
                  <a:pt x="6351" y="12775"/>
                </a:lnTo>
                <a:lnTo>
                  <a:pt x="6327" y="12823"/>
                </a:lnTo>
                <a:lnTo>
                  <a:pt x="6351" y="12969"/>
                </a:lnTo>
                <a:lnTo>
                  <a:pt x="6400" y="13042"/>
                </a:lnTo>
                <a:lnTo>
                  <a:pt x="6448" y="13140"/>
                </a:lnTo>
                <a:lnTo>
                  <a:pt x="6570" y="13286"/>
                </a:lnTo>
                <a:lnTo>
                  <a:pt x="6716" y="13432"/>
                </a:lnTo>
                <a:lnTo>
                  <a:pt x="6862" y="13553"/>
                </a:lnTo>
                <a:lnTo>
                  <a:pt x="7032" y="13675"/>
                </a:lnTo>
                <a:lnTo>
                  <a:pt x="7032" y="13675"/>
                </a:lnTo>
                <a:lnTo>
                  <a:pt x="6619" y="13578"/>
                </a:lnTo>
                <a:lnTo>
                  <a:pt x="6229" y="13456"/>
                </a:lnTo>
                <a:lnTo>
                  <a:pt x="5864" y="13334"/>
                </a:lnTo>
                <a:lnTo>
                  <a:pt x="5670" y="13286"/>
                </a:lnTo>
                <a:lnTo>
                  <a:pt x="5475" y="13261"/>
                </a:lnTo>
                <a:lnTo>
                  <a:pt x="5280" y="13237"/>
                </a:lnTo>
                <a:lnTo>
                  <a:pt x="5086" y="13261"/>
                </a:lnTo>
                <a:lnTo>
                  <a:pt x="4988" y="13286"/>
                </a:lnTo>
                <a:lnTo>
                  <a:pt x="4915" y="13334"/>
                </a:lnTo>
                <a:lnTo>
                  <a:pt x="4842" y="13407"/>
                </a:lnTo>
                <a:lnTo>
                  <a:pt x="4818" y="13505"/>
                </a:lnTo>
                <a:lnTo>
                  <a:pt x="4672" y="13651"/>
                </a:lnTo>
                <a:lnTo>
                  <a:pt x="4502" y="13797"/>
                </a:lnTo>
                <a:lnTo>
                  <a:pt x="4331" y="13943"/>
                </a:lnTo>
                <a:lnTo>
                  <a:pt x="4161" y="14064"/>
                </a:lnTo>
                <a:lnTo>
                  <a:pt x="3869" y="14259"/>
                </a:lnTo>
                <a:lnTo>
                  <a:pt x="3553" y="14405"/>
                </a:lnTo>
                <a:lnTo>
                  <a:pt x="3212" y="14551"/>
                </a:lnTo>
                <a:lnTo>
                  <a:pt x="2896" y="14648"/>
                </a:lnTo>
                <a:lnTo>
                  <a:pt x="2555" y="14745"/>
                </a:lnTo>
                <a:lnTo>
                  <a:pt x="2190" y="14818"/>
                </a:lnTo>
                <a:lnTo>
                  <a:pt x="1825" y="14867"/>
                </a:lnTo>
                <a:lnTo>
                  <a:pt x="1485" y="14891"/>
                </a:lnTo>
                <a:lnTo>
                  <a:pt x="1314" y="14891"/>
                </a:lnTo>
                <a:lnTo>
                  <a:pt x="1144" y="14867"/>
                </a:lnTo>
                <a:lnTo>
                  <a:pt x="1436" y="14672"/>
                </a:lnTo>
                <a:lnTo>
                  <a:pt x="1728" y="14453"/>
                </a:lnTo>
                <a:lnTo>
                  <a:pt x="1996" y="14210"/>
                </a:lnTo>
                <a:lnTo>
                  <a:pt x="2239" y="13991"/>
                </a:lnTo>
                <a:lnTo>
                  <a:pt x="2604" y="13626"/>
                </a:lnTo>
                <a:lnTo>
                  <a:pt x="2774" y="13432"/>
                </a:lnTo>
                <a:lnTo>
                  <a:pt x="2944" y="13188"/>
                </a:lnTo>
                <a:lnTo>
                  <a:pt x="3066" y="12945"/>
                </a:lnTo>
                <a:lnTo>
                  <a:pt x="3163" y="12702"/>
                </a:lnTo>
                <a:lnTo>
                  <a:pt x="3212" y="12458"/>
                </a:lnTo>
                <a:lnTo>
                  <a:pt x="3212" y="12337"/>
                </a:lnTo>
                <a:lnTo>
                  <a:pt x="3212" y="12215"/>
                </a:lnTo>
                <a:lnTo>
                  <a:pt x="3236" y="12118"/>
                </a:lnTo>
                <a:lnTo>
                  <a:pt x="3212" y="12045"/>
                </a:lnTo>
                <a:lnTo>
                  <a:pt x="3188" y="11972"/>
                </a:lnTo>
                <a:lnTo>
                  <a:pt x="3115" y="11923"/>
                </a:lnTo>
                <a:lnTo>
                  <a:pt x="2920" y="11826"/>
                </a:lnTo>
                <a:lnTo>
                  <a:pt x="2750" y="11704"/>
                </a:lnTo>
                <a:lnTo>
                  <a:pt x="2409" y="11461"/>
                </a:lnTo>
                <a:lnTo>
                  <a:pt x="2117" y="11169"/>
                </a:lnTo>
                <a:lnTo>
                  <a:pt x="1850" y="10852"/>
                </a:lnTo>
                <a:lnTo>
                  <a:pt x="1631" y="10512"/>
                </a:lnTo>
                <a:lnTo>
                  <a:pt x="1412" y="10147"/>
                </a:lnTo>
                <a:lnTo>
                  <a:pt x="1241" y="9757"/>
                </a:lnTo>
                <a:lnTo>
                  <a:pt x="1095" y="9368"/>
                </a:lnTo>
                <a:lnTo>
                  <a:pt x="949" y="8979"/>
                </a:lnTo>
                <a:lnTo>
                  <a:pt x="828" y="8565"/>
                </a:lnTo>
                <a:lnTo>
                  <a:pt x="755" y="8127"/>
                </a:lnTo>
                <a:lnTo>
                  <a:pt x="682" y="7689"/>
                </a:lnTo>
                <a:lnTo>
                  <a:pt x="657" y="7251"/>
                </a:lnTo>
                <a:lnTo>
                  <a:pt x="657" y="6837"/>
                </a:lnTo>
                <a:lnTo>
                  <a:pt x="706" y="6399"/>
                </a:lnTo>
                <a:lnTo>
                  <a:pt x="803" y="5986"/>
                </a:lnTo>
                <a:lnTo>
                  <a:pt x="925" y="5548"/>
                </a:lnTo>
                <a:lnTo>
                  <a:pt x="1120" y="5110"/>
                </a:lnTo>
                <a:lnTo>
                  <a:pt x="1339" y="4696"/>
                </a:lnTo>
                <a:lnTo>
                  <a:pt x="1606" y="4307"/>
                </a:lnTo>
                <a:lnTo>
                  <a:pt x="1898" y="3869"/>
                </a:lnTo>
                <a:lnTo>
                  <a:pt x="2166" y="3431"/>
                </a:lnTo>
                <a:lnTo>
                  <a:pt x="2434" y="3017"/>
                </a:lnTo>
                <a:lnTo>
                  <a:pt x="2604" y="2823"/>
                </a:lnTo>
                <a:lnTo>
                  <a:pt x="2774" y="2628"/>
                </a:lnTo>
                <a:lnTo>
                  <a:pt x="3115" y="2336"/>
                </a:lnTo>
                <a:lnTo>
                  <a:pt x="3431" y="2068"/>
                </a:lnTo>
                <a:lnTo>
                  <a:pt x="3772" y="1825"/>
                </a:lnTo>
                <a:lnTo>
                  <a:pt x="4137" y="1582"/>
                </a:lnTo>
                <a:lnTo>
                  <a:pt x="4502" y="1387"/>
                </a:lnTo>
                <a:lnTo>
                  <a:pt x="4867" y="1192"/>
                </a:lnTo>
                <a:lnTo>
                  <a:pt x="5256" y="1046"/>
                </a:lnTo>
                <a:lnTo>
                  <a:pt x="5670" y="900"/>
                </a:lnTo>
                <a:lnTo>
                  <a:pt x="6083" y="803"/>
                </a:lnTo>
                <a:lnTo>
                  <a:pt x="6497" y="706"/>
                </a:lnTo>
                <a:lnTo>
                  <a:pt x="6935" y="633"/>
                </a:lnTo>
                <a:lnTo>
                  <a:pt x="7373" y="584"/>
                </a:lnTo>
                <a:lnTo>
                  <a:pt x="7811" y="535"/>
                </a:lnTo>
                <a:lnTo>
                  <a:pt x="8249" y="511"/>
                </a:lnTo>
                <a:close/>
                <a:moveTo>
                  <a:pt x="8444" y="0"/>
                </a:moveTo>
                <a:lnTo>
                  <a:pt x="7641" y="24"/>
                </a:lnTo>
                <a:lnTo>
                  <a:pt x="6838" y="122"/>
                </a:lnTo>
                <a:lnTo>
                  <a:pt x="6351" y="195"/>
                </a:lnTo>
                <a:lnTo>
                  <a:pt x="5889" y="292"/>
                </a:lnTo>
                <a:lnTo>
                  <a:pt x="5426" y="414"/>
                </a:lnTo>
                <a:lnTo>
                  <a:pt x="4964" y="560"/>
                </a:lnTo>
                <a:lnTo>
                  <a:pt x="4502" y="730"/>
                </a:lnTo>
                <a:lnTo>
                  <a:pt x="4088" y="949"/>
                </a:lnTo>
                <a:lnTo>
                  <a:pt x="3674" y="1217"/>
                </a:lnTo>
                <a:lnTo>
                  <a:pt x="3285" y="1509"/>
                </a:lnTo>
                <a:lnTo>
                  <a:pt x="2823" y="1922"/>
                </a:lnTo>
                <a:lnTo>
                  <a:pt x="2385" y="2312"/>
                </a:lnTo>
                <a:lnTo>
                  <a:pt x="2166" y="2531"/>
                </a:lnTo>
                <a:lnTo>
                  <a:pt x="1947" y="2725"/>
                </a:lnTo>
                <a:lnTo>
                  <a:pt x="1752" y="2969"/>
                </a:lnTo>
                <a:lnTo>
                  <a:pt x="1582" y="3212"/>
                </a:lnTo>
                <a:lnTo>
                  <a:pt x="1266" y="3723"/>
                </a:lnTo>
                <a:lnTo>
                  <a:pt x="974" y="4283"/>
                </a:lnTo>
                <a:lnTo>
                  <a:pt x="682" y="4842"/>
                </a:lnTo>
                <a:lnTo>
                  <a:pt x="438" y="5402"/>
                </a:lnTo>
                <a:lnTo>
                  <a:pt x="341" y="5645"/>
                </a:lnTo>
                <a:lnTo>
                  <a:pt x="268" y="5889"/>
                </a:lnTo>
                <a:lnTo>
                  <a:pt x="195" y="6132"/>
                </a:lnTo>
                <a:lnTo>
                  <a:pt x="146" y="6375"/>
                </a:lnTo>
                <a:lnTo>
                  <a:pt x="122" y="6886"/>
                </a:lnTo>
                <a:lnTo>
                  <a:pt x="122" y="7397"/>
                </a:lnTo>
                <a:lnTo>
                  <a:pt x="171" y="7908"/>
                </a:lnTo>
                <a:lnTo>
                  <a:pt x="268" y="8419"/>
                </a:lnTo>
                <a:lnTo>
                  <a:pt x="390" y="8906"/>
                </a:lnTo>
                <a:lnTo>
                  <a:pt x="536" y="9392"/>
                </a:lnTo>
                <a:lnTo>
                  <a:pt x="682" y="9830"/>
                </a:lnTo>
                <a:lnTo>
                  <a:pt x="876" y="10244"/>
                </a:lnTo>
                <a:lnTo>
                  <a:pt x="1095" y="10658"/>
                </a:lnTo>
                <a:lnTo>
                  <a:pt x="1339" y="11047"/>
                </a:lnTo>
                <a:lnTo>
                  <a:pt x="1631" y="11412"/>
                </a:lnTo>
                <a:lnTo>
                  <a:pt x="1947" y="11728"/>
                </a:lnTo>
                <a:lnTo>
                  <a:pt x="2117" y="11874"/>
                </a:lnTo>
                <a:lnTo>
                  <a:pt x="2312" y="12020"/>
                </a:lnTo>
                <a:lnTo>
                  <a:pt x="2507" y="12142"/>
                </a:lnTo>
                <a:lnTo>
                  <a:pt x="2701" y="12239"/>
                </a:lnTo>
                <a:lnTo>
                  <a:pt x="2677" y="12458"/>
                </a:lnTo>
                <a:lnTo>
                  <a:pt x="2604" y="12653"/>
                </a:lnTo>
                <a:lnTo>
                  <a:pt x="2482" y="12848"/>
                </a:lnTo>
                <a:lnTo>
                  <a:pt x="2361" y="13042"/>
                </a:lnTo>
                <a:lnTo>
                  <a:pt x="2215" y="13213"/>
                </a:lnTo>
                <a:lnTo>
                  <a:pt x="2069" y="13359"/>
                </a:lnTo>
                <a:lnTo>
                  <a:pt x="1752" y="13675"/>
                </a:lnTo>
                <a:lnTo>
                  <a:pt x="1412" y="13967"/>
                </a:lnTo>
                <a:lnTo>
                  <a:pt x="1047" y="14259"/>
                </a:lnTo>
                <a:lnTo>
                  <a:pt x="828" y="14381"/>
                </a:lnTo>
                <a:lnTo>
                  <a:pt x="633" y="14478"/>
                </a:lnTo>
                <a:lnTo>
                  <a:pt x="414" y="14575"/>
                </a:lnTo>
                <a:lnTo>
                  <a:pt x="195" y="14648"/>
                </a:lnTo>
                <a:lnTo>
                  <a:pt x="98" y="14697"/>
                </a:lnTo>
                <a:lnTo>
                  <a:pt x="25" y="14794"/>
                </a:lnTo>
                <a:lnTo>
                  <a:pt x="0" y="14891"/>
                </a:lnTo>
                <a:lnTo>
                  <a:pt x="25" y="14989"/>
                </a:lnTo>
                <a:lnTo>
                  <a:pt x="49" y="15086"/>
                </a:lnTo>
                <a:lnTo>
                  <a:pt x="146" y="15159"/>
                </a:lnTo>
                <a:lnTo>
                  <a:pt x="244" y="15208"/>
                </a:lnTo>
                <a:lnTo>
                  <a:pt x="365" y="15208"/>
                </a:lnTo>
                <a:lnTo>
                  <a:pt x="414" y="15183"/>
                </a:lnTo>
                <a:lnTo>
                  <a:pt x="560" y="15256"/>
                </a:lnTo>
                <a:lnTo>
                  <a:pt x="682" y="15305"/>
                </a:lnTo>
                <a:lnTo>
                  <a:pt x="998" y="15378"/>
                </a:lnTo>
                <a:lnTo>
                  <a:pt x="1314" y="15402"/>
                </a:lnTo>
                <a:lnTo>
                  <a:pt x="1679" y="15402"/>
                </a:lnTo>
                <a:lnTo>
                  <a:pt x="2020" y="15354"/>
                </a:lnTo>
                <a:lnTo>
                  <a:pt x="2336" y="15305"/>
                </a:lnTo>
                <a:lnTo>
                  <a:pt x="2896" y="15183"/>
                </a:lnTo>
                <a:lnTo>
                  <a:pt x="3261" y="15062"/>
                </a:lnTo>
                <a:lnTo>
                  <a:pt x="3626" y="14916"/>
                </a:lnTo>
                <a:lnTo>
                  <a:pt x="3991" y="14770"/>
                </a:lnTo>
                <a:lnTo>
                  <a:pt x="4331" y="14575"/>
                </a:lnTo>
                <a:lnTo>
                  <a:pt x="4575" y="14429"/>
                </a:lnTo>
                <a:lnTo>
                  <a:pt x="4818" y="14259"/>
                </a:lnTo>
                <a:lnTo>
                  <a:pt x="5037" y="14040"/>
                </a:lnTo>
                <a:lnTo>
                  <a:pt x="5134" y="13918"/>
                </a:lnTo>
                <a:lnTo>
                  <a:pt x="5207" y="13797"/>
                </a:lnTo>
                <a:lnTo>
                  <a:pt x="5426" y="13821"/>
                </a:lnTo>
                <a:lnTo>
                  <a:pt x="5645" y="13845"/>
                </a:lnTo>
                <a:lnTo>
                  <a:pt x="6059" y="13967"/>
                </a:lnTo>
                <a:lnTo>
                  <a:pt x="6497" y="14113"/>
                </a:lnTo>
                <a:lnTo>
                  <a:pt x="6692" y="14186"/>
                </a:lnTo>
                <a:lnTo>
                  <a:pt x="6911" y="14235"/>
                </a:lnTo>
                <a:lnTo>
                  <a:pt x="7178" y="14283"/>
                </a:lnTo>
                <a:lnTo>
                  <a:pt x="7446" y="14308"/>
                </a:lnTo>
                <a:lnTo>
                  <a:pt x="7981" y="14332"/>
                </a:lnTo>
                <a:lnTo>
                  <a:pt x="8517" y="14308"/>
                </a:lnTo>
                <a:lnTo>
                  <a:pt x="9052" y="14259"/>
                </a:lnTo>
                <a:lnTo>
                  <a:pt x="9490" y="14210"/>
                </a:lnTo>
                <a:lnTo>
                  <a:pt x="9952" y="14137"/>
                </a:lnTo>
                <a:lnTo>
                  <a:pt x="10390" y="14040"/>
                </a:lnTo>
                <a:lnTo>
                  <a:pt x="10828" y="13918"/>
                </a:lnTo>
                <a:lnTo>
                  <a:pt x="11266" y="13797"/>
                </a:lnTo>
                <a:lnTo>
                  <a:pt x="11680" y="13651"/>
                </a:lnTo>
                <a:lnTo>
                  <a:pt x="12093" y="13480"/>
                </a:lnTo>
                <a:lnTo>
                  <a:pt x="12507" y="13286"/>
                </a:lnTo>
                <a:lnTo>
                  <a:pt x="12921" y="13067"/>
                </a:lnTo>
                <a:lnTo>
                  <a:pt x="13310" y="12823"/>
                </a:lnTo>
                <a:lnTo>
                  <a:pt x="13699" y="12556"/>
                </a:lnTo>
                <a:lnTo>
                  <a:pt x="14089" y="12264"/>
                </a:lnTo>
                <a:lnTo>
                  <a:pt x="14429" y="11947"/>
                </a:lnTo>
                <a:lnTo>
                  <a:pt x="14770" y="11607"/>
                </a:lnTo>
                <a:lnTo>
                  <a:pt x="15111" y="11266"/>
                </a:lnTo>
                <a:lnTo>
                  <a:pt x="15403" y="10901"/>
                </a:lnTo>
                <a:lnTo>
                  <a:pt x="15670" y="10512"/>
                </a:lnTo>
                <a:lnTo>
                  <a:pt x="15914" y="10098"/>
                </a:lnTo>
                <a:lnTo>
                  <a:pt x="16133" y="9684"/>
                </a:lnTo>
                <a:lnTo>
                  <a:pt x="16327" y="9246"/>
                </a:lnTo>
                <a:lnTo>
                  <a:pt x="16473" y="8808"/>
                </a:lnTo>
                <a:lnTo>
                  <a:pt x="16595" y="8346"/>
                </a:lnTo>
                <a:lnTo>
                  <a:pt x="16668" y="7884"/>
                </a:lnTo>
                <a:lnTo>
                  <a:pt x="16717" y="7421"/>
                </a:lnTo>
                <a:lnTo>
                  <a:pt x="16717" y="7178"/>
                </a:lnTo>
                <a:lnTo>
                  <a:pt x="16692" y="6959"/>
                </a:lnTo>
                <a:lnTo>
                  <a:pt x="16595" y="6497"/>
                </a:lnTo>
                <a:lnTo>
                  <a:pt x="16473" y="6035"/>
                </a:lnTo>
                <a:lnTo>
                  <a:pt x="16352" y="5597"/>
                </a:lnTo>
                <a:lnTo>
                  <a:pt x="16206" y="5134"/>
                </a:lnTo>
                <a:lnTo>
                  <a:pt x="16084" y="4672"/>
                </a:lnTo>
                <a:lnTo>
                  <a:pt x="15962" y="4210"/>
                </a:lnTo>
                <a:lnTo>
                  <a:pt x="15792" y="3772"/>
                </a:lnTo>
                <a:lnTo>
                  <a:pt x="15597" y="3358"/>
                </a:lnTo>
                <a:lnTo>
                  <a:pt x="15354" y="2993"/>
                </a:lnTo>
                <a:lnTo>
                  <a:pt x="15062" y="2652"/>
                </a:lnTo>
                <a:lnTo>
                  <a:pt x="14770" y="2336"/>
                </a:lnTo>
                <a:lnTo>
                  <a:pt x="14429" y="2044"/>
                </a:lnTo>
                <a:lnTo>
                  <a:pt x="14089" y="1776"/>
                </a:lnTo>
                <a:lnTo>
                  <a:pt x="13724" y="1509"/>
                </a:lnTo>
                <a:lnTo>
                  <a:pt x="13334" y="1265"/>
                </a:lnTo>
                <a:lnTo>
                  <a:pt x="12969" y="1046"/>
                </a:lnTo>
                <a:lnTo>
                  <a:pt x="12580" y="827"/>
                </a:lnTo>
                <a:lnTo>
                  <a:pt x="12166" y="633"/>
                </a:lnTo>
                <a:lnTo>
                  <a:pt x="11777" y="487"/>
                </a:lnTo>
                <a:lnTo>
                  <a:pt x="11363" y="341"/>
                </a:lnTo>
                <a:lnTo>
                  <a:pt x="10950" y="219"/>
                </a:lnTo>
                <a:lnTo>
                  <a:pt x="10512" y="146"/>
                </a:lnTo>
                <a:lnTo>
                  <a:pt x="10074" y="73"/>
                </a:lnTo>
                <a:lnTo>
                  <a:pt x="927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 - purple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09" name="Shape 109"/>
          <p:cNvSpPr txBox="1"/>
          <p:nvPr>
            <p:ph type="title"/>
          </p:nvPr>
        </p:nvSpPr>
        <p:spPr>
          <a:xfrm>
            <a:off x="0" y="6247250"/>
            <a:ext cx="91440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Shape 111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2" name="Shape 112"/>
          <p:cNvSpPr txBox="1"/>
          <p:nvPr>
            <p:ph type="title"/>
          </p:nvPr>
        </p:nvSpPr>
        <p:spPr>
          <a:xfrm>
            <a:off x="0" y="6247250"/>
            <a:ext cx="91440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/>
          <p:nvPr/>
        </p:nvSpPr>
        <p:spPr>
          <a:xfrm>
            <a:off x="0" y="6295100"/>
            <a:ext cx="9144000" cy="5628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15" name="Shape 115"/>
          <p:cNvSpPr txBox="1"/>
          <p:nvPr>
            <p:ph type="title"/>
          </p:nvPr>
        </p:nvSpPr>
        <p:spPr>
          <a:xfrm>
            <a:off x="0" y="6247250"/>
            <a:ext cx="9144000" cy="5061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 algn="ctr">
              <a:spcBef>
                <a:spcPts val="0"/>
              </a:spcBef>
              <a:buSzPct val="100000"/>
              <a:defRPr sz="1400"/>
            </a:lvl1pPr>
            <a:lvl2pPr lvl="1" rtl="0">
              <a:spcBef>
                <a:spcPts val="0"/>
              </a:spcBef>
              <a:buSzPct val="100000"/>
              <a:defRPr sz="1400"/>
            </a:lvl2pPr>
            <a:lvl3pPr lvl="2" rtl="0">
              <a:spcBef>
                <a:spcPts val="0"/>
              </a:spcBef>
              <a:buSzPct val="100000"/>
              <a:defRPr sz="1400"/>
            </a:lvl3pPr>
            <a:lvl4pPr lvl="3" rtl="0">
              <a:spcBef>
                <a:spcPts val="0"/>
              </a:spcBef>
              <a:buSzPct val="100000"/>
              <a:defRPr sz="1400"/>
            </a:lvl4pPr>
            <a:lvl5pPr lvl="4" rtl="0">
              <a:spcBef>
                <a:spcPts val="0"/>
              </a:spcBef>
              <a:buSzPct val="100000"/>
              <a:defRPr sz="1400"/>
            </a:lvl5pPr>
            <a:lvl6pPr lvl="5" rtl="0">
              <a:spcBef>
                <a:spcPts val="0"/>
              </a:spcBef>
              <a:buSzPct val="100000"/>
              <a:defRPr sz="1400"/>
            </a:lvl6pPr>
            <a:lvl7pPr lvl="6" rtl="0">
              <a:spcBef>
                <a:spcPts val="0"/>
              </a:spcBef>
              <a:buSzPct val="100000"/>
              <a:defRPr sz="1400"/>
            </a:lvl7pPr>
            <a:lvl8pPr lvl="7" rtl="0">
              <a:spcBef>
                <a:spcPts val="0"/>
              </a:spcBef>
              <a:buSzPct val="100000"/>
              <a:defRPr sz="1400"/>
            </a:lvl8pPr>
            <a:lvl9pPr lvl="8" rtl="0">
              <a:spcBef>
                <a:spcPts val="0"/>
              </a:spcBef>
              <a:buSzPct val="100000"/>
              <a:defRPr sz="1400"/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 - purple"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lank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Title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Shape 15"/>
          <p:cNvSpPr txBox="1"/>
          <p:nvPr>
            <p:ph type="ctrTitle"/>
          </p:nvPr>
        </p:nvSpPr>
        <p:spPr>
          <a:xfrm>
            <a:off x="685800" y="4190775"/>
            <a:ext cx="5656800" cy="15465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4800"/>
            </a:lvl1pPr>
            <a:lvl2pPr lvl="1" rtl="0" algn="l">
              <a:spcBef>
                <a:spcPts val="0"/>
              </a:spcBef>
              <a:buSzPct val="100000"/>
              <a:defRPr sz="6000"/>
            </a:lvl2pPr>
            <a:lvl3pPr lvl="2" rtl="0" algn="l">
              <a:spcBef>
                <a:spcPts val="0"/>
              </a:spcBef>
              <a:buSzPct val="100000"/>
              <a:defRPr sz="6000"/>
            </a:lvl3pPr>
            <a:lvl4pPr lvl="3" rtl="0" algn="l">
              <a:spcBef>
                <a:spcPts val="0"/>
              </a:spcBef>
              <a:buSzPct val="100000"/>
              <a:defRPr sz="6000"/>
            </a:lvl4pPr>
            <a:lvl5pPr lvl="4" rtl="0" algn="l">
              <a:spcBef>
                <a:spcPts val="0"/>
              </a:spcBef>
              <a:buSzPct val="100000"/>
              <a:defRPr sz="6000"/>
            </a:lvl5pPr>
            <a:lvl6pPr lvl="5" rtl="0" algn="l">
              <a:spcBef>
                <a:spcPts val="0"/>
              </a:spcBef>
              <a:buSzPct val="100000"/>
              <a:defRPr sz="6000"/>
            </a:lvl6pPr>
            <a:lvl7pPr lvl="6" rtl="0" algn="l">
              <a:spcBef>
                <a:spcPts val="0"/>
              </a:spcBef>
              <a:buSzPct val="100000"/>
              <a:defRPr sz="6000"/>
            </a:lvl7pPr>
            <a:lvl8pPr lvl="7" rtl="0" algn="l">
              <a:spcBef>
                <a:spcPts val="0"/>
              </a:spcBef>
              <a:buSzPct val="100000"/>
              <a:defRPr sz="6000"/>
            </a:lvl8pPr>
            <a:lvl9pPr lvl="8" rtl="0" algn="l">
              <a:spcBef>
                <a:spcPts val="0"/>
              </a:spcBef>
              <a:buSzPct val="100000"/>
              <a:defRPr sz="6000"/>
            </a:lvl9pPr>
          </a:lstStyle>
          <a:p/>
        </p:txBody>
      </p:sp>
      <p:sp>
        <p:nvSpPr>
          <p:cNvPr id="16" name="Shape 16"/>
          <p:cNvSpPr/>
          <p:nvPr/>
        </p:nvSpPr>
        <p:spPr>
          <a:xfrm>
            <a:off x="0" y="0"/>
            <a:ext cx="9144000" cy="39900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0" y="0"/>
            <a:ext cx="9144000" cy="17283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 txBox="1"/>
          <p:nvPr>
            <p:ph type="ctrTitle"/>
          </p:nvPr>
        </p:nvSpPr>
        <p:spPr>
          <a:xfrm>
            <a:off x="685800" y="1196725"/>
            <a:ext cx="5878800" cy="1546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0" name="Shape 20"/>
          <p:cNvSpPr txBox="1"/>
          <p:nvPr>
            <p:ph idx="1" type="subTitle"/>
          </p:nvPr>
        </p:nvSpPr>
        <p:spPr>
          <a:xfrm>
            <a:off x="685800" y="2719946"/>
            <a:ext cx="5878800" cy="104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/>
          <p:nvPr/>
        </p:nvSpPr>
        <p:spPr>
          <a:xfrm>
            <a:off x="0" y="0"/>
            <a:ext cx="9144000" cy="17283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" name="Shape 23"/>
          <p:cNvSpPr txBox="1"/>
          <p:nvPr>
            <p:ph type="ctrTitle"/>
          </p:nvPr>
        </p:nvSpPr>
        <p:spPr>
          <a:xfrm>
            <a:off x="685800" y="1196725"/>
            <a:ext cx="5878800" cy="1546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4" name="Shape 24"/>
          <p:cNvSpPr txBox="1"/>
          <p:nvPr>
            <p:ph idx="1" type="subTitle"/>
          </p:nvPr>
        </p:nvSpPr>
        <p:spPr>
          <a:xfrm>
            <a:off x="685800" y="2719946"/>
            <a:ext cx="5878800" cy="104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ubtitle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/>
          <p:nvPr/>
        </p:nvSpPr>
        <p:spPr>
          <a:xfrm>
            <a:off x="0" y="0"/>
            <a:ext cx="9144000" cy="17283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7" name="Shape 27"/>
          <p:cNvSpPr txBox="1"/>
          <p:nvPr>
            <p:ph type="ctrTitle"/>
          </p:nvPr>
        </p:nvSpPr>
        <p:spPr>
          <a:xfrm>
            <a:off x="685800" y="1196725"/>
            <a:ext cx="5878800" cy="1546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rtl="0">
              <a:spcBef>
                <a:spcPts val="0"/>
              </a:spcBef>
              <a:buSzPct val="100000"/>
              <a:defRPr sz="3600"/>
            </a:lvl1pPr>
            <a:lvl2pPr lvl="1" rtl="0" algn="ctr">
              <a:spcBef>
                <a:spcPts val="0"/>
              </a:spcBef>
              <a:buSzPct val="100000"/>
              <a:defRPr sz="3600"/>
            </a:lvl2pPr>
            <a:lvl3pPr lvl="2" rtl="0" algn="ctr">
              <a:spcBef>
                <a:spcPts val="0"/>
              </a:spcBef>
              <a:buSzPct val="100000"/>
              <a:defRPr sz="3600"/>
            </a:lvl3pPr>
            <a:lvl4pPr lvl="3" rtl="0" algn="ctr">
              <a:spcBef>
                <a:spcPts val="0"/>
              </a:spcBef>
              <a:buSzPct val="100000"/>
              <a:defRPr sz="3600"/>
            </a:lvl4pPr>
            <a:lvl5pPr lvl="4" rtl="0" algn="ctr">
              <a:spcBef>
                <a:spcPts val="0"/>
              </a:spcBef>
              <a:buSzPct val="100000"/>
              <a:defRPr sz="3600"/>
            </a:lvl5pPr>
            <a:lvl6pPr lvl="5" rtl="0" algn="ctr">
              <a:spcBef>
                <a:spcPts val="0"/>
              </a:spcBef>
              <a:buSzPct val="100000"/>
              <a:defRPr sz="3600"/>
            </a:lvl6pPr>
            <a:lvl7pPr lvl="6" rtl="0" algn="ctr">
              <a:spcBef>
                <a:spcPts val="0"/>
              </a:spcBef>
              <a:buSzPct val="100000"/>
              <a:defRPr sz="3600"/>
            </a:lvl7pPr>
            <a:lvl8pPr lvl="7" rtl="0" algn="ctr">
              <a:spcBef>
                <a:spcPts val="0"/>
              </a:spcBef>
              <a:buSzPct val="100000"/>
              <a:defRPr sz="3600"/>
            </a:lvl8pPr>
            <a:lvl9pPr lvl="8" rtl="0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8" name="Shape 28"/>
          <p:cNvSpPr txBox="1"/>
          <p:nvPr>
            <p:ph idx="1" type="subTitle"/>
          </p:nvPr>
        </p:nvSpPr>
        <p:spPr>
          <a:xfrm>
            <a:off x="685800" y="2719946"/>
            <a:ext cx="5878800" cy="104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>
              <a:spcBef>
                <a:spcPts val="0"/>
              </a:spcBef>
              <a:buClr>
                <a:srgbClr val="FFFFFF"/>
              </a:buClr>
              <a:buSzPct val="100000"/>
              <a:buFont typeface="Homemade Apple"/>
              <a:buNone/>
              <a:defRPr sz="1800">
                <a:solidFill>
                  <a:srgbClr val="FFFFFF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buClr>
                <a:schemeClr val="dk2"/>
              </a:buClr>
              <a:buFont typeface="Homemade Apple"/>
              <a:buNone/>
              <a:defRPr>
                <a:solidFill>
                  <a:schemeClr val="dk2"/>
                </a:solidFill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- purp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Shape 30"/>
          <p:cNvSpPr/>
          <p:nvPr/>
        </p:nvSpPr>
        <p:spPr>
          <a:xfrm>
            <a:off x="3890100" y="0"/>
            <a:ext cx="1363800" cy="2655900"/>
          </a:xfrm>
          <a:prstGeom prst="rect">
            <a:avLst/>
          </a:prstGeom>
          <a:solidFill>
            <a:srgbClr val="20124D">
              <a:alpha val="2154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1" name="Shape 31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32" name="Shape 32"/>
          <p:cNvSpPr/>
          <p:nvPr/>
        </p:nvSpPr>
        <p:spPr>
          <a:xfrm>
            <a:off x="4335078" y="1756128"/>
            <a:ext cx="473838" cy="568623"/>
          </a:xfrm>
          <a:custGeom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- hot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/>
          <p:nvPr/>
        </p:nvSpPr>
        <p:spPr>
          <a:xfrm>
            <a:off x="3890100" y="0"/>
            <a:ext cx="1363800" cy="2655900"/>
          </a:xfrm>
          <a:prstGeom prst="rect">
            <a:avLst/>
          </a:prstGeom>
          <a:solidFill>
            <a:srgbClr val="4C1130">
              <a:alpha val="1769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" name="Shape 35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36" name="Shape 36"/>
          <p:cNvSpPr/>
          <p:nvPr/>
        </p:nvSpPr>
        <p:spPr>
          <a:xfrm>
            <a:off x="4335078" y="1756128"/>
            <a:ext cx="473838" cy="568623"/>
          </a:xfrm>
          <a:custGeom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Quote - cold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Shape 38"/>
          <p:cNvSpPr/>
          <p:nvPr/>
        </p:nvSpPr>
        <p:spPr>
          <a:xfrm>
            <a:off x="3890100" y="0"/>
            <a:ext cx="1363800" cy="2655900"/>
          </a:xfrm>
          <a:prstGeom prst="rect">
            <a:avLst/>
          </a:prstGeom>
          <a:solidFill>
            <a:srgbClr val="1C4587">
              <a:alpha val="3538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" name="Shape 39"/>
          <p:cNvSpPr txBox="1"/>
          <p:nvPr>
            <p:ph idx="1" type="body"/>
          </p:nvPr>
        </p:nvSpPr>
        <p:spPr>
          <a:xfrm>
            <a:off x="1524450" y="2882400"/>
            <a:ext cx="6095100" cy="10932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1pPr>
            <a:lvl2pPr lvl="1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2pPr>
            <a:lvl3pPr lvl="2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3pPr>
            <a:lvl4pPr lvl="3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4pPr>
            <a:lvl5pPr lvl="4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5pPr>
            <a:lvl6pPr lvl="5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6pPr>
            <a:lvl7pPr lvl="6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7pPr>
            <a:lvl8pPr lvl="7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8pPr>
            <a:lvl9pPr lvl="8" rtl="0" algn="ctr">
              <a:spcBef>
                <a:spcPts val="0"/>
              </a:spcBef>
              <a:buFont typeface="Homemade Apple"/>
              <a:defRPr>
                <a:latin typeface="Homemade Apple"/>
                <a:ea typeface="Homemade Apple"/>
                <a:cs typeface="Homemade Apple"/>
                <a:sym typeface="Homemade Apple"/>
              </a:defRPr>
            </a:lvl9pPr>
          </a:lstStyle>
          <a:p/>
        </p:txBody>
      </p:sp>
      <p:sp>
        <p:nvSpPr>
          <p:cNvPr id="40" name="Shape 40"/>
          <p:cNvSpPr/>
          <p:nvPr/>
        </p:nvSpPr>
        <p:spPr>
          <a:xfrm>
            <a:off x="4335078" y="1756128"/>
            <a:ext cx="473838" cy="568623"/>
          </a:xfrm>
          <a:custGeom>
            <a:pathLst>
              <a:path extrusionOk="0" h="18981" w="15817">
                <a:moveTo>
                  <a:pt x="11364" y="1"/>
                </a:moveTo>
                <a:lnTo>
                  <a:pt x="11242" y="25"/>
                </a:lnTo>
                <a:lnTo>
                  <a:pt x="11169" y="74"/>
                </a:lnTo>
                <a:lnTo>
                  <a:pt x="11096" y="171"/>
                </a:lnTo>
                <a:lnTo>
                  <a:pt x="10780" y="731"/>
                </a:lnTo>
                <a:lnTo>
                  <a:pt x="10634" y="999"/>
                </a:lnTo>
                <a:lnTo>
                  <a:pt x="10537" y="1315"/>
                </a:lnTo>
                <a:lnTo>
                  <a:pt x="10512" y="1388"/>
                </a:lnTo>
                <a:lnTo>
                  <a:pt x="10537" y="1461"/>
                </a:lnTo>
                <a:lnTo>
                  <a:pt x="10585" y="1534"/>
                </a:lnTo>
                <a:lnTo>
                  <a:pt x="10634" y="1583"/>
                </a:lnTo>
                <a:lnTo>
                  <a:pt x="10707" y="1607"/>
                </a:lnTo>
                <a:lnTo>
                  <a:pt x="10804" y="1631"/>
                </a:lnTo>
                <a:lnTo>
                  <a:pt x="10877" y="1607"/>
                </a:lnTo>
                <a:lnTo>
                  <a:pt x="10950" y="1558"/>
                </a:lnTo>
                <a:lnTo>
                  <a:pt x="11145" y="1315"/>
                </a:lnTo>
                <a:lnTo>
                  <a:pt x="11291" y="1047"/>
                </a:lnTo>
                <a:lnTo>
                  <a:pt x="11510" y="731"/>
                </a:lnTo>
                <a:lnTo>
                  <a:pt x="11583" y="682"/>
                </a:lnTo>
                <a:lnTo>
                  <a:pt x="11656" y="609"/>
                </a:lnTo>
                <a:lnTo>
                  <a:pt x="11705" y="463"/>
                </a:lnTo>
                <a:lnTo>
                  <a:pt x="11729" y="342"/>
                </a:lnTo>
                <a:lnTo>
                  <a:pt x="11705" y="220"/>
                </a:lnTo>
                <a:lnTo>
                  <a:pt x="11656" y="123"/>
                </a:lnTo>
                <a:lnTo>
                  <a:pt x="11583" y="50"/>
                </a:lnTo>
                <a:lnTo>
                  <a:pt x="11486" y="25"/>
                </a:lnTo>
                <a:lnTo>
                  <a:pt x="11461" y="1"/>
                </a:lnTo>
                <a:close/>
                <a:moveTo>
                  <a:pt x="3821" y="171"/>
                </a:moveTo>
                <a:lnTo>
                  <a:pt x="3748" y="196"/>
                </a:lnTo>
                <a:lnTo>
                  <a:pt x="3699" y="244"/>
                </a:lnTo>
                <a:lnTo>
                  <a:pt x="3651" y="317"/>
                </a:lnTo>
                <a:lnTo>
                  <a:pt x="3651" y="390"/>
                </a:lnTo>
                <a:lnTo>
                  <a:pt x="3651" y="463"/>
                </a:lnTo>
                <a:lnTo>
                  <a:pt x="3699" y="634"/>
                </a:lnTo>
                <a:lnTo>
                  <a:pt x="3772" y="804"/>
                </a:lnTo>
                <a:lnTo>
                  <a:pt x="3943" y="1120"/>
                </a:lnTo>
                <a:lnTo>
                  <a:pt x="4113" y="1461"/>
                </a:lnTo>
                <a:lnTo>
                  <a:pt x="4259" y="1802"/>
                </a:lnTo>
                <a:lnTo>
                  <a:pt x="4332" y="1923"/>
                </a:lnTo>
                <a:lnTo>
                  <a:pt x="4429" y="1996"/>
                </a:lnTo>
                <a:lnTo>
                  <a:pt x="4527" y="2021"/>
                </a:lnTo>
                <a:lnTo>
                  <a:pt x="4624" y="1996"/>
                </a:lnTo>
                <a:lnTo>
                  <a:pt x="4721" y="1972"/>
                </a:lnTo>
                <a:lnTo>
                  <a:pt x="4794" y="1899"/>
                </a:lnTo>
                <a:lnTo>
                  <a:pt x="4843" y="1777"/>
                </a:lnTo>
                <a:lnTo>
                  <a:pt x="4843" y="1656"/>
                </a:lnTo>
                <a:lnTo>
                  <a:pt x="4794" y="1461"/>
                </a:lnTo>
                <a:lnTo>
                  <a:pt x="4697" y="1266"/>
                </a:lnTo>
                <a:lnTo>
                  <a:pt x="4502" y="901"/>
                </a:lnTo>
                <a:lnTo>
                  <a:pt x="4283" y="536"/>
                </a:lnTo>
                <a:lnTo>
                  <a:pt x="4162" y="390"/>
                </a:lnTo>
                <a:lnTo>
                  <a:pt x="4040" y="244"/>
                </a:lnTo>
                <a:lnTo>
                  <a:pt x="3967" y="196"/>
                </a:lnTo>
                <a:lnTo>
                  <a:pt x="3894" y="171"/>
                </a:lnTo>
                <a:close/>
                <a:moveTo>
                  <a:pt x="15452" y="4405"/>
                </a:moveTo>
                <a:lnTo>
                  <a:pt x="15379" y="4429"/>
                </a:lnTo>
                <a:lnTo>
                  <a:pt x="15306" y="4454"/>
                </a:lnTo>
                <a:lnTo>
                  <a:pt x="15135" y="4551"/>
                </a:lnTo>
                <a:lnTo>
                  <a:pt x="14941" y="4600"/>
                </a:lnTo>
                <a:lnTo>
                  <a:pt x="14551" y="4697"/>
                </a:lnTo>
                <a:lnTo>
                  <a:pt x="14357" y="4746"/>
                </a:lnTo>
                <a:lnTo>
                  <a:pt x="14162" y="4819"/>
                </a:lnTo>
                <a:lnTo>
                  <a:pt x="14016" y="4916"/>
                </a:lnTo>
                <a:lnTo>
                  <a:pt x="13870" y="5062"/>
                </a:lnTo>
                <a:lnTo>
                  <a:pt x="13822" y="5135"/>
                </a:lnTo>
                <a:lnTo>
                  <a:pt x="13822" y="5232"/>
                </a:lnTo>
                <a:lnTo>
                  <a:pt x="13846" y="5330"/>
                </a:lnTo>
                <a:lnTo>
                  <a:pt x="13895" y="5354"/>
                </a:lnTo>
                <a:lnTo>
                  <a:pt x="13943" y="5354"/>
                </a:lnTo>
                <a:lnTo>
                  <a:pt x="14138" y="5378"/>
                </a:lnTo>
                <a:lnTo>
                  <a:pt x="14357" y="5378"/>
                </a:lnTo>
                <a:lnTo>
                  <a:pt x="14600" y="5354"/>
                </a:lnTo>
                <a:lnTo>
                  <a:pt x="14819" y="5330"/>
                </a:lnTo>
                <a:lnTo>
                  <a:pt x="15038" y="5257"/>
                </a:lnTo>
                <a:lnTo>
                  <a:pt x="15257" y="5208"/>
                </a:lnTo>
                <a:lnTo>
                  <a:pt x="15452" y="5111"/>
                </a:lnTo>
                <a:lnTo>
                  <a:pt x="15646" y="5038"/>
                </a:lnTo>
                <a:lnTo>
                  <a:pt x="15719" y="4989"/>
                </a:lnTo>
                <a:lnTo>
                  <a:pt x="15768" y="4940"/>
                </a:lnTo>
                <a:lnTo>
                  <a:pt x="15817" y="4819"/>
                </a:lnTo>
                <a:lnTo>
                  <a:pt x="15792" y="4697"/>
                </a:lnTo>
                <a:lnTo>
                  <a:pt x="15768" y="4575"/>
                </a:lnTo>
                <a:lnTo>
                  <a:pt x="15671" y="4478"/>
                </a:lnTo>
                <a:lnTo>
                  <a:pt x="15573" y="4429"/>
                </a:lnTo>
                <a:lnTo>
                  <a:pt x="15452" y="4405"/>
                </a:lnTo>
                <a:close/>
                <a:moveTo>
                  <a:pt x="317" y="4697"/>
                </a:moveTo>
                <a:lnTo>
                  <a:pt x="220" y="4721"/>
                </a:lnTo>
                <a:lnTo>
                  <a:pt x="122" y="4746"/>
                </a:lnTo>
                <a:lnTo>
                  <a:pt x="25" y="4794"/>
                </a:lnTo>
                <a:lnTo>
                  <a:pt x="1" y="4867"/>
                </a:lnTo>
                <a:lnTo>
                  <a:pt x="1" y="4965"/>
                </a:lnTo>
                <a:lnTo>
                  <a:pt x="49" y="5038"/>
                </a:lnTo>
                <a:lnTo>
                  <a:pt x="195" y="5184"/>
                </a:lnTo>
                <a:lnTo>
                  <a:pt x="390" y="5305"/>
                </a:lnTo>
                <a:lnTo>
                  <a:pt x="779" y="5524"/>
                </a:lnTo>
                <a:lnTo>
                  <a:pt x="1169" y="5743"/>
                </a:lnTo>
                <a:lnTo>
                  <a:pt x="1388" y="5841"/>
                </a:lnTo>
                <a:lnTo>
                  <a:pt x="1582" y="5938"/>
                </a:lnTo>
                <a:lnTo>
                  <a:pt x="1655" y="5962"/>
                </a:lnTo>
                <a:lnTo>
                  <a:pt x="1801" y="5962"/>
                </a:lnTo>
                <a:lnTo>
                  <a:pt x="1850" y="5938"/>
                </a:lnTo>
                <a:lnTo>
                  <a:pt x="1923" y="5841"/>
                </a:lnTo>
                <a:lnTo>
                  <a:pt x="1972" y="5743"/>
                </a:lnTo>
                <a:lnTo>
                  <a:pt x="1996" y="5622"/>
                </a:lnTo>
                <a:lnTo>
                  <a:pt x="1972" y="5476"/>
                </a:lnTo>
                <a:lnTo>
                  <a:pt x="1899" y="5378"/>
                </a:lnTo>
                <a:lnTo>
                  <a:pt x="1826" y="5330"/>
                </a:lnTo>
                <a:lnTo>
                  <a:pt x="1777" y="5305"/>
                </a:lnTo>
                <a:lnTo>
                  <a:pt x="1582" y="5208"/>
                </a:lnTo>
                <a:lnTo>
                  <a:pt x="1388" y="5111"/>
                </a:lnTo>
                <a:lnTo>
                  <a:pt x="974" y="4892"/>
                </a:lnTo>
                <a:lnTo>
                  <a:pt x="755" y="4794"/>
                </a:lnTo>
                <a:lnTo>
                  <a:pt x="536" y="4721"/>
                </a:lnTo>
                <a:lnTo>
                  <a:pt x="317" y="4697"/>
                </a:lnTo>
                <a:close/>
                <a:moveTo>
                  <a:pt x="8809" y="6936"/>
                </a:moveTo>
                <a:lnTo>
                  <a:pt x="8736" y="6984"/>
                </a:lnTo>
                <a:lnTo>
                  <a:pt x="8663" y="7057"/>
                </a:lnTo>
                <a:lnTo>
                  <a:pt x="8566" y="7252"/>
                </a:lnTo>
                <a:lnTo>
                  <a:pt x="8468" y="7495"/>
                </a:lnTo>
                <a:lnTo>
                  <a:pt x="8420" y="7739"/>
                </a:lnTo>
                <a:lnTo>
                  <a:pt x="8395" y="7958"/>
                </a:lnTo>
                <a:lnTo>
                  <a:pt x="8395" y="8128"/>
                </a:lnTo>
                <a:lnTo>
                  <a:pt x="8322" y="8177"/>
                </a:lnTo>
                <a:lnTo>
                  <a:pt x="8201" y="8225"/>
                </a:lnTo>
                <a:lnTo>
                  <a:pt x="8079" y="8250"/>
                </a:lnTo>
                <a:lnTo>
                  <a:pt x="7982" y="8225"/>
                </a:lnTo>
                <a:lnTo>
                  <a:pt x="7909" y="8201"/>
                </a:lnTo>
                <a:lnTo>
                  <a:pt x="7982" y="8079"/>
                </a:lnTo>
                <a:lnTo>
                  <a:pt x="8055" y="7933"/>
                </a:lnTo>
                <a:lnTo>
                  <a:pt x="8103" y="7812"/>
                </a:lnTo>
                <a:lnTo>
                  <a:pt x="8103" y="7666"/>
                </a:lnTo>
                <a:lnTo>
                  <a:pt x="8103" y="7520"/>
                </a:lnTo>
                <a:lnTo>
                  <a:pt x="8055" y="7398"/>
                </a:lnTo>
                <a:lnTo>
                  <a:pt x="7957" y="7252"/>
                </a:lnTo>
                <a:lnTo>
                  <a:pt x="7836" y="7130"/>
                </a:lnTo>
                <a:lnTo>
                  <a:pt x="7763" y="7082"/>
                </a:lnTo>
                <a:lnTo>
                  <a:pt x="7617" y="7082"/>
                </a:lnTo>
                <a:lnTo>
                  <a:pt x="7544" y="7130"/>
                </a:lnTo>
                <a:lnTo>
                  <a:pt x="7446" y="7252"/>
                </a:lnTo>
                <a:lnTo>
                  <a:pt x="7373" y="7374"/>
                </a:lnTo>
                <a:lnTo>
                  <a:pt x="7325" y="7495"/>
                </a:lnTo>
                <a:lnTo>
                  <a:pt x="7300" y="7641"/>
                </a:lnTo>
                <a:lnTo>
                  <a:pt x="7300" y="7787"/>
                </a:lnTo>
                <a:lnTo>
                  <a:pt x="7300" y="7909"/>
                </a:lnTo>
                <a:lnTo>
                  <a:pt x="7325" y="8055"/>
                </a:lnTo>
                <a:lnTo>
                  <a:pt x="7373" y="8177"/>
                </a:lnTo>
                <a:lnTo>
                  <a:pt x="7179" y="8298"/>
                </a:lnTo>
                <a:lnTo>
                  <a:pt x="7081" y="8323"/>
                </a:lnTo>
                <a:lnTo>
                  <a:pt x="6984" y="8347"/>
                </a:lnTo>
                <a:lnTo>
                  <a:pt x="6911" y="8371"/>
                </a:lnTo>
                <a:lnTo>
                  <a:pt x="6814" y="8347"/>
                </a:lnTo>
                <a:lnTo>
                  <a:pt x="6692" y="8298"/>
                </a:lnTo>
                <a:lnTo>
                  <a:pt x="6570" y="8201"/>
                </a:lnTo>
                <a:lnTo>
                  <a:pt x="6497" y="8055"/>
                </a:lnTo>
                <a:lnTo>
                  <a:pt x="6449" y="7909"/>
                </a:lnTo>
                <a:lnTo>
                  <a:pt x="6449" y="7739"/>
                </a:lnTo>
                <a:lnTo>
                  <a:pt x="6497" y="7544"/>
                </a:lnTo>
                <a:lnTo>
                  <a:pt x="6497" y="7520"/>
                </a:lnTo>
                <a:lnTo>
                  <a:pt x="6473" y="7520"/>
                </a:lnTo>
                <a:lnTo>
                  <a:pt x="6449" y="7495"/>
                </a:lnTo>
                <a:lnTo>
                  <a:pt x="6424" y="7520"/>
                </a:lnTo>
                <a:lnTo>
                  <a:pt x="6327" y="7617"/>
                </a:lnTo>
                <a:lnTo>
                  <a:pt x="6254" y="7739"/>
                </a:lnTo>
                <a:lnTo>
                  <a:pt x="6230" y="7836"/>
                </a:lnTo>
                <a:lnTo>
                  <a:pt x="6206" y="7958"/>
                </a:lnTo>
                <a:lnTo>
                  <a:pt x="6206" y="8055"/>
                </a:lnTo>
                <a:lnTo>
                  <a:pt x="6206" y="8177"/>
                </a:lnTo>
                <a:lnTo>
                  <a:pt x="6254" y="8274"/>
                </a:lnTo>
                <a:lnTo>
                  <a:pt x="6303" y="8371"/>
                </a:lnTo>
                <a:lnTo>
                  <a:pt x="6376" y="8469"/>
                </a:lnTo>
                <a:lnTo>
                  <a:pt x="6449" y="8542"/>
                </a:lnTo>
                <a:lnTo>
                  <a:pt x="6546" y="8615"/>
                </a:lnTo>
                <a:lnTo>
                  <a:pt x="6643" y="8663"/>
                </a:lnTo>
                <a:lnTo>
                  <a:pt x="6765" y="8712"/>
                </a:lnTo>
                <a:lnTo>
                  <a:pt x="6862" y="8736"/>
                </a:lnTo>
                <a:lnTo>
                  <a:pt x="7008" y="8736"/>
                </a:lnTo>
                <a:lnTo>
                  <a:pt x="7130" y="8712"/>
                </a:lnTo>
                <a:lnTo>
                  <a:pt x="7349" y="8615"/>
                </a:lnTo>
                <a:lnTo>
                  <a:pt x="7592" y="8493"/>
                </a:lnTo>
                <a:lnTo>
                  <a:pt x="7690" y="8566"/>
                </a:lnTo>
                <a:lnTo>
                  <a:pt x="7836" y="8639"/>
                </a:lnTo>
                <a:lnTo>
                  <a:pt x="7982" y="8663"/>
                </a:lnTo>
                <a:lnTo>
                  <a:pt x="8128" y="8688"/>
                </a:lnTo>
                <a:lnTo>
                  <a:pt x="8225" y="8688"/>
                </a:lnTo>
                <a:lnTo>
                  <a:pt x="8347" y="8663"/>
                </a:lnTo>
                <a:lnTo>
                  <a:pt x="8566" y="8566"/>
                </a:lnTo>
                <a:lnTo>
                  <a:pt x="8639" y="8663"/>
                </a:lnTo>
                <a:lnTo>
                  <a:pt x="8736" y="8736"/>
                </a:lnTo>
                <a:lnTo>
                  <a:pt x="8833" y="8809"/>
                </a:lnTo>
                <a:lnTo>
                  <a:pt x="8931" y="8858"/>
                </a:lnTo>
                <a:lnTo>
                  <a:pt x="9174" y="8907"/>
                </a:lnTo>
                <a:lnTo>
                  <a:pt x="9417" y="8931"/>
                </a:lnTo>
                <a:lnTo>
                  <a:pt x="9661" y="8882"/>
                </a:lnTo>
                <a:lnTo>
                  <a:pt x="9880" y="8809"/>
                </a:lnTo>
                <a:lnTo>
                  <a:pt x="9977" y="8736"/>
                </a:lnTo>
                <a:lnTo>
                  <a:pt x="10074" y="8663"/>
                </a:lnTo>
                <a:lnTo>
                  <a:pt x="10172" y="8566"/>
                </a:lnTo>
                <a:lnTo>
                  <a:pt x="10269" y="8469"/>
                </a:lnTo>
                <a:lnTo>
                  <a:pt x="10293" y="8396"/>
                </a:lnTo>
                <a:lnTo>
                  <a:pt x="10293" y="8347"/>
                </a:lnTo>
                <a:lnTo>
                  <a:pt x="10269" y="8298"/>
                </a:lnTo>
                <a:lnTo>
                  <a:pt x="10245" y="8250"/>
                </a:lnTo>
                <a:lnTo>
                  <a:pt x="10172" y="8225"/>
                </a:lnTo>
                <a:lnTo>
                  <a:pt x="10123" y="8201"/>
                </a:lnTo>
                <a:lnTo>
                  <a:pt x="10001" y="8201"/>
                </a:lnTo>
                <a:lnTo>
                  <a:pt x="9782" y="8323"/>
                </a:lnTo>
                <a:lnTo>
                  <a:pt x="9563" y="8420"/>
                </a:lnTo>
                <a:lnTo>
                  <a:pt x="9442" y="8444"/>
                </a:lnTo>
                <a:lnTo>
                  <a:pt x="9344" y="8469"/>
                </a:lnTo>
                <a:lnTo>
                  <a:pt x="9223" y="8469"/>
                </a:lnTo>
                <a:lnTo>
                  <a:pt x="9101" y="8420"/>
                </a:lnTo>
                <a:lnTo>
                  <a:pt x="9004" y="8347"/>
                </a:lnTo>
                <a:lnTo>
                  <a:pt x="8931" y="8274"/>
                </a:lnTo>
                <a:lnTo>
                  <a:pt x="9052" y="8128"/>
                </a:lnTo>
                <a:lnTo>
                  <a:pt x="9150" y="7982"/>
                </a:lnTo>
                <a:lnTo>
                  <a:pt x="9247" y="7836"/>
                </a:lnTo>
                <a:lnTo>
                  <a:pt x="9296" y="7666"/>
                </a:lnTo>
                <a:lnTo>
                  <a:pt x="9320" y="7495"/>
                </a:lnTo>
                <a:lnTo>
                  <a:pt x="9296" y="7349"/>
                </a:lnTo>
                <a:lnTo>
                  <a:pt x="9247" y="7203"/>
                </a:lnTo>
                <a:lnTo>
                  <a:pt x="9150" y="7057"/>
                </a:lnTo>
                <a:lnTo>
                  <a:pt x="9052" y="6984"/>
                </a:lnTo>
                <a:lnTo>
                  <a:pt x="8955" y="6936"/>
                </a:lnTo>
                <a:close/>
                <a:moveTo>
                  <a:pt x="1947" y="9710"/>
                </a:moveTo>
                <a:lnTo>
                  <a:pt x="1801" y="9758"/>
                </a:lnTo>
                <a:lnTo>
                  <a:pt x="1582" y="9856"/>
                </a:lnTo>
                <a:lnTo>
                  <a:pt x="1363" y="10002"/>
                </a:lnTo>
                <a:lnTo>
                  <a:pt x="925" y="10294"/>
                </a:lnTo>
                <a:lnTo>
                  <a:pt x="706" y="10415"/>
                </a:lnTo>
                <a:lnTo>
                  <a:pt x="585" y="10513"/>
                </a:lnTo>
                <a:lnTo>
                  <a:pt x="463" y="10610"/>
                </a:lnTo>
                <a:lnTo>
                  <a:pt x="366" y="10707"/>
                </a:lnTo>
                <a:lnTo>
                  <a:pt x="317" y="10829"/>
                </a:lnTo>
                <a:lnTo>
                  <a:pt x="317" y="10878"/>
                </a:lnTo>
                <a:lnTo>
                  <a:pt x="341" y="10926"/>
                </a:lnTo>
                <a:lnTo>
                  <a:pt x="366" y="10999"/>
                </a:lnTo>
                <a:lnTo>
                  <a:pt x="439" y="11048"/>
                </a:lnTo>
                <a:lnTo>
                  <a:pt x="536" y="11097"/>
                </a:lnTo>
                <a:lnTo>
                  <a:pt x="633" y="11097"/>
                </a:lnTo>
                <a:lnTo>
                  <a:pt x="755" y="11072"/>
                </a:lnTo>
                <a:lnTo>
                  <a:pt x="877" y="11048"/>
                </a:lnTo>
                <a:lnTo>
                  <a:pt x="1120" y="10926"/>
                </a:lnTo>
                <a:lnTo>
                  <a:pt x="1315" y="10829"/>
                </a:lnTo>
                <a:lnTo>
                  <a:pt x="1728" y="10610"/>
                </a:lnTo>
                <a:lnTo>
                  <a:pt x="1947" y="10488"/>
                </a:lnTo>
                <a:lnTo>
                  <a:pt x="2142" y="10342"/>
                </a:lnTo>
                <a:lnTo>
                  <a:pt x="2264" y="10245"/>
                </a:lnTo>
                <a:lnTo>
                  <a:pt x="2312" y="10123"/>
                </a:lnTo>
                <a:lnTo>
                  <a:pt x="2312" y="10002"/>
                </a:lnTo>
                <a:lnTo>
                  <a:pt x="2264" y="9880"/>
                </a:lnTo>
                <a:lnTo>
                  <a:pt x="2191" y="9783"/>
                </a:lnTo>
                <a:lnTo>
                  <a:pt x="2069" y="9734"/>
                </a:lnTo>
                <a:lnTo>
                  <a:pt x="1947" y="9710"/>
                </a:lnTo>
                <a:close/>
                <a:moveTo>
                  <a:pt x="14065" y="10026"/>
                </a:moveTo>
                <a:lnTo>
                  <a:pt x="13895" y="10050"/>
                </a:lnTo>
                <a:lnTo>
                  <a:pt x="13846" y="10075"/>
                </a:lnTo>
                <a:lnTo>
                  <a:pt x="13797" y="10123"/>
                </a:lnTo>
                <a:lnTo>
                  <a:pt x="13773" y="10172"/>
                </a:lnTo>
                <a:lnTo>
                  <a:pt x="13749" y="10221"/>
                </a:lnTo>
                <a:lnTo>
                  <a:pt x="13773" y="10318"/>
                </a:lnTo>
                <a:lnTo>
                  <a:pt x="13797" y="10367"/>
                </a:lnTo>
                <a:lnTo>
                  <a:pt x="13846" y="10415"/>
                </a:lnTo>
                <a:lnTo>
                  <a:pt x="14138" y="10586"/>
                </a:lnTo>
                <a:lnTo>
                  <a:pt x="14454" y="10756"/>
                </a:lnTo>
                <a:lnTo>
                  <a:pt x="14624" y="10878"/>
                </a:lnTo>
                <a:lnTo>
                  <a:pt x="14819" y="10975"/>
                </a:lnTo>
                <a:lnTo>
                  <a:pt x="15014" y="11048"/>
                </a:lnTo>
                <a:lnTo>
                  <a:pt x="15208" y="11097"/>
                </a:lnTo>
                <a:lnTo>
                  <a:pt x="15379" y="11097"/>
                </a:lnTo>
                <a:lnTo>
                  <a:pt x="15427" y="11072"/>
                </a:lnTo>
                <a:lnTo>
                  <a:pt x="15500" y="11024"/>
                </a:lnTo>
                <a:lnTo>
                  <a:pt x="15573" y="10951"/>
                </a:lnTo>
                <a:lnTo>
                  <a:pt x="15598" y="10829"/>
                </a:lnTo>
                <a:lnTo>
                  <a:pt x="15598" y="10707"/>
                </a:lnTo>
                <a:lnTo>
                  <a:pt x="15549" y="10586"/>
                </a:lnTo>
                <a:lnTo>
                  <a:pt x="15500" y="10537"/>
                </a:lnTo>
                <a:lnTo>
                  <a:pt x="15452" y="10513"/>
                </a:lnTo>
                <a:lnTo>
                  <a:pt x="15379" y="10464"/>
                </a:lnTo>
                <a:lnTo>
                  <a:pt x="15306" y="10464"/>
                </a:lnTo>
                <a:lnTo>
                  <a:pt x="15135" y="10415"/>
                </a:lnTo>
                <a:lnTo>
                  <a:pt x="14965" y="10367"/>
                </a:lnTo>
                <a:lnTo>
                  <a:pt x="14600" y="10196"/>
                </a:lnTo>
                <a:lnTo>
                  <a:pt x="14430" y="10099"/>
                </a:lnTo>
                <a:lnTo>
                  <a:pt x="14260" y="10050"/>
                </a:lnTo>
                <a:lnTo>
                  <a:pt x="14065" y="10026"/>
                </a:lnTo>
                <a:close/>
                <a:moveTo>
                  <a:pt x="8468" y="2605"/>
                </a:moveTo>
                <a:lnTo>
                  <a:pt x="8760" y="2629"/>
                </a:lnTo>
                <a:lnTo>
                  <a:pt x="9052" y="2678"/>
                </a:lnTo>
                <a:lnTo>
                  <a:pt x="9344" y="2726"/>
                </a:lnTo>
                <a:lnTo>
                  <a:pt x="9125" y="2799"/>
                </a:lnTo>
                <a:lnTo>
                  <a:pt x="9101" y="2824"/>
                </a:lnTo>
                <a:lnTo>
                  <a:pt x="9101" y="2848"/>
                </a:lnTo>
                <a:lnTo>
                  <a:pt x="9101" y="2872"/>
                </a:lnTo>
                <a:lnTo>
                  <a:pt x="9125" y="2897"/>
                </a:lnTo>
                <a:lnTo>
                  <a:pt x="9223" y="2945"/>
                </a:lnTo>
                <a:lnTo>
                  <a:pt x="9320" y="2970"/>
                </a:lnTo>
                <a:lnTo>
                  <a:pt x="9442" y="2945"/>
                </a:lnTo>
                <a:lnTo>
                  <a:pt x="9563" y="2921"/>
                </a:lnTo>
                <a:lnTo>
                  <a:pt x="9855" y="2872"/>
                </a:lnTo>
                <a:lnTo>
                  <a:pt x="10269" y="3043"/>
                </a:lnTo>
                <a:lnTo>
                  <a:pt x="10074" y="3067"/>
                </a:lnTo>
                <a:lnTo>
                  <a:pt x="9855" y="3116"/>
                </a:lnTo>
                <a:lnTo>
                  <a:pt x="9685" y="3189"/>
                </a:lnTo>
                <a:lnTo>
                  <a:pt x="9515" y="3262"/>
                </a:lnTo>
                <a:lnTo>
                  <a:pt x="9515" y="3286"/>
                </a:lnTo>
                <a:lnTo>
                  <a:pt x="9490" y="3310"/>
                </a:lnTo>
                <a:lnTo>
                  <a:pt x="9515" y="3335"/>
                </a:lnTo>
                <a:lnTo>
                  <a:pt x="9539" y="3359"/>
                </a:lnTo>
                <a:lnTo>
                  <a:pt x="9953" y="3335"/>
                </a:lnTo>
                <a:lnTo>
                  <a:pt x="10342" y="3310"/>
                </a:lnTo>
                <a:lnTo>
                  <a:pt x="10780" y="3310"/>
                </a:lnTo>
                <a:lnTo>
                  <a:pt x="11048" y="3505"/>
                </a:lnTo>
                <a:lnTo>
                  <a:pt x="10756" y="3578"/>
                </a:lnTo>
                <a:lnTo>
                  <a:pt x="10464" y="3675"/>
                </a:lnTo>
                <a:lnTo>
                  <a:pt x="10245" y="3797"/>
                </a:lnTo>
                <a:lnTo>
                  <a:pt x="10099" y="3918"/>
                </a:lnTo>
                <a:lnTo>
                  <a:pt x="10074" y="3943"/>
                </a:lnTo>
                <a:lnTo>
                  <a:pt x="10099" y="3943"/>
                </a:lnTo>
                <a:lnTo>
                  <a:pt x="10391" y="3918"/>
                </a:lnTo>
                <a:lnTo>
                  <a:pt x="10683" y="3870"/>
                </a:lnTo>
                <a:lnTo>
                  <a:pt x="10975" y="3821"/>
                </a:lnTo>
                <a:lnTo>
                  <a:pt x="11291" y="3773"/>
                </a:lnTo>
                <a:lnTo>
                  <a:pt x="11364" y="3773"/>
                </a:lnTo>
                <a:lnTo>
                  <a:pt x="11583" y="3967"/>
                </a:lnTo>
                <a:lnTo>
                  <a:pt x="11778" y="4186"/>
                </a:lnTo>
                <a:lnTo>
                  <a:pt x="11388" y="4210"/>
                </a:lnTo>
                <a:lnTo>
                  <a:pt x="10829" y="4259"/>
                </a:lnTo>
                <a:lnTo>
                  <a:pt x="10561" y="4283"/>
                </a:lnTo>
                <a:lnTo>
                  <a:pt x="10318" y="4381"/>
                </a:lnTo>
                <a:lnTo>
                  <a:pt x="10293" y="4405"/>
                </a:lnTo>
                <a:lnTo>
                  <a:pt x="10293" y="4429"/>
                </a:lnTo>
                <a:lnTo>
                  <a:pt x="10318" y="4454"/>
                </a:lnTo>
                <a:lnTo>
                  <a:pt x="10585" y="4527"/>
                </a:lnTo>
                <a:lnTo>
                  <a:pt x="11705" y="4527"/>
                </a:lnTo>
                <a:lnTo>
                  <a:pt x="11997" y="4502"/>
                </a:lnTo>
                <a:lnTo>
                  <a:pt x="12216" y="4867"/>
                </a:lnTo>
                <a:lnTo>
                  <a:pt x="11851" y="4867"/>
                </a:lnTo>
                <a:lnTo>
                  <a:pt x="11267" y="4892"/>
                </a:lnTo>
                <a:lnTo>
                  <a:pt x="10658" y="4940"/>
                </a:lnTo>
                <a:lnTo>
                  <a:pt x="10634" y="4940"/>
                </a:lnTo>
                <a:lnTo>
                  <a:pt x="10634" y="4965"/>
                </a:lnTo>
                <a:lnTo>
                  <a:pt x="10634" y="4989"/>
                </a:lnTo>
                <a:lnTo>
                  <a:pt x="10658" y="5013"/>
                </a:lnTo>
                <a:lnTo>
                  <a:pt x="10902" y="5086"/>
                </a:lnTo>
                <a:lnTo>
                  <a:pt x="11169" y="5111"/>
                </a:lnTo>
                <a:lnTo>
                  <a:pt x="12021" y="5111"/>
                </a:lnTo>
                <a:lnTo>
                  <a:pt x="12362" y="5135"/>
                </a:lnTo>
                <a:lnTo>
                  <a:pt x="12556" y="5622"/>
                </a:lnTo>
                <a:lnTo>
                  <a:pt x="11461" y="5622"/>
                </a:lnTo>
                <a:lnTo>
                  <a:pt x="11291" y="5646"/>
                </a:lnTo>
                <a:lnTo>
                  <a:pt x="11145" y="5695"/>
                </a:lnTo>
                <a:lnTo>
                  <a:pt x="10999" y="5768"/>
                </a:lnTo>
                <a:lnTo>
                  <a:pt x="10975" y="5792"/>
                </a:lnTo>
                <a:lnTo>
                  <a:pt x="10999" y="5841"/>
                </a:lnTo>
                <a:lnTo>
                  <a:pt x="11267" y="5889"/>
                </a:lnTo>
                <a:lnTo>
                  <a:pt x="11534" y="5889"/>
                </a:lnTo>
                <a:lnTo>
                  <a:pt x="12070" y="5914"/>
                </a:lnTo>
                <a:lnTo>
                  <a:pt x="12654" y="5938"/>
                </a:lnTo>
                <a:lnTo>
                  <a:pt x="12702" y="6060"/>
                </a:lnTo>
                <a:lnTo>
                  <a:pt x="12727" y="6181"/>
                </a:lnTo>
                <a:lnTo>
                  <a:pt x="12386" y="6181"/>
                </a:lnTo>
                <a:lnTo>
                  <a:pt x="11729" y="6254"/>
                </a:lnTo>
                <a:lnTo>
                  <a:pt x="11413" y="6279"/>
                </a:lnTo>
                <a:lnTo>
                  <a:pt x="11121" y="6352"/>
                </a:lnTo>
                <a:lnTo>
                  <a:pt x="11096" y="6352"/>
                </a:lnTo>
                <a:lnTo>
                  <a:pt x="11096" y="6376"/>
                </a:lnTo>
                <a:lnTo>
                  <a:pt x="11096" y="6400"/>
                </a:lnTo>
                <a:lnTo>
                  <a:pt x="11121" y="6425"/>
                </a:lnTo>
                <a:lnTo>
                  <a:pt x="11388" y="6473"/>
                </a:lnTo>
                <a:lnTo>
                  <a:pt x="11656" y="6498"/>
                </a:lnTo>
                <a:lnTo>
                  <a:pt x="12508" y="6498"/>
                </a:lnTo>
                <a:lnTo>
                  <a:pt x="12824" y="6522"/>
                </a:lnTo>
                <a:lnTo>
                  <a:pt x="12873" y="6838"/>
                </a:lnTo>
                <a:lnTo>
                  <a:pt x="12556" y="6838"/>
                </a:lnTo>
                <a:lnTo>
                  <a:pt x="12240" y="6863"/>
                </a:lnTo>
                <a:lnTo>
                  <a:pt x="11753" y="6887"/>
                </a:lnTo>
                <a:lnTo>
                  <a:pt x="11510" y="6911"/>
                </a:lnTo>
                <a:lnTo>
                  <a:pt x="11267" y="6936"/>
                </a:lnTo>
                <a:lnTo>
                  <a:pt x="11242" y="6936"/>
                </a:lnTo>
                <a:lnTo>
                  <a:pt x="11242" y="6960"/>
                </a:lnTo>
                <a:lnTo>
                  <a:pt x="11242" y="7009"/>
                </a:lnTo>
                <a:lnTo>
                  <a:pt x="11267" y="7009"/>
                </a:lnTo>
                <a:lnTo>
                  <a:pt x="11461" y="7082"/>
                </a:lnTo>
                <a:lnTo>
                  <a:pt x="11680" y="7130"/>
                </a:lnTo>
                <a:lnTo>
                  <a:pt x="12727" y="7130"/>
                </a:lnTo>
                <a:lnTo>
                  <a:pt x="12921" y="7106"/>
                </a:lnTo>
                <a:lnTo>
                  <a:pt x="12994" y="7593"/>
                </a:lnTo>
                <a:lnTo>
                  <a:pt x="12994" y="7593"/>
                </a:lnTo>
                <a:lnTo>
                  <a:pt x="12848" y="7568"/>
                </a:lnTo>
                <a:lnTo>
                  <a:pt x="12702" y="7568"/>
                </a:lnTo>
                <a:lnTo>
                  <a:pt x="12435" y="7593"/>
                </a:lnTo>
                <a:lnTo>
                  <a:pt x="11997" y="7593"/>
                </a:lnTo>
                <a:lnTo>
                  <a:pt x="11778" y="7617"/>
                </a:lnTo>
                <a:lnTo>
                  <a:pt x="11559" y="7690"/>
                </a:lnTo>
                <a:lnTo>
                  <a:pt x="11534" y="7690"/>
                </a:lnTo>
                <a:lnTo>
                  <a:pt x="11534" y="7739"/>
                </a:lnTo>
                <a:lnTo>
                  <a:pt x="11534" y="7763"/>
                </a:lnTo>
                <a:lnTo>
                  <a:pt x="11559" y="7787"/>
                </a:lnTo>
                <a:lnTo>
                  <a:pt x="11778" y="7836"/>
                </a:lnTo>
                <a:lnTo>
                  <a:pt x="11997" y="7860"/>
                </a:lnTo>
                <a:lnTo>
                  <a:pt x="12435" y="7860"/>
                </a:lnTo>
                <a:lnTo>
                  <a:pt x="12702" y="7885"/>
                </a:lnTo>
                <a:lnTo>
                  <a:pt x="12848" y="7885"/>
                </a:lnTo>
                <a:lnTo>
                  <a:pt x="12994" y="7860"/>
                </a:lnTo>
                <a:lnTo>
                  <a:pt x="12994" y="7909"/>
                </a:lnTo>
                <a:lnTo>
                  <a:pt x="12994" y="8250"/>
                </a:lnTo>
                <a:lnTo>
                  <a:pt x="12873" y="8201"/>
                </a:lnTo>
                <a:lnTo>
                  <a:pt x="12775" y="8201"/>
                </a:lnTo>
                <a:lnTo>
                  <a:pt x="12532" y="8177"/>
                </a:lnTo>
                <a:lnTo>
                  <a:pt x="12094" y="8177"/>
                </a:lnTo>
                <a:lnTo>
                  <a:pt x="11875" y="8201"/>
                </a:lnTo>
                <a:lnTo>
                  <a:pt x="11656" y="8250"/>
                </a:lnTo>
                <a:lnTo>
                  <a:pt x="11656" y="8274"/>
                </a:lnTo>
                <a:lnTo>
                  <a:pt x="11632" y="8298"/>
                </a:lnTo>
                <a:lnTo>
                  <a:pt x="11656" y="8298"/>
                </a:lnTo>
                <a:lnTo>
                  <a:pt x="11656" y="8323"/>
                </a:lnTo>
                <a:lnTo>
                  <a:pt x="12045" y="8396"/>
                </a:lnTo>
                <a:lnTo>
                  <a:pt x="12410" y="8444"/>
                </a:lnTo>
                <a:lnTo>
                  <a:pt x="12702" y="8469"/>
                </a:lnTo>
                <a:lnTo>
                  <a:pt x="12824" y="8493"/>
                </a:lnTo>
                <a:lnTo>
                  <a:pt x="12970" y="8469"/>
                </a:lnTo>
                <a:lnTo>
                  <a:pt x="12873" y="8858"/>
                </a:lnTo>
                <a:lnTo>
                  <a:pt x="12654" y="8809"/>
                </a:lnTo>
                <a:lnTo>
                  <a:pt x="12483" y="8785"/>
                </a:lnTo>
                <a:lnTo>
                  <a:pt x="12264" y="8736"/>
                </a:lnTo>
                <a:lnTo>
                  <a:pt x="11826" y="8736"/>
                </a:lnTo>
                <a:lnTo>
                  <a:pt x="11607" y="8809"/>
                </a:lnTo>
                <a:lnTo>
                  <a:pt x="11583" y="8834"/>
                </a:lnTo>
                <a:lnTo>
                  <a:pt x="11583" y="8858"/>
                </a:lnTo>
                <a:lnTo>
                  <a:pt x="11583" y="8882"/>
                </a:lnTo>
                <a:lnTo>
                  <a:pt x="11851" y="8882"/>
                </a:lnTo>
                <a:lnTo>
                  <a:pt x="12094" y="8931"/>
                </a:lnTo>
                <a:lnTo>
                  <a:pt x="12556" y="9053"/>
                </a:lnTo>
                <a:lnTo>
                  <a:pt x="12775" y="9126"/>
                </a:lnTo>
                <a:lnTo>
                  <a:pt x="12654" y="9345"/>
                </a:lnTo>
                <a:lnTo>
                  <a:pt x="12508" y="9296"/>
                </a:lnTo>
                <a:lnTo>
                  <a:pt x="12313" y="9272"/>
                </a:lnTo>
                <a:lnTo>
                  <a:pt x="12143" y="9223"/>
                </a:lnTo>
                <a:lnTo>
                  <a:pt x="11972" y="9199"/>
                </a:lnTo>
                <a:lnTo>
                  <a:pt x="11607" y="9199"/>
                </a:lnTo>
                <a:lnTo>
                  <a:pt x="11583" y="9223"/>
                </a:lnTo>
                <a:lnTo>
                  <a:pt x="11583" y="9247"/>
                </a:lnTo>
                <a:lnTo>
                  <a:pt x="11583" y="9272"/>
                </a:lnTo>
                <a:lnTo>
                  <a:pt x="11924" y="9418"/>
                </a:lnTo>
                <a:lnTo>
                  <a:pt x="12240" y="9564"/>
                </a:lnTo>
                <a:lnTo>
                  <a:pt x="12532" y="9637"/>
                </a:lnTo>
                <a:lnTo>
                  <a:pt x="12337" y="9929"/>
                </a:lnTo>
                <a:lnTo>
                  <a:pt x="12337" y="9977"/>
                </a:lnTo>
                <a:lnTo>
                  <a:pt x="12167" y="9904"/>
                </a:lnTo>
                <a:lnTo>
                  <a:pt x="11997" y="9880"/>
                </a:lnTo>
                <a:lnTo>
                  <a:pt x="11802" y="9831"/>
                </a:lnTo>
                <a:lnTo>
                  <a:pt x="11242" y="9831"/>
                </a:lnTo>
                <a:lnTo>
                  <a:pt x="11218" y="9856"/>
                </a:lnTo>
                <a:lnTo>
                  <a:pt x="11218" y="9880"/>
                </a:lnTo>
                <a:lnTo>
                  <a:pt x="11242" y="9880"/>
                </a:lnTo>
                <a:lnTo>
                  <a:pt x="11534" y="10002"/>
                </a:lnTo>
                <a:lnTo>
                  <a:pt x="11851" y="10123"/>
                </a:lnTo>
                <a:lnTo>
                  <a:pt x="12167" y="10245"/>
                </a:lnTo>
                <a:lnTo>
                  <a:pt x="11972" y="10513"/>
                </a:lnTo>
                <a:lnTo>
                  <a:pt x="11826" y="10488"/>
                </a:lnTo>
                <a:lnTo>
                  <a:pt x="11413" y="10391"/>
                </a:lnTo>
                <a:lnTo>
                  <a:pt x="11023" y="10342"/>
                </a:lnTo>
                <a:lnTo>
                  <a:pt x="10975" y="10342"/>
                </a:lnTo>
                <a:lnTo>
                  <a:pt x="10975" y="10367"/>
                </a:lnTo>
                <a:lnTo>
                  <a:pt x="10975" y="10391"/>
                </a:lnTo>
                <a:lnTo>
                  <a:pt x="10999" y="10440"/>
                </a:lnTo>
                <a:lnTo>
                  <a:pt x="11145" y="10537"/>
                </a:lnTo>
                <a:lnTo>
                  <a:pt x="11315" y="10610"/>
                </a:lnTo>
                <a:lnTo>
                  <a:pt x="11632" y="10732"/>
                </a:lnTo>
                <a:lnTo>
                  <a:pt x="11802" y="10780"/>
                </a:lnTo>
                <a:lnTo>
                  <a:pt x="11656" y="10999"/>
                </a:lnTo>
                <a:lnTo>
                  <a:pt x="11510" y="10951"/>
                </a:lnTo>
                <a:lnTo>
                  <a:pt x="11364" y="10926"/>
                </a:lnTo>
                <a:lnTo>
                  <a:pt x="11072" y="10853"/>
                </a:lnTo>
                <a:lnTo>
                  <a:pt x="10950" y="10853"/>
                </a:lnTo>
                <a:lnTo>
                  <a:pt x="10804" y="10902"/>
                </a:lnTo>
                <a:lnTo>
                  <a:pt x="10780" y="10926"/>
                </a:lnTo>
                <a:lnTo>
                  <a:pt x="10756" y="10951"/>
                </a:lnTo>
                <a:lnTo>
                  <a:pt x="10756" y="10999"/>
                </a:lnTo>
                <a:lnTo>
                  <a:pt x="10780" y="11048"/>
                </a:lnTo>
                <a:lnTo>
                  <a:pt x="10902" y="11121"/>
                </a:lnTo>
                <a:lnTo>
                  <a:pt x="11023" y="11170"/>
                </a:lnTo>
                <a:lnTo>
                  <a:pt x="11267" y="11243"/>
                </a:lnTo>
                <a:lnTo>
                  <a:pt x="11461" y="11291"/>
                </a:lnTo>
                <a:lnTo>
                  <a:pt x="11242" y="11583"/>
                </a:lnTo>
                <a:lnTo>
                  <a:pt x="11072" y="11535"/>
                </a:lnTo>
                <a:lnTo>
                  <a:pt x="10877" y="11535"/>
                </a:lnTo>
                <a:lnTo>
                  <a:pt x="10683" y="11583"/>
                </a:lnTo>
                <a:lnTo>
                  <a:pt x="10658" y="11608"/>
                </a:lnTo>
                <a:lnTo>
                  <a:pt x="10683" y="11632"/>
                </a:lnTo>
                <a:lnTo>
                  <a:pt x="10829" y="11681"/>
                </a:lnTo>
                <a:lnTo>
                  <a:pt x="10975" y="11729"/>
                </a:lnTo>
                <a:lnTo>
                  <a:pt x="11096" y="11778"/>
                </a:lnTo>
                <a:lnTo>
                  <a:pt x="10877" y="12143"/>
                </a:lnTo>
                <a:lnTo>
                  <a:pt x="10829" y="12118"/>
                </a:lnTo>
                <a:lnTo>
                  <a:pt x="10658" y="12045"/>
                </a:lnTo>
                <a:lnTo>
                  <a:pt x="10561" y="11997"/>
                </a:lnTo>
                <a:lnTo>
                  <a:pt x="10464" y="11972"/>
                </a:lnTo>
                <a:lnTo>
                  <a:pt x="10439" y="11997"/>
                </a:lnTo>
                <a:lnTo>
                  <a:pt x="10439" y="12045"/>
                </a:lnTo>
                <a:lnTo>
                  <a:pt x="10488" y="12118"/>
                </a:lnTo>
                <a:lnTo>
                  <a:pt x="10585" y="12191"/>
                </a:lnTo>
                <a:lnTo>
                  <a:pt x="10756" y="12313"/>
                </a:lnTo>
                <a:lnTo>
                  <a:pt x="10561" y="12654"/>
                </a:lnTo>
                <a:lnTo>
                  <a:pt x="10415" y="12629"/>
                </a:lnTo>
                <a:lnTo>
                  <a:pt x="10172" y="12629"/>
                </a:lnTo>
                <a:lnTo>
                  <a:pt x="10026" y="12654"/>
                </a:lnTo>
                <a:lnTo>
                  <a:pt x="10026" y="12678"/>
                </a:lnTo>
                <a:lnTo>
                  <a:pt x="10026" y="12702"/>
                </a:lnTo>
                <a:lnTo>
                  <a:pt x="10245" y="12800"/>
                </a:lnTo>
                <a:lnTo>
                  <a:pt x="10439" y="12897"/>
                </a:lnTo>
                <a:lnTo>
                  <a:pt x="10196" y="13384"/>
                </a:lnTo>
                <a:lnTo>
                  <a:pt x="9880" y="13384"/>
                </a:lnTo>
                <a:lnTo>
                  <a:pt x="9904" y="13432"/>
                </a:lnTo>
                <a:lnTo>
                  <a:pt x="10147" y="13505"/>
                </a:lnTo>
                <a:lnTo>
                  <a:pt x="10074" y="13700"/>
                </a:lnTo>
                <a:lnTo>
                  <a:pt x="10026" y="13895"/>
                </a:lnTo>
                <a:lnTo>
                  <a:pt x="9953" y="14284"/>
                </a:lnTo>
                <a:lnTo>
                  <a:pt x="9880" y="14673"/>
                </a:lnTo>
                <a:lnTo>
                  <a:pt x="9807" y="15087"/>
                </a:lnTo>
                <a:lnTo>
                  <a:pt x="9101" y="15111"/>
                </a:lnTo>
                <a:lnTo>
                  <a:pt x="9247" y="14673"/>
                </a:lnTo>
                <a:lnTo>
                  <a:pt x="9344" y="14235"/>
                </a:lnTo>
                <a:lnTo>
                  <a:pt x="9539" y="13359"/>
                </a:lnTo>
                <a:lnTo>
                  <a:pt x="9734" y="12459"/>
                </a:lnTo>
                <a:lnTo>
                  <a:pt x="9855" y="12021"/>
                </a:lnTo>
                <a:lnTo>
                  <a:pt x="9977" y="11583"/>
                </a:lnTo>
                <a:lnTo>
                  <a:pt x="10269" y="10659"/>
                </a:lnTo>
                <a:lnTo>
                  <a:pt x="10537" y="9734"/>
                </a:lnTo>
                <a:lnTo>
                  <a:pt x="10658" y="9320"/>
                </a:lnTo>
                <a:lnTo>
                  <a:pt x="10756" y="8858"/>
                </a:lnTo>
                <a:lnTo>
                  <a:pt x="10780" y="8639"/>
                </a:lnTo>
                <a:lnTo>
                  <a:pt x="10780" y="8396"/>
                </a:lnTo>
                <a:lnTo>
                  <a:pt x="10756" y="8177"/>
                </a:lnTo>
                <a:lnTo>
                  <a:pt x="10707" y="7958"/>
                </a:lnTo>
                <a:lnTo>
                  <a:pt x="10683" y="7933"/>
                </a:lnTo>
                <a:lnTo>
                  <a:pt x="10634" y="7933"/>
                </a:lnTo>
                <a:lnTo>
                  <a:pt x="10610" y="7958"/>
                </a:lnTo>
                <a:lnTo>
                  <a:pt x="10537" y="8177"/>
                </a:lnTo>
                <a:lnTo>
                  <a:pt x="10464" y="8420"/>
                </a:lnTo>
                <a:lnTo>
                  <a:pt x="10366" y="8882"/>
                </a:lnTo>
                <a:lnTo>
                  <a:pt x="10293" y="9369"/>
                </a:lnTo>
                <a:lnTo>
                  <a:pt x="10172" y="9831"/>
                </a:lnTo>
                <a:lnTo>
                  <a:pt x="9904" y="10756"/>
                </a:lnTo>
                <a:lnTo>
                  <a:pt x="9588" y="11656"/>
                </a:lnTo>
                <a:lnTo>
                  <a:pt x="9466" y="12094"/>
                </a:lnTo>
                <a:lnTo>
                  <a:pt x="9369" y="12532"/>
                </a:lnTo>
                <a:lnTo>
                  <a:pt x="9174" y="13384"/>
                </a:lnTo>
                <a:lnTo>
                  <a:pt x="8979" y="14260"/>
                </a:lnTo>
                <a:lnTo>
                  <a:pt x="8858" y="14698"/>
                </a:lnTo>
                <a:lnTo>
                  <a:pt x="8736" y="15111"/>
                </a:lnTo>
                <a:lnTo>
                  <a:pt x="8128" y="15136"/>
                </a:lnTo>
                <a:lnTo>
                  <a:pt x="7519" y="15087"/>
                </a:lnTo>
                <a:lnTo>
                  <a:pt x="7179" y="15063"/>
                </a:lnTo>
                <a:lnTo>
                  <a:pt x="7154" y="15038"/>
                </a:lnTo>
                <a:lnTo>
                  <a:pt x="7081" y="14698"/>
                </a:lnTo>
                <a:lnTo>
                  <a:pt x="7033" y="14357"/>
                </a:lnTo>
                <a:lnTo>
                  <a:pt x="6935" y="13651"/>
                </a:lnTo>
                <a:lnTo>
                  <a:pt x="6765" y="12605"/>
                </a:lnTo>
                <a:lnTo>
                  <a:pt x="6570" y="11583"/>
                </a:lnTo>
                <a:lnTo>
                  <a:pt x="6230" y="9880"/>
                </a:lnTo>
                <a:lnTo>
                  <a:pt x="6060" y="9028"/>
                </a:lnTo>
                <a:lnTo>
                  <a:pt x="5841" y="8177"/>
                </a:lnTo>
                <a:lnTo>
                  <a:pt x="5816" y="8152"/>
                </a:lnTo>
                <a:lnTo>
                  <a:pt x="5768" y="8128"/>
                </a:lnTo>
                <a:lnTo>
                  <a:pt x="5743" y="8128"/>
                </a:lnTo>
                <a:lnTo>
                  <a:pt x="5695" y="8152"/>
                </a:lnTo>
                <a:lnTo>
                  <a:pt x="5646" y="8298"/>
                </a:lnTo>
                <a:lnTo>
                  <a:pt x="5646" y="8420"/>
                </a:lnTo>
                <a:lnTo>
                  <a:pt x="5646" y="8542"/>
                </a:lnTo>
                <a:lnTo>
                  <a:pt x="5646" y="8663"/>
                </a:lnTo>
                <a:lnTo>
                  <a:pt x="5719" y="8931"/>
                </a:lnTo>
                <a:lnTo>
                  <a:pt x="5768" y="9199"/>
                </a:lnTo>
                <a:lnTo>
                  <a:pt x="5865" y="9734"/>
                </a:lnTo>
                <a:lnTo>
                  <a:pt x="5962" y="10245"/>
                </a:lnTo>
                <a:lnTo>
                  <a:pt x="6035" y="10780"/>
                </a:lnTo>
                <a:lnTo>
                  <a:pt x="6133" y="11316"/>
                </a:lnTo>
                <a:lnTo>
                  <a:pt x="6327" y="12337"/>
                </a:lnTo>
                <a:lnTo>
                  <a:pt x="6522" y="13384"/>
                </a:lnTo>
                <a:lnTo>
                  <a:pt x="6570" y="13773"/>
                </a:lnTo>
                <a:lnTo>
                  <a:pt x="6619" y="14211"/>
                </a:lnTo>
                <a:lnTo>
                  <a:pt x="6668" y="14625"/>
                </a:lnTo>
                <a:lnTo>
                  <a:pt x="6716" y="14819"/>
                </a:lnTo>
                <a:lnTo>
                  <a:pt x="6765" y="15014"/>
                </a:lnTo>
                <a:lnTo>
                  <a:pt x="6497" y="15038"/>
                </a:lnTo>
                <a:lnTo>
                  <a:pt x="6473" y="14625"/>
                </a:lnTo>
                <a:lnTo>
                  <a:pt x="6400" y="14235"/>
                </a:lnTo>
                <a:lnTo>
                  <a:pt x="6279" y="13846"/>
                </a:lnTo>
                <a:lnTo>
                  <a:pt x="6133" y="13481"/>
                </a:lnTo>
                <a:lnTo>
                  <a:pt x="5938" y="13116"/>
                </a:lnTo>
                <a:lnTo>
                  <a:pt x="5743" y="12775"/>
                </a:lnTo>
                <a:lnTo>
                  <a:pt x="5281" y="12070"/>
                </a:lnTo>
                <a:lnTo>
                  <a:pt x="4746" y="11267"/>
                </a:lnTo>
                <a:lnTo>
                  <a:pt x="4210" y="10415"/>
                </a:lnTo>
                <a:lnTo>
                  <a:pt x="3967" y="9977"/>
                </a:lnTo>
                <a:lnTo>
                  <a:pt x="3724" y="9539"/>
                </a:lnTo>
                <a:lnTo>
                  <a:pt x="3529" y="9077"/>
                </a:lnTo>
                <a:lnTo>
                  <a:pt x="3359" y="8615"/>
                </a:lnTo>
                <a:lnTo>
                  <a:pt x="3286" y="8396"/>
                </a:lnTo>
                <a:lnTo>
                  <a:pt x="3261" y="8152"/>
                </a:lnTo>
                <a:lnTo>
                  <a:pt x="3237" y="7909"/>
                </a:lnTo>
                <a:lnTo>
                  <a:pt x="3237" y="7666"/>
                </a:lnTo>
                <a:lnTo>
                  <a:pt x="3261" y="7155"/>
                </a:lnTo>
                <a:lnTo>
                  <a:pt x="3310" y="6668"/>
                </a:lnTo>
                <a:lnTo>
                  <a:pt x="3334" y="6376"/>
                </a:lnTo>
                <a:lnTo>
                  <a:pt x="3407" y="6108"/>
                </a:lnTo>
                <a:lnTo>
                  <a:pt x="3480" y="5841"/>
                </a:lnTo>
                <a:lnTo>
                  <a:pt x="3578" y="5597"/>
                </a:lnTo>
                <a:lnTo>
                  <a:pt x="3699" y="5354"/>
                </a:lnTo>
                <a:lnTo>
                  <a:pt x="3845" y="5111"/>
                </a:lnTo>
                <a:lnTo>
                  <a:pt x="4016" y="4892"/>
                </a:lnTo>
                <a:lnTo>
                  <a:pt x="4186" y="4673"/>
                </a:lnTo>
                <a:lnTo>
                  <a:pt x="4648" y="4162"/>
                </a:lnTo>
                <a:lnTo>
                  <a:pt x="5062" y="3748"/>
                </a:lnTo>
                <a:lnTo>
                  <a:pt x="5403" y="3432"/>
                </a:lnTo>
                <a:lnTo>
                  <a:pt x="5743" y="3189"/>
                </a:lnTo>
                <a:lnTo>
                  <a:pt x="6060" y="3018"/>
                </a:lnTo>
                <a:lnTo>
                  <a:pt x="6352" y="2872"/>
                </a:lnTo>
                <a:lnTo>
                  <a:pt x="6668" y="2775"/>
                </a:lnTo>
                <a:lnTo>
                  <a:pt x="6984" y="2702"/>
                </a:lnTo>
                <a:lnTo>
                  <a:pt x="7276" y="2653"/>
                </a:lnTo>
                <a:lnTo>
                  <a:pt x="7568" y="2629"/>
                </a:lnTo>
                <a:lnTo>
                  <a:pt x="7860" y="2605"/>
                </a:lnTo>
                <a:close/>
                <a:moveTo>
                  <a:pt x="6716" y="15525"/>
                </a:moveTo>
                <a:lnTo>
                  <a:pt x="6619" y="15720"/>
                </a:lnTo>
                <a:lnTo>
                  <a:pt x="6352" y="16158"/>
                </a:lnTo>
                <a:lnTo>
                  <a:pt x="6279" y="16109"/>
                </a:lnTo>
                <a:lnTo>
                  <a:pt x="6230" y="16060"/>
                </a:lnTo>
                <a:lnTo>
                  <a:pt x="6206" y="15963"/>
                </a:lnTo>
                <a:lnTo>
                  <a:pt x="6206" y="15866"/>
                </a:lnTo>
                <a:lnTo>
                  <a:pt x="6206" y="15768"/>
                </a:lnTo>
                <a:lnTo>
                  <a:pt x="6230" y="15695"/>
                </a:lnTo>
                <a:lnTo>
                  <a:pt x="6279" y="15598"/>
                </a:lnTo>
                <a:lnTo>
                  <a:pt x="6327" y="15549"/>
                </a:lnTo>
                <a:lnTo>
                  <a:pt x="6595" y="15525"/>
                </a:lnTo>
                <a:close/>
                <a:moveTo>
                  <a:pt x="6887" y="15525"/>
                </a:moveTo>
                <a:lnTo>
                  <a:pt x="7276" y="15549"/>
                </a:lnTo>
                <a:lnTo>
                  <a:pt x="7641" y="15598"/>
                </a:lnTo>
                <a:lnTo>
                  <a:pt x="8225" y="15647"/>
                </a:lnTo>
                <a:lnTo>
                  <a:pt x="8809" y="15671"/>
                </a:lnTo>
                <a:lnTo>
                  <a:pt x="8541" y="15963"/>
                </a:lnTo>
                <a:lnTo>
                  <a:pt x="8298" y="16255"/>
                </a:lnTo>
                <a:lnTo>
                  <a:pt x="7909" y="16231"/>
                </a:lnTo>
                <a:lnTo>
                  <a:pt x="8249" y="15744"/>
                </a:lnTo>
                <a:lnTo>
                  <a:pt x="8249" y="15720"/>
                </a:lnTo>
                <a:lnTo>
                  <a:pt x="8225" y="15695"/>
                </a:lnTo>
                <a:lnTo>
                  <a:pt x="8201" y="15671"/>
                </a:lnTo>
                <a:lnTo>
                  <a:pt x="8176" y="15695"/>
                </a:lnTo>
                <a:lnTo>
                  <a:pt x="7690" y="16231"/>
                </a:lnTo>
                <a:lnTo>
                  <a:pt x="7179" y="16182"/>
                </a:lnTo>
                <a:lnTo>
                  <a:pt x="7325" y="15939"/>
                </a:lnTo>
                <a:lnTo>
                  <a:pt x="7471" y="15671"/>
                </a:lnTo>
                <a:lnTo>
                  <a:pt x="7471" y="15647"/>
                </a:lnTo>
                <a:lnTo>
                  <a:pt x="7446" y="15622"/>
                </a:lnTo>
                <a:lnTo>
                  <a:pt x="7422" y="15647"/>
                </a:lnTo>
                <a:lnTo>
                  <a:pt x="7203" y="15890"/>
                </a:lnTo>
                <a:lnTo>
                  <a:pt x="6935" y="16182"/>
                </a:lnTo>
                <a:lnTo>
                  <a:pt x="6741" y="16206"/>
                </a:lnTo>
                <a:lnTo>
                  <a:pt x="6570" y="16255"/>
                </a:lnTo>
                <a:lnTo>
                  <a:pt x="6668" y="16060"/>
                </a:lnTo>
                <a:lnTo>
                  <a:pt x="6814" y="15817"/>
                </a:lnTo>
                <a:lnTo>
                  <a:pt x="6862" y="15671"/>
                </a:lnTo>
                <a:lnTo>
                  <a:pt x="6887" y="15525"/>
                </a:lnTo>
                <a:close/>
                <a:moveTo>
                  <a:pt x="9661" y="15622"/>
                </a:moveTo>
                <a:lnTo>
                  <a:pt x="9734" y="15671"/>
                </a:lnTo>
                <a:lnTo>
                  <a:pt x="9807" y="15695"/>
                </a:lnTo>
                <a:lnTo>
                  <a:pt x="9953" y="15695"/>
                </a:lnTo>
                <a:lnTo>
                  <a:pt x="9782" y="15793"/>
                </a:lnTo>
                <a:lnTo>
                  <a:pt x="9661" y="15939"/>
                </a:lnTo>
                <a:lnTo>
                  <a:pt x="9539" y="16085"/>
                </a:lnTo>
                <a:lnTo>
                  <a:pt x="9417" y="16279"/>
                </a:lnTo>
                <a:lnTo>
                  <a:pt x="9271" y="16279"/>
                </a:lnTo>
                <a:lnTo>
                  <a:pt x="9612" y="15817"/>
                </a:lnTo>
                <a:lnTo>
                  <a:pt x="9612" y="15793"/>
                </a:lnTo>
                <a:lnTo>
                  <a:pt x="9612" y="15768"/>
                </a:lnTo>
                <a:lnTo>
                  <a:pt x="9563" y="15768"/>
                </a:lnTo>
                <a:lnTo>
                  <a:pt x="9320" y="16012"/>
                </a:lnTo>
                <a:lnTo>
                  <a:pt x="9077" y="16255"/>
                </a:lnTo>
                <a:lnTo>
                  <a:pt x="8517" y="16255"/>
                </a:lnTo>
                <a:lnTo>
                  <a:pt x="8882" y="15720"/>
                </a:lnTo>
                <a:lnTo>
                  <a:pt x="8906" y="15695"/>
                </a:lnTo>
                <a:lnTo>
                  <a:pt x="8882" y="15671"/>
                </a:lnTo>
                <a:lnTo>
                  <a:pt x="9271" y="15671"/>
                </a:lnTo>
                <a:lnTo>
                  <a:pt x="9661" y="15622"/>
                </a:lnTo>
                <a:close/>
                <a:moveTo>
                  <a:pt x="10074" y="15768"/>
                </a:moveTo>
                <a:lnTo>
                  <a:pt x="10074" y="15841"/>
                </a:lnTo>
                <a:lnTo>
                  <a:pt x="10099" y="15939"/>
                </a:lnTo>
                <a:lnTo>
                  <a:pt x="10074" y="16060"/>
                </a:lnTo>
                <a:lnTo>
                  <a:pt x="10050" y="16182"/>
                </a:lnTo>
                <a:lnTo>
                  <a:pt x="9977" y="16304"/>
                </a:lnTo>
                <a:lnTo>
                  <a:pt x="9758" y="16279"/>
                </a:lnTo>
                <a:lnTo>
                  <a:pt x="9880" y="16012"/>
                </a:lnTo>
                <a:lnTo>
                  <a:pt x="9977" y="15890"/>
                </a:lnTo>
                <a:lnTo>
                  <a:pt x="10074" y="15768"/>
                </a:lnTo>
                <a:close/>
                <a:moveTo>
                  <a:pt x="6522" y="16571"/>
                </a:moveTo>
                <a:lnTo>
                  <a:pt x="6595" y="16620"/>
                </a:lnTo>
                <a:lnTo>
                  <a:pt x="6424" y="16888"/>
                </a:lnTo>
                <a:lnTo>
                  <a:pt x="6376" y="17034"/>
                </a:lnTo>
                <a:lnTo>
                  <a:pt x="6327" y="17180"/>
                </a:lnTo>
                <a:lnTo>
                  <a:pt x="6254" y="17082"/>
                </a:lnTo>
                <a:lnTo>
                  <a:pt x="6230" y="16985"/>
                </a:lnTo>
                <a:lnTo>
                  <a:pt x="6206" y="16912"/>
                </a:lnTo>
                <a:lnTo>
                  <a:pt x="6230" y="16815"/>
                </a:lnTo>
                <a:lnTo>
                  <a:pt x="6254" y="16839"/>
                </a:lnTo>
                <a:lnTo>
                  <a:pt x="6303" y="16839"/>
                </a:lnTo>
                <a:lnTo>
                  <a:pt x="6352" y="16815"/>
                </a:lnTo>
                <a:lnTo>
                  <a:pt x="6376" y="16766"/>
                </a:lnTo>
                <a:lnTo>
                  <a:pt x="6424" y="16596"/>
                </a:lnTo>
                <a:lnTo>
                  <a:pt x="6449" y="16596"/>
                </a:lnTo>
                <a:lnTo>
                  <a:pt x="6522" y="16571"/>
                </a:lnTo>
                <a:close/>
                <a:moveTo>
                  <a:pt x="7884" y="16693"/>
                </a:moveTo>
                <a:lnTo>
                  <a:pt x="7957" y="16717"/>
                </a:lnTo>
                <a:lnTo>
                  <a:pt x="7787" y="16985"/>
                </a:lnTo>
                <a:lnTo>
                  <a:pt x="7617" y="17253"/>
                </a:lnTo>
                <a:lnTo>
                  <a:pt x="7592" y="17326"/>
                </a:lnTo>
                <a:lnTo>
                  <a:pt x="7300" y="17326"/>
                </a:lnTo>
                <a:lnTo>
                  <a:pt x="7398" y="17107"/>
                </a:lnTo>
                <a:lnTo>
                  <a:pt x="7519" y="16888"/>
                </a:lnTo>
                <a:lnTo>
                  <a:pt x="7617" y="16717"/>
                </a:lnTo>
                <a:lnTo>
                  <a:pt x="7884" y="16693"/>
                </a:lnTo>
                <a:close/>
                <a:moveTo>
                  <a:pt x="8225" y="16717"/>
                </a:moveTo>
                <a:lnTo>
                  <a:pt x="8736" y="16742"/>
                </a:lnTo>
                <a:lnTo>
                  <a:pt x="8541" y="17034"/>
                </a:lnTo>
                <a:lnTo>
                  <a:pt x="8371" y="17326"/>
                </a:lnTo>
                <a:lnTo>
                  <a:pt x="7909" y="17326"/>
                </a:lnTo>
                <a:lnTo>
                  <a:pt x="7933" y="17277"/>
                </a:lnTo>
                <a:lnTo>
                  <a:pt x="8225" y="16717"/>
                </a:lnTo>
                <a:close/>
                <a:moveTo>
                  <a:pt x="9223" y="16742"/>
                </a:moveTo>
                <a:lnTo>
                  <a:pt x="8979" y="17350"/>
                </a:lnTo>
                <a:lnTo>
                  <a:pt x="8663" y="17350"/>
                </a:lnTo>
                <a:lnTo>
                  <a:pt x="8979" y="16742"/>
                </a:lnTo>
                <a:close/>
                <a:moveTo>
                  <a:pt x="9928" y="16742"/>
                </a:moveTo>
                <a:lnTo>
                  <a:pt x="9661" y="17253"/>
                </a:lnTo>
                <a:lnTo>
                  <a:pt x="9612" y="17350"/>
                </a:lnTo>
                <a:lnTo>
                  <a:pt x="9320" y="17350"/>
                </a:lnTo>
                <a:lnTo>
                  <a:pt x="9563" y="16742"/>
                </a:lnTo>
                <a:close/>
                <a:moveTo>
                  <a:pt x="10147" y="16839"/>
                </a:moveTo>
                <a:lnTo>
                  <a:pt x="10220" y="16961"/>
                </a:lnTo>
                <a:lnTo>
                  <a:pt x="10245" y="17107"/>
                </a:lnTo>
                <a:lnTo>
                  <a:pt x="10220" y="17228"/>
                </a:lnTo>
                <a:lnTo>
                  <a:pt x="10147" y="17350"/>
                </a:lnTo>
                <a:lnTo>
                  <a:pt x="9928" y="17350"/>
                </a:lnTo>
                <a:lnTo>
                  <a:pt x="9953" y="17277"/>
                </a:lnTo>
                <a:lnTo>
                  <a:pt x="10050" y="17082"/>
                </a:lnTo>
                <a:lnTo>
                  <a:pt x="10147" y="16839"/>
                </a:lnTo>
                <a:close/>
                <a:moveTo>
                  <a:pt x="6862" y="16693"/>
                </a:moveTo>
                <a:lnTo>
                  <a:pt x="7081" y="16717"/>
                </a:lnTo>
                <a:lnTo>
                  <a:pt x="7300" y="16717"/>
                </a:lnTo>
                <a:lnTo>
                  <a:pt x="7106" y="17009"/>
                </a:lnTo>
                <a:lnTo>
                  <a:pt x="6935" y="17326"/>
                </a:lnTo>
                <a:lnTo>
                  <a:pt x="6741" y="17350"/>
                </a:lnTo>
                <a:lnTo>
                  <a:pt x="6570" y="17399"/>
                </a:lnTo>
                <a:lnTo>
                  <a:pt x="6619" y="17204"/>
                </a:lnTo>
                <a:lnTo>
                  <a:pt x="6692" y="17034"/>
                </a:lnTo>
                <a:lnTo>
                  <a:pt x="6862" y="16693"/>
                </a:lnTo>
                <a:close/>
                <a:moveTo>
                  <a:pt x="6473" y="17618"/>
                </a:moveTo>
                <a:lnTo>
                  <a:pt x="6643" y="17691"/>
                </a:lnTo>
                <a:lnTo>
                  <a:pt x="6814" y="17715"/>
                </a:lnTo>
                <a:lnTo>
                  <a:pt x="6789" y="17910"/>
                </a:lnTo>
                <a:lnTo>
                  <a:pt x="6765" y="18080"/>
                </a:lnTo>
                <a:lnTo>
                  <a:pt x="6643" y="17983"/>
                </a:lnTo>
                <a:lnTo>
                  <a:pt x="6546" y="17861"/>
                </a:lnTo>
                <a:lnTo>
                  <a:pt x="6352" y="17642"/>
                </a:lnTo>
                <a:lnTo>
                  <a:pt x="6376" y="17618"/>
                </a:lnTo>
                <a:lnTo>
                  <a:pt x="6424" y="17642"/>
                </a:lnTo>
                <a:lnTo>
                  <a:pt x="6473" y="17618"/>
                </a:lnTo>
                <a:close/>
                <a:moveTo>
                  <a:pt x="7398" y="17739"/>
                </a:moveTo>
                <a:lnTo>
                  <a:pt x="7300" y="18031"/>
                </a:lnTo>
                <a:lnTo>
                  <a:pt x="7252" y="18177"/>
                </a:lnTo>
                <a:lnTo>
                  <a:pt x="7252" y="18299"/>
                </a:lnTo>
                <a:lnTo>
                  <a:pt x="7008" y="18202"/>
                </a:lnTo>
                <a:lnTo>
                  <a:pt x="7154" y="17739"/>
                </a:lnTo>
                <a:close/>
                <a:moveTo>
                  <a:pt x="8833" y="17715"/>
                </a:moveTo>
                <a:lnTo>
                  <a:pt x="8785" y="17837"/>
                </a:lnTo>
                <a:lnTo>
                  <a:pt x="8736" y="17983"/>
                </a:lnTo>
                <a:lnTo>
                  <a:pt x="8712" y="18104"/>
                </a:lnTo>
                <a:lnTo>
                  <a:pt x="8736" y="18153"/>
                </a:lnTo>
                <a:lnTo>
                  <a:pt x="8736" y="18202"/>
                </a:lnTo>
                <a:lnTo>
                  <a:pt x="8809" y="18250"/>
                </a:lnTo>
                <a:lnTo>
                  <a:pt x="8882" y="18250"/>
                </a:lnTo>
                <a:lnTo>
                  <a:pt x="8931" y="18226"/>
                </a:lnTo>
                <a:lnTo>
                  <a:pt x="9004" y="18153"/>
                </a:lnTo>
                <a:lnTo>
                  <a:pt x="9125" y="17958"/>
                </a:lnTo>
                <a:lnTo>
                  <a:pt x="9198" y="17739"/>
                </a:lnTo>
                <a:lnTo>
                  <a:pt x="9393" y="17739"/>
                </a:lnTo>
                <a:lnTo>
                  <a:pt x="9369" y="17861"/>
                </a:lnTo>
                <a:lnTo>
                  <a:pt x="9369" y="18007"/>
                </a:lnTo>
                <a:lnTo>
                  <a:pt x="9125" y="18153"/>
                </a:lnTo>
                <a:lnTo>
                  <a:pt x="8833" y="18275"/>
                </a:lnTo>
                <a:lnTo>
                  <a:pt x="8566" y="18372"/>
                </a:lnTo>
                <a:lnTo>
                  <a:pt x="8249" y="18421"/>
                </a:lnTo>
                <a:lnTo>
                  <a:pt x="8274" y="18275"/>
                </a:lnTo>
                <a:lnTo>
                  <a:pt x="8371" y="17983"/>
                </a:lnTo>
                <a:lnTo>
                  <a:pt x="8468" y="17715"/>
                </a:lnTo>
                <a:close/>
                <a:moveTo>
                  <a:pt x="8176" y="17715"/>
                </a:moveTo>
                <a:lnTo>
                  <a:pt x="8030" y="18056"/>
                </a:lnTo>
                <a:lnTo>
                  <a:pt x="7957" y="18250"/>
                </a:lnTo>
                <a:lnTo>
                  <a:pt x="7933" y="18445"/>
                </a:lnTo>
                <a:lnTo>
                  <a:pt x="7738" y="18421"/>
                </a:lnTo>
                <a:lnTo>
                  <a:pt x="7568" y="18396"/>
                </a:lnTo>
                <a:lnTo>
                  <a:pt x="7568" y="18226"/>
                </a:lnTo>
                <a:lnTo>
                  <a:pt x="7641" y="17983"/>
                </a:lnTo>
                <a:lnTo>
                  <a:pt x="7738" y="17715"/>
                </a:lnTo>
                <a:close/>
                <a:moveTo>
                  <a:pt x="8128" y="2094"/>
                </a:moveTo>
                <a:lnTo>
                  <a:pt x="7714" y="2142"/>
                </a:lnTo>
                <a:lnTo>
                  <a:pt x="7325" y="2191"/>
                </a:lnTo>
                <a:lnTo>
                  <a:pt x="6935" y="2264"/>
                </a:lnTo>
                <a:lnTo>
                  <a:pt x="6546" y="2386"/>
                </a:lnTo>
                <a:lnTo>
                  <a:pt x="6181" y="2507"/>
                </a:lnTo>
                <a:lnTo>
                  <a:pt x="5841" y="2653"/>
                </a:lnTo>
                <a:lnTo>
                  <a:pt x="5500" y="2824"/>
                </a:lnTo>
                <a:lnTo>
                  <a:pt x="5184" y="3018"/>
                </a:lnTo>
                <a:lnTo>
                  <a:pt x="4892" y="3237"/>
                </a:lnTo>
                <a:lnTo>
                  <a:pt x="4551" y="3554"/>
                </a:lnTo>
                <a:lnTo>
                  <a:pt x="4210" y="3918"/>
                </a:lnTo>
                <a:lnTo>
                  <a:pt x="3918" y="4332"/>
                </a:lnTo>
                <a:lnTo>
                  <a:pt x="3626" y="4746"/>
                </a:lnTo>
                <a:lnTo>
                  <a:pt x="3383" y="5159"/>
                </a:lnTo>
                <a:lnTo>
                  <a:pt x="3164" y="5549"/>
                </a:lnTo>
                <a:lnTo>
                  <a:pt x="3018" y="5889"/>
                </a:lnTo>
                <a:lnTo>
                  <a:pt x="2921" y="6157"/>
                </a:lnTo>
                <a:lnTo>
                  <a:pt x="2823" y="6595"/>
                </a:lnTo>
                <a:lnTo>
                  <a:pt x="2775" y="7057"/>
                </a:lnTo>
                <a:lnTo>
                  <a:pt x="2750" y="7495"/>
                </a:lnTo>
                <a:lnTo>
                  <a:pt x="2775" y="7958"/>
                </a:lnTo>
                <a:lnTo>
                  <a:pt x="2823" y="8396"/>
                </a:lnTo>
                <a:lnTo>
                  <a:pt x="2921" y="8834"/>
                </a:lnTo>
                <a:lnTo>
                  <a:pt x="3067" y="9272"/>
                </a:lnTo>
                <a:lnTo>
                  <a:pt x="3237" y="9685"/>
                </a:lnTo>
                <a:lnTo>
                  <a:pt x="3602" y="10367"/>
                </a:lnTo>
                <a:lnTo>
                  <a:pt x="3991" y="11024"/>
                </a:lnTo>
                <a:lnTo>
                  <a:pt x="4843" y="12337"/>
                </a:lnTo>
                <a:lnTo>
                  <a:pt x="5281" y="13019"/>
                </a:lnTo>
                <a:lnTo>
                  <a:pt x="5476" y="13384"/>
                </a:lnTo>
                <a:lnTo>
                  <a:pt x="5646" y="13724"/>
                </a:lnTo>
                <a:lnTo>
                  <a:pt x="5792" y="14089"/>
                </a:lnTo>
                <a:lnTo>
                  <a:pt x="5914" y="14454"/>
                </a:lnTo>
                <a:lnTo>
                  <a:pt x="5987" y="14844"/>
                </a:lnTo>
                <a:lnTo>
                  <a:pt x="5987" y="15282"/>
                </a:lnTo>
                <a:lnTo>
                  <a:pt x="5962" y="15379"/>
                </a:lnTo>
                <a:lnTo>
                  <a:pt x="5962" y="15428"/>
                </a:lnTo>
                <a:lnTo>
                  <a:pt x="5889" y="15525"/>
                </a:lnTo>
                <a:lnTo>
                  <a:pt x="5841" y="15647"/>
                </a:lnTo>
                <a:lnTo>
                  <a:pt x="5816" y="15768"/>
                </a:lnTo>
                <a:lnTo>
                  <a:pt x="5792" y="15914"/>
                </a:lnTo>
                <a:lnTo>
                  <a:pt x="5816" y="16036"/>
                </a:lnTo>
                <a:lnTo>
                  <a:pt x="5841" y="16158"/>
                </a:lnTo>
                <a:lnTo>
                  <a:pt x="5889" y="16279"/>
                </a:lnTo>
                <a:lnTo>
                  <a:pt x="5962" y="16377"/>
                </a:lnTo>
                <a:lnTo>
                  <a:pt x="5865" y="16474"/>
                </a:lnTo>
                <a:lnTo>
                  <a:pt x="5792" y="16620"/>
                </a:lnTo>
                <a:lnTo>
                  <a:pt x="5768" y="16766"/>
                </a:lnTo>
                <a:lnTo>
                  <a:pt x="5768" y="16912"/>
                </a:lnTo>
                <a:lnTo>
                  <a:pt x="5768" y="17058"/>
                </a:lnTo>
                <a:lnTo>
                  <a:pt x="5816" y="17204"/>
                </a:lnTo>
                <a:lnTo>
                  <a:pt x="5889" y="17350"/>
                </a:lnTo>
                <a:lnTo>
                  <a:pt x="5987" y="17472"/>
                </a:lnTo>
                <a:lnTo>
                  <a:pt x="5962" y="17496"/>
                </a:lnTo>
                <a:lnTo>
                  <a:pt x="5914" y="17618"/>
                </a:lnTo>
                <a:lnTo>
                  <a:pt x="5914" y="17715"/>
                </a:lnTo>
                <a:lnTo>
                  <a:pt x="5938" y="17837"/>
                </a:lnTo>
                <a:lnTo>
                  <a:pt x="5987" y="17934"/>
                </a:lnTo>
                <a:lnTo>
                  <a:pt x="6133" y="18129"/>
                </a:lnTo>
                <a:lnTo>
                  <a:pt x="6303" y="18299"/>
                </a:lnTo>
                <a:lnTo>
                  <a:pt x="6424" y="18421"/>
                </a:lnTo>
                <a:lnTo>
                  <a:pt x="6570" y="18518"/>
                </a:lnTo>
                <a:lnTo>
                  <a:pt x="6862" y="18688"/>
                </a:lnTo>
                <a:lnTo>
                  <a:pt x="7179" y="18810"/>
                </a:lnTo>
                <a:lnTo>
                  <a:pt x="7495" y="18859"/>
                </a:lnTo>
                <a:lnTo>
                  <a:pt x="7738" y="18883"/>
                </a:lnTo>
                <a:lnTo>
                  <a:pt x="7982" y="18883"/>
                </a:lnTo>
                <a:lnTo>
                  <a:pt x="8030" y="18956"/>
                </a:lnTo>
                <a:lnTo>
                  <a:pt x="8079" y="18980"/>
                </a:lnTo>
                <a:lnTo>
                  <a:pt x="8128" y="18980"/>
                </a:lnTo>
                <a:lnTo>
                  <a:pt x="8176" y="18956"/>
                </a:lnTo>
                <a:lnTo>
                  <a:pt x="8201" y="18907"/>
                </a:lnTo>
                <a:lnTo>
                  <a:pt x="8201" y="18883"/>
                </a:lnTo>
                <a:lnTo>
                  <a:pt x="8493" y="18834"/>
                </a:lnTo>
                <a:lnTo>
                  <a:pt x="8785" y="18761"/>
                </a:lnTo>
                <a:lnTo>
                  <a:pt x="9052" y="18664"/>
                </a:lnTo>
                <a:lnTo>
                  <a:pt x="9320" y="18542"/>
                </a:lnTo>
                <a:lnTo>
                  <a:pt x="9563" y="18396"/>
                </a:lnTo>
                <a:lnTo>
                  <a:pt x="9807" y="18226"/>
                </a:lnTo>
                <a:lnTo>
                  <a:pt x="10050" y="18056"/>
                </a:lnTo>
                <a:lnTo>
                  <a:pt x="10269" y="17837"/>
                </a:lnTo>
                <a:lnTo>
                  <a:pt x="10318" y="17764"/>
                </a:lnTo>
                <a:lnTo>
                  <a:pt x="10342" y="17691"/>
                </a:lnTo>
                <a:lnTo>
                  <a:pt x="10464" y="17593"/>
                </a:lnTo>
                <a:lnTo>
                  <a:pt x="10537" y="17447"/>
                </a:lnTo>
                <a:lnTo>
                  <a:pt x="10585" y="17301"/>
                </a:lnTo>
                <a:lnTo>
                  <a:pt x="10634" y="17107"/>
                </a:lnTo>
                <a:lnTo>
                  <a:pt x="10634" y="16936"/>
                </a:lnTo>
                <a:lnTo>
                  <a:pt x="10585" y="16742"/>
                </a:lnTo>
                <a:lnTo>
                  <a:pt x="10512" y="16596"/>
                </a:lnTo>
                <a:lnTo>
                  <a:pt x="10391" y="16474"/>
                </a:lnTo>
                <a:lnTo>
                  <a:pt x="10488" y="16255"/>
                </a:lnTo>
                <a:lnTo>
                  <a:pt x="10537" y="16036"/>
                </a:lnTo>
                <a:lnTo>
                  <a:pt x="10537" y="15817"/>
                </a:lnTo>
                <a:lnTo>
                  <a:pt x="10488" y="15574"/>
                </a:lnTo>
                <a:lnTo>
                  <a:pt x="10415" y="15476"/>
                </a:lnTo>
                <a:lnTo>
                  <a:pt x="10342" y="15379"/>
                </a:lnTo>
                <a:lnTo>
                  <a:pt x="10342" y="15306"/>
                </a:lnTo>
                <a:lnTo>
                  <a:pt x="10415" y="14965"/>
                </a:lnTo>
                <a:lnTo>
                  <a:pt x="10464" y="14625"/>
                </a:lnTo>
                <a:lnTo>
                  <a:pt x="10512" y="14284"/>
                </a:lnTo>
                <a:lnTo>
                  <a:pt x="10585" y="13943"/>
                </a:lnTo>
                <a:lnTo>
                  <a:pt x="10658" y="13700"/>
                </a:lnTo>
                <a:lnTo>
                  <a:pt x="10756" y="13457"/>
                </a:lnTo>
                <a:lnTo>
                  <a:pt x="10999" y="12994"/>
                </a:lnTo>
                <a:lnTo>
                  <a:pt x="11023" y="12970"/>
                </a:lnTo>
                <a:lnTo>
                  <a:pt x="11023" y="12946"/>
                </a:lnTo>
                <a:lnTo>
                  <a:pt x="11340" y="12459"/>
                </a:lnTo>
                <a:lnTo>
                  <a:pt x="11632" y="11972"/>
                </a:lnTo>
                <a:lnTo>
                  <a:pt x="12191" y="11194"/>
                </a:lnTo>
                <a:lnTo>
                  <a:pt x="12483" y="10780"/>
                </a:lnTo>
                <a:lnTo>
                  <a:pt x="12751" y="10367"/>
                </a:lnTo>
                <a:lnTo>
                  <a:pt x="12994" y="9953"/>
                </a:lnTo>
                <a:lnTo>
                  <a:pt x="13213" y="9515"/>
                </a:lnTo>
                <a:lnTo>
                  <a:pt x="13384" y="9053"/>
                </a:lnTo>
                <a:lnTo>
                  <a:pt x="13457" y="8809"/>
                </a:lnTo>
                <a:lnTo>
                  <a:pt x="13505" y="8590"/>
                </a:lnTo>
                <a:lnTo>
                  <a:pt x="13554" y="8152"/>
                </a:lnTo>
                <a:lnTo>
                  <a:pt x="13554" y="7714"/>
                </a:lnTo>
                <a:lnTo>
                  <a:pt x="13505" y="7276"/>
                </a:lnTo>
                <a:lnTo>
                  <a:pt x="13432" y="6838"/>
                </a:lnTo>
                <a:lnTo>
                  <a:pt x="13335" y="6400"/>
                </a:lnTo>
                <a:lnTo>
                  <a:pt x="13213" y="5962"/>
                </a:lnTo>
                <a:lnTo>
                  <a:pt x="12946" y="5135"/>
                </a:lnTo>
                <a:lnTo>
                  <a:pt x="12800" y="4770"/>
                </a:lnTo>
                <a:lnTo>
                  <a:pt x="12605" y="4429"/>
                </a:lnTo>
                <a:lnTo>
                  <a:pt x="12386" y="4113"/>
                </a:lnTo>
                <a:lnTo>
                  <a:pt x="12143" y="3797"/>
                </a:lnTo>
                <a:lnTo>
                  <a:pt x="12143" y="3773"/>
                </a:lnTo>
                <a:lnTo>
                  <a:pt x="12094" y="3675"/>
                </a:lnTo>
                <a:lnTo>
                  <a:pt x="12021" y="3602"/>
                </a:lnTo>
                <a:lnTo>
                  <a:pt x="11948" y="3554"/>
                </a:lnTo>
                <a:lnTo>
                  <a:pt x="11851" y="3505"/>
                </a:lnTo>
                <a:lnTo>
                  <a:pt x="11607" y="3286"/>
                </a:lnTo>
                <a:lnTo>
                  <a:pt x="11340" y="3091"/>
                </a:lnTo>
                <a:lnTo>
                  <a:pt x="11072" y="2897"/>
                </a:lnTo>
                <a:lnTo>
                  <a:pt x="10804" y="2726"/>
                </a:lnTo>
                <a:lnTo>
                  <a:pt x="10464" y="2556"/>
                </a:lnTo>
                <a:lnTo>
                  <a:pt x="10099" y="2386"/>
                </a:lnTo>
                <a:lnTo>
                  <a:pt x="9709" y="2264"/>
                </a:lnTo>
                <a:lnTo>
                  <a:pt x="9320" y="2191"/>
                </a:lnTo>
                <a:lnTo>
                  <a:pt x="8931" y="2142"/>
                </a:lnTo>
                <a:lnTo>
                  <a:pt x="8517" y="209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20.xml"/><Relationship Id="rId24" Type="http://schemas.openxmlformats.org/officeDocument/2006/relationships/slideLayout" Target="../slideLayouts/slideLayout23.xml"/><Relationship Id="rId23" Type="http://schemas.openxmlformats.org/officeDocument/2006/relationships/slideLayout" Target="../slideLayouts/slideLayout22.xml"/><Relationship Id="rId1" Type="http://schemas.openxmlformats.org/officeDocument/2006/relationships/image" Target="../media/image2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26" Type="http://schemas.openxmlformats.org/officeDocument/2006/relationships/slideLayout" Target="../slideLayouts/slideLayout25.xml"/><Relationship Id="rId25" Type="http://schemas.openxmlformats.org/officeDocument/2006/relationships/slideLayout" Target="../slideLayouts/slideLayout24.xml"/><Relationship Id="rId28" Type="http://schemas.openxmlformats.org/officeDocument/2006/relationships/slideLayout" Target="../slideLayouts/slideLayout27.xml"/><Relationship Id="rId27" Type="http://schemas.openxmlformats.org/officeDocument/2006/relationships/slideLayout" Target="../slideLayouts/slideLayout26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29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light"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1115100" y="428125"/>
            <a:ext cx="7571700" cy="5061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algn="ctr">
              <a:spcBef>
                <a:spcPts val="0"/>
              </a:spcBef>
              <a:buClr>
                <a:schemeClr val="lt1"/>
              </a:buClr>
              <a:buSzPct val="100000"/>
              <a:buFont typeface="Raleway"/>
              <a:buNone/>
              <a:defRPr sz="16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1115100" y="1600200"/>
            <a:ext cx="7571700" cy="47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600"/>
              </a:spcBef>
              <a:buClr>
                <a:schemeClr val="lt1"/>
              </a:buClr>
              <a:buSzPct val="100000"/>
              <a:buFont typeface="Raleway"/>
              <a:buChar char="▹"/>
              <a:defRPr sz="24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480"/>
              </a:spcBef>
              <a:buClr>
                <a:schemeClr val="lt1"/>
              </a:buClr>
              <a:buSzPct val="100000"/>
              <a:buFont typeface="Raleway"/>
              <a:buChar char="▸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480"/>
              </a:spcBef>
              <a:buClr>
                <a:schemeClr val="lt1"/>
              </a:buClr>
              <a:buSzPct val="100000"/>
              <a:buFont typeface="Raleway"/>
              <a:buChar char="■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●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○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■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●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○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360"/>
              </a:spcBef>
              <a:buClr>
                <a:schemeClr val="lt1"/>
              </a:buClr>
              <a:buSzPct val="100000"/>
              <a:buFont typeface="Raleway"/>
              <a:buChar char="■"/>
              <a:defRPr sz="180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2"/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  <p:sldLayoutId id="2147483671" r:id="rId25"/>
    <p:sldLayoutId id="2147483672" r:id="rId26"/>
    <p:sldLayoutId id="2147483673" r:id="rId27"/>
    <p:sldLayoutId id="2147483674" r:id="rId28"/>
  </p:sldLayoutIdLst>
  <p:transition spd="slow">
    <p:fade/>
  </p:transition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5.png"/><Relationship Id="rId4" Type="http://schemas.openxmlformats.org/officeDocument/2006/relationships/image" Target="../media/image17.png"/><Relationship Id="rId5" Type="http://schemas.openxmlformats.org/officeDocument/2006/relationships/image" Target="../media/image18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2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2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2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2.png"/><Relationship Id="rId4" Type="http://schemas.openxmlformats.org/officeDocument/2006/relationships/image" Target="../media/image37.gif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2.png"/><Relationship Id="rId4" Type="http://schemas.openxmlformats.org/officeDocument/2006/relationships/hyperlink" Target="https://drive.google.com/file/d/0B-c-Pn9hizJ2dVlPTVBoVDdIMTQ/view" TargetMode="Externa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2.png"/><Relationship Id="rId4" Type="http://schemas.openxmlformats.org/officeDocument/2006/relationships/image" Target="../media/image33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Relationship Id="rId4" Type="http://schemas.openxmlformats.org/officeDocument/2006/relationships/image" Target="../media/image40.gif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2.png"/><Relationship Id="rId4" Type="http://schemas.openxmlformats.org/officeDocument/2006/relationships/image" Target="../media/image44.gif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3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48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8.png"/><Relationship Id="rId4" Type="http://schemas.openxmlformats.org/officeDocument/2006/relationships/hyperlink" Target="https://drive.google.com/file/d/0B-c-Pn9hizJ2LWtDOGYtU2NTSVk/view" TargetMode="External"/><Relationship Id="rId5" Type="http://schemas.openxmlformats.org/officeDocument/2006/relationships/image" Target="../media/image3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34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1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4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4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9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39.png"/><Relationship Id="rId4" Type="http://schemas.openxmlformats.org/officeDocument/2006/relationships/image" Target="../media/image4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png"/><Relationship Id="rId4" Type="http://schemas.openxmlformats.org/officeDocument/2006/relationships/image" Target="../media/image20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9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5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1.gif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23.png"/><Relationship Id="rId4" Type="http://schemas.openxmlformats.org/officeDocument/2006/relationships/image" Target="../media/image47.gif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23.png"/><Relationship Id="rId4" Type="http://schemas.openxmlformats.org/officeDocument/2006/relationships/image" Target="../media/image46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3.png"/><Relationship Id="rId4" Type="http://schemas.openxmlformats.org/officeDocument/2006/relationships/hyperlink" Target="https://www.nasa.gov/mission_pages/msl/overview/index.html" TargetMode="External"/><Relationship Id="rId5" Type="http://schemas.openxmlformats.org/officeDocument/2006/relationships/hyperlink" Target="https://mars.jpl.nasa.gov/msl/mission/timeline/" TargetMode="External"/><Relationship Id="rId6" Type="http://schemas.openxmlformats.org/officeDocument/2006/relationships/hyperlink" Target="https://mars.nasa.gov/msl/multimedia/interactives/msl-science-discoveries/" TargetMode="External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23.png"/><Relationship Id="rId4" Type="http://schemas.openxmlformats.org/officeDocument/2006/relationships/hyperlink" Target="https://phys.org/news/2017-09-discovery-boron-mars-evidence-habitability.html" TargetMode="External"/><Relationship Id="rId5" Type="http://schemas.openxmlformats.org/officeDocument/2006/relationships/hyperlink" Target="https://www.nasa.gov/mission_pages/msl/images/index.html" TargetMode="External"/><Relationship Id="rId6" Type="http://schemas.openxmlformats.org/officeDocument/2006/relationships/hyperlink" Target="https://mars.nasa.gov/mars2020/mission/overview/" TargetMode="Externa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3.png"/><Relationship Id="rId4" Type="http://schemas.openxmlformats.org/officeDocument/2006/relationships/image" Target="../media/image2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3.png"/><Relationship Id="rId4" Type="http://schemas.openxmlformats.org/officeDocument/2006/relationships/image" Target="../media/image2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Shape 123"/>
          <p:cNvPicPr preferRelativeResize="0"/>
          <p:nvPr/>
        </p:nvPicPr>
        <p:blipFill rotWithShape="1">
          <a:blip r:embed="rId3">
            <a:alphaModFix/>
          </a:blip>
          <a:srcRect b="31197" l="0" r="0" t="15363"/>
          <a:stretch/>
        </p:blipFill>
        <p:spPr>
          <a:xfrm>
            <a:off x="0" y="0"/>
            <a:ext cx="91440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Shape 124"/>
          <p:cNvSpPr/>
          <p:nvPr/>
        </p:nvSpPr>
        <p:spPr>
          <a:xfrm>
            <a:off x="13800" y="3998425"/>
            <a:ext cx="9144000" cy="2859600"/>
          </a:xfrm>
          <a:prstGeom prst="rect">
            <a:avLst/>
          </a:prstGeom>
          <a:solidFill>
            <a:srgbClr val="805831">
              <a:alpha val="3855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25" name="Shape 125"/>
          <p:cNvSpPr txBox="1"/>
          <p:nvPr>
            <p:ph type="ctrTitle"/>
          </p:nvPr>
        </p:nvSpPr>
        <p:spPr>
          <a:xfrm>
            <a:off x="382200" y="4342550"/>
            <a:ext cx="6375000" cy="1546500"/>
          </a:xfrm>
          <a:prstGeom prst="rect">
            <a:avLst/>
          </a:prstGeom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5500">
                <a:latin typeface="Homemade Apple"/>
                <a:ea typeface="Homemade Apple"/>
                <a:cs typeface="Homemade Apple"/>
                <a:sym typeface="Homemade Apple"/>
              </a:rPr>
              <a:t>Curiosity </a:t>
            </a:r>
            <a:r>
              <a:rPr lang="en"/>
              <a:t> 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/>
              <a:t>E suas descobertas</a:t>
            </a:r>
          </a:p>
        </p:txBody>
      </p:sp>
      <p:sp>
        <p:nvSpPr>
          <p:cNvPr id="126" name="Shape 126"/>
          <p:cNvSpPr txBox="1"/>
          <p:nvPr/>
        </p:nvSpPr>
        <p:spPr>
          <a:xfrm>
            <a:off x="27600" y="6451850"/>
            <a:ext cx="9116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Self-Portrait at 'Big Sky' Drilling Site, disponível em www.nasa.gov</a:t>
            </a:r>
          </a:p>
        </p:txBody>
      </p:sp>
      <p:sp>
        <p:nvSpPr>
          <p:cNvPr id="127" name="Shape 127"/>
          <p:cNvSpPr txBox="1"/>
          <p:nvPr/>
        </p:nvSpPr>
        <p:spPr>
          <a:xfrm>
            <a:off x="382200" y="5933525"/>
            <a:ext cx="8543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Palestrante: Camila Beli </a:t>
            </a:r>
          </a:p>
        </p:txBody>
      </p:sp>
      <p:sp>
        <p:nvSpPr>
          <p:cNvPr id="128" name="Shape 128"/>
          <p:cNvSpPr/>
          <p:nvPr/>
        </p:nvSpPr>
        <p:spPr>
          <a:xfrm>
            <a:off x="6532800" y="932850"/>
            <a:ext cx="2611200" cy="471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SzPct val="25000"/>
              <a:buNone/>
            </a:pPr>
            <a:r>
              <a:rPr b="1" lang="en" sz="105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Centro de Divulgação da Astronomia Observatório Dietrich Schiel</a:t>
            </a:r>
          </a:p>
        </p:txBody>
      </p:sp>
      <p:pic>
        <p:nvPicPr>
          <p:cNvPr descr="Untitled 1.png" id="129" name="Shape 1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99686" y="52499"/>
            <a:ext cx="1062025" cy="98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0" name="Shape 1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82200" y="86672"/>
            <a:ext cx="1062025" cy="917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8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38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8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Shape 237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8" name="Shape 238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39" name="Shape 239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Shape 244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45" name="Shape 245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46" name="Shape 246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cxnSp>
        <p:nvCxnSpPr>
          <p:cNvPr id="247" name="Shape 247"/>
          <p:cNvCxnSpPr/>
          <p:nvPr/>
        </p:nvCxnSpPr>
        <p:spPr>
          <a:xfrm>
            <a:off x="1462375" y="3370750"/>
            <a:ext cx="6235800" cy="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248" name="Shape 248"/>
          <p:cNvSpPr txBox="1"/>
          <p:nvPr/>
        </p:nvSpPr>
        <p:spPr>
          <a:xfrm>
            <a:off x="3042450" y="3529825"/>
            <a:ext cx="30591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~154,5 km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3" name="Shape 253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4" name="Shape 254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55" name="Shape 255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cxnSp>
        <p:nvCxnSpPr>
          <p:cNvPr id="256" name="Shape 256"/>
          <p:cNvCxnSpPr/>
          <p:nvPr/>
        </p:nvCxnSpPr>
        <p:spPr>
          <a:xfrm rot="10800000">
            <a:off x="3529850" y="2723025"/>
            <a:ext cx="0" cy="1126200"/>
          </a:xfrm>
          <a:prstGeom prst="straightConnector1">
            <a:avLst/>
          </a:prstGeom>
          <a:noFill/>
          <a:ln cap="flat" cmpd="sng" w="38100">
            <a:solidFill>
              <a:srgbClr val="FFFFFF"/>
            </a:solidFill>
            <a:prstDash val="solid"/>
            <a:round/>
            <a:headEnd len="lg" w="lg" type="none"/>
            <a:tailEnd len="lg" w="lg" type="stealth"/>
          </a:ln>
        </p:spPr>
      </p:cxnSp>
      <p:sp>
        <p:nvSpPr>
          <p:cNvPr id="257" name="Shape 257"/>
          <p:cNvSpPr txBox="1"/>
          <p:nvPr/>
        </p:nvSpPr>
        <p:spPr>
          <a:xfrm>
            <a:off x="3059275" y="2865825"/>
            <a:ext cx="3059100" cy="840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~5,5 km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Shape 262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63" name="Shape 263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64" name="Shape 264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265" name="Shape 265"/>
          <p:cNvSpPr/>
          <p:nvPr/>
        </p:nvSpPr>
        <p:spPr>
          <a:xfrm>
            <a:off x="4689600" y="355088"/>
            <a:ext cx="3566400" cy="8406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Área alvo para o pouso da curiosity</a:t>
            </a:r>
          </a:p>
        </p:txBody>
      </p:sp>
      <p:grpSp>
        <p:nvGrpSpPr>
          <p:cNvPr id="266" name="Shape 266"/>
          <p:cNvGrpSpPr/>
          <p:nvPr/>
        </p:nvGrpSpPr>
        <p:grpSpPr>
          <a:xfrm rot="-8698671">
            <a:off x="3763178" y="491516"/>
            <a:ext cx="1037075" cy="937563"/>
            <a:chOff x="1113100" y="2199475"/>
            <a:chExt cx="801900" cy="709925"/>
          </a:xfrm>
        </p:grpSpPr>
        <p:sp>
          <p:nvSpPr>
            <p:cNvPr id="267" name="Shape 267"/>
            <p:cNvSpPr/>
            <p:nvPr/>
          </p:nvSpPr>
          <p:spPr>
            <a:xfrm>
              <a:off x="1113100" y="2291450"/>
              <a:ext cx="735850" cy="617950"/>
            </a:xfrm>
            <a:custGeom>
              <a:pathLst>
                <a:path extrusionOk="0" h="24718" w="29434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68" name="Shape 268"/>
            <p:cNvSpPr/>
            <p:nvPr/>
          </p:nvSpPr>
          <p:spPr>
            <a:xfrm>
              <a:off x="1745175" y="2199475"/>
              <a:ext cx="169825" cy="162775"/>
            </a:xfrm>
            <a:custGeom>
              <a:pathLst>
                <a:path extrusionOk="0" h="6511" w="6793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Shape 273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74" name="Shape 274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75" name="Shape 275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276" name="Shape 276"/>
          <p:cNvSpPr/>
          <p:nvPr/>
        </p:nvSpPr>
        <p:spPr>
          <a:xfrm>
            <a:off x="4689600" y="355088"/>
            <a:ext cx="3566400" cy="8406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Área alvo para o pouso da curiosity</a:t>
            </a:r>
          </a:p>
        </p:txBody>
      </p:sp>
      <p:grpSp>
        <p:nvGrpSpPr>
          <p:cNvPr id="277" name="Shape 277"/>
          <p:cNvGrpSpPr/>
          <p:nvPr/>
        </p:nvGrpSpPr>
        <p:grpSpPr>
          <a:xfrm rot="-8698671">
            <a:off x="3763178" y="491516"/>
            <a:ext cx="1037075" cy="937563"/>
            <a:chOff x="1113100" y="2199475"/>
            <a:chExt cx="801900" cy="709925"/>
          </a:xfrm>
        </p:grpSpPr>
        <p:sp>
          <p:nvSpPr>
            <p:cNvPr id="278" name="Shape 278"/>
            <p:cNvSpPr/>
            <p:nvPr/>
          </p:nvSpPr>
          <p:spPr>
            <a:xfrm>
              <a:off x="1113100" y="2291450"/>
              <a:ext cx="735850" cy="617950"/>
            </a:xfrm>
            <a:custGeom>
              <a:pathLst>
                <a:path extrusionOk="0" h="24718" w="29434">
                  <a:moveTo>
                    <a:pt x="26604" y="13869"/>
                  </a:moveTo>
                  <a:lnTo>
                    <a:pt x="26509" y="13963"/>
                  </a:lnTo>
                  <a:lnTo>
                    <a:pt x="26509" y="14057"/>
                  </a:lnTo>
                  <a:lnTo>
                    <a:pt x="26604" y="14246"/>
                  </a:lnTo>
                  <a:lnTo>
                    <a:pt x="26604" y="13869"/>
                  </a:lnTo>
                  <a:close/>
                  <a:moveTo>
                    <a:pt x="7925" y="23397"/>
                  </a:moveTo>
                  <a:lnTo>
                    <a:pt x="8302" y="23491"/>
                  </a:lnTo>
                  <a:lnTo>
                    <a:pt x="8113" y="23491"/>
                  </a:lnTo>
                  <a:lnTo>
                    <a:pt x="7925" y="23397"/>
                  </a:lnTo>
                  <a:close/>
                  <a:moveTo>
                    <a:pt x="28962" y="1"/>
                  </a:moveTo>
                  <a:lnTo>
                    <a:pt x="28962" y="95"/>
                  </a:lnTo>
                  <a:lnTo>
                    <a:pt x="28774" y="284"/>
                  </a:lnTo>
                  <a:lnTo>
                    <a:pt x="28868" y="284"/>
                  </a:lnTo>
                  <a:lnTo>
                    <a:pt x="28868" y="567"/>
                  </a:lnTo>
                  <a:lnTo>
                    <a:pt x="28679" y="567"/>
                  </a:lnTo>
                  <a:lnTo>
                    <a:pt x="28868" y="661"/>
                  </a:lnTo>
                  <a:lnTo>
                    <a:pt x="28679" y="850"/>
                  </a:lnTo>
                  <a:lnTo>
                    <a:pt x="28679" y="1039"/>
                  </a:lnTo>
                  <a:lnTo>
                    <a:pt x="28585" y="1039"/>
                  </a:lnTo>
                  <a:lnTo>
                    <a:pt x="28491" y="1227"/>
                  </a:lnTo>
                  <a:lnTo>
                    <a:pt x="28679" y="1416"/>
                  </a:lnTo>
                  <a:lnTo>
                    <a:pt x="28962" y="1605"/>
                  </a:lnTo>
                  <a:lnTo>
                    <a:pt x="28585" y="1793"/>
                  </a:lnTo>
                  <a:lnTo>
                    <a:pt x="28868" y="1982"/>
                  </a:lnTo>
                  <a:lnTo>
                    <a:pt x="28962" y="2171"/>
                  </a:lnTo>
                  <a:lnTo>
                    <a:pt x="28868" y="2265"/>
                  </a:lnTo>
                  <a:lnTo>
                    <a:pt x="28774" y="2359"/>
                  </a:lnTo>
                  <a:lnTo>
                    <a:pt x="28868" y="2359"/>
                  </a:lnTo>
                  <a:lnTo>
                    <a:pt x="28774" y="2454"/>
                  </a:lnTo>
                  <a:lnTo>
                    <a:pt x="28868" y="2548"/>
                  </a:lnTo>
                  <a:lnTo>
                    <a:pt x="28868" y="2642"/>
                  </a:lnTo>
                  <a:lnTo>
                    <a:pt x="28585" y="2642"/>
                  </a:lnTo>
                  <a:lnTo>
                    <a:pt x="28679" y="2737"/>
                  </a:lnTo>
                  <a:lnTo>
                    <a:pt x="28774" y="2831"/>
                  </a:lnTo>
                  <a:lnTo>
                    <a:pt x="28774" y="3303"/>
                  </a:lnTo>
                  <a:lnTo>
                    <a:pt x="28679" y="3680"/>
                  </a:lnTo>
                  <a:lnTo>
                    <a:pt x="28585" y="3963"/>
                  </a:lnTo>
                  <a:lnTo>
                    <a:pt x="28774" y="4058"/>
                  </a:lnTo>
                  <a:lnTo>
                    <a:pt x="28774" y="4341"/>
                  </a:lnTo>
                  <a:lnTo>
                    <a:pt x="28585" y="4246"/>
                  </a:lnTo>
                  <a:lnTo>
                    <a:pt x="28585" y="4341"/>
                  </a:lnTo>
                  <a:lnTo>
                    <a:pt x="28679" y="4435"/>
                  </a:lnTo>
                  <a:lnTo>
                    <a:pt x="28491" y="4435"/>
                  </a:lnTo>
                  <a:lnTo>
                    <a:pt x="28585" y="4718"/>
                  </a:lnTo>
                  <a:lnTo>
                    <a:pt x="28491" y="5001"/>
                  </a:lnTo>
                  <a:lnTo>
                    <a:pt x="28774" y="4907"/>
                  </a:lnTo>
                  <a:lnTo>
                    <a:pt x="29057" y="5095"/>
                  </a:lnTo>
                  <a:lnTo>
                    <a:pt x="29057" y="5095"/>
                  </a:lnTo>
                  <a:lnTo>
                    <a:pt x="28774" y="5001"/>
                  </a:lnTo>
                  <a:lnTo>
                    <a:pt x="28679" y="5001"/>
                  </a:lnTo>
                  <a:lnTo>
                    <a:pt x="28774" y="5095"/>
                  </a:lnTo>
                  <a:lnTo>
                    <a:pt x="28585" y="5095"/>
                  </a:lnTo>
                  <a:lnTo>
                    <a:pt x="28396" y="5567"/>
                  </a:lnTo>
                  <a:lnTo>
                    <a:pt x="28396" y="5756"/>
                  </a:lnTo>
                  <a:lnTo>
                    <a:pt x="28585" y="6039"/>
                  </a:lnTo>
                  <a:lnTo>
                    <a:pt x="28396" y="6982"/>
                  </a:lnTo>
                  <a:lnTo>
                    <a:pt x="28302" y="7359"/>
                  </a:lnTo>
                  <a:lnTo>
                    <a:pt x="28113" y="7737"/>
                  </a:lnTo>
                  <a:lnTo>
                    <a:pt x="28113" y="7642"/>
                  </a:lnTo>
                  <a:lnTo>
                    <a:pt x="28113" y="7548"/>
                  </a:lnTo>
                  <a:lnTo>
                    <a:pt x="27830" y="8114"/>
                  </a:lnTo>
                  <a:lnTo>
                    <a:pt x="27830" y="8114"/>
                  </a:lnTo>
                  <a:lnTo>
                    <a:pt x="27924" y="8020"/>
                  </a:lnTo>
                  <a:lnTo>
                    <a:pt x="27453" y="8963"/>
                  </a:lnTo>
                  <a:lnTo>
                    <a:pt x="27736" y="8963"/>
                  </a:lnTo>
                  <a:lnTo>
                    <a:pt x="27547" y="9246"/>
                  </a:lnTo>
                  <a:lnTo>
                    <a:pt x="27547" y="9435"/>
                  </a:lnTo>
                  <a:lnTo>
                    <a:pt x="27641" y="9529"/>
                  </a:lnTo>
                  <a:lnTo>
                    <a:pt x="27641" y="9812"/>
                  </a:lnTo>
                  <a:lnTo>
                    <a:pt x="27547" y="9906"/>
                  </a:lnTo>
                  <a:lnTo>
                    <a:pt x="27453" y="9906"/>
                  </a:lnTo>
                  <a:lnTo>
                    <a:pt x="27358" y="9718"/>
                  </a:lnTo>
                  <a:lnTo>
                    <a:pt x="27264" y="9812"/>
                  </a:lnTo>
                  <a:lnTo>
                    <a:pt x="27075" y="9906"/>
                  </a:lnTo>
                  <a:lnTo>
                    <a:pt x="27170" y="10001"/>
                  </a:lnTo>
                  <a:lnTo>
                    <a:pt x="27075" y="10095"/>
                  </a:lnTo>
                  <a:lnTo>
                    <a:pt x="27075" y="10284"/>
                  </a:lnTo>
                  <a:lnTo>
                    <a:pt x="27170" y="10472"/>
                  </a:lnTo>
                  <a:lnTo>
                    <a:pt x="27170" y="10755"/>
                  </a:lnTo>
                  <a:lnTo>
                    <a:pt x="26792" y="10755"/>
                  </a:lnTo>
                  <a:lnTo>
                    <a:pt x="26698" y="10661"/>
                  </a:lnTo>
                  <a:lnTo>
                    <a:pt x="26698" y="10850"/>
                  </a:lnTo>
                  <a:lnTo>
                    <a:pt x="26604" y="10944"/>
                  </a:lnTo>
                  <a:lnTo>
                    <a:pt x="26415" y="10944"/>
                  </a:lnTo>
                  <a:lnTo>
                    <a:pt x="26415" y="11038"/>
                  </a:lnTo>
                  <a:lnTo>
                    <a:pt x="26509" y="11038"/>
                  </a:lnTo>
                  <a:lnTo>
                    <a:pt x="26604" y="11133"/>
                  </a:lnTo>
                  <a:lnTo>
                    <a:pt x="26604" y="11321"/>
                  </a:lnTo>
                  <a:lnTo>
                    <a:pt x="26604" y="11510"/>
                  </a:lnTo>
                  <a:lnTo>
                    <a:pt x="26509" y="11510"/>
                  </a:lnTo>
                  <a:lnTo>
                    <a:pt x="26509" y="11416"/>
                  </a:lnTo>
                  <a:lnTo>
                    <a:pt x="26415" y="11416"/>
                  </a:lnTo>
                  <a:lnTo>
                    <a:pt x="26415" y="11321"/>
                  </a:lnTo>
                  <a:lnTo>
                    <a:pt x="26321" y="11793"/>
                  </a:lnTo>
                  <a:lnTo>
                    <a:pt x="26226" y="11699"/>
                  </a:lnTo>
                  <a:lnTo>
                    <a:pt x="26132" y="11793"/>
                  </a:lnTo>
                  <a:lnTo>
                    <a:pt x="26226" y="11793"/>
                  </a:lnTo>
                  <a:lnTo>
                    <a:pt x="26321" y="12076"/>
                  </a:lnTo>
                  <a:lnTo>
                    <a:pt x="26415" y="12359"/>
                  </a:lnTo>
                  <a:lnTo>
                    <a:pt x="26038" y="12548"/>
                  </a:lnTo>
                  <a:lnTo>
                    <a:pt x="25755" y="12737"/>
                  </a:lnTo>
                  <a:lnTo>
                    <a:pt x="25660" y="12925"/>
                  </a:lnTo>
                  <a:lnTo>
                    <a:pt x="25755" y="12925"/>
                  </a:lnTo>
                  <a:lnTo>
                    <a:pt x="25755" y="13020"/>
                  </a:lnTo>
                  <a:lnTo>
                    <a:pt x="25849" y="12737"/>
                  </a:lnTo>
                  <a:lnTo>
                    <a:pt x="25943" y="13020"/>
                  </a:lnTo>
                  <a:lnTo>
                    <a:pt x="26038" y="12831"/>
                  </a:lnTo>
                  <a:lnTo>
                    <a:pt x="26132" y="12925"/>
                  </a:lnTo>
                  <a:lnTo>
                    <a:pt x="25943" y="13208"/>
                  </a:lnTo>
                  <a:lnTo>
                    <a:pt x="25660" y="13114"/>
                  </a:lnTo>
                  <a:lnTo>
                    <a:pt x="25472" y="13208"/>
                  </a:lnTo>
                  <a:lnTo>
                    <a:pt x="25377" y="13397"/>
                  </a:lnTo>
                  <a:lnTo>
                    <a:pt x="25283" y="13869"/>
                  </a:lnTo>
                  <a:lnTo>
                    <a:pt x="25189" y="14435"/>
                  </a:lnTo>
                  <a:lnTo>
                    <a:pt x="25094" y="14623"/>
                  </a:lnTo>
                  <a:lnTo>
                    <a:pt x="25000" y="14812"/>
                  </a:lnTo>
                  <a:lnTo>
                    <a:pt x="24906" y="14718"/>
                  </a:lnTo>
                  <a:lnTo>
                    <a:pt x="24811" y="14529"/>
                  </a:lnTo>
                  <a:lnTo>
                    <a:pt x="24717" y="14906"/>
                  </a:lnTo>
                  <a:lnTo>
                    <a:pt x="24717" y="15189"/>
                  </a:lnTo>
                  <a:lnTo>
                    <a:pt x="24717" y="15284"/>
                  </a:lnTo>
                  <a:lnTo>
                    <a:pt x="24811" y="15284"/>
                  </a:lnTo>
                  <a:lnTo>
                    <a:pt x="24528" y="15378"/>
                  </a:lnTo>
                  <a:lnTo>
                    <a:pt x="24340" y="15472"/>
                  </a:lnTo>
                  <a:lnTo>
                    <a:pt x="24057" y="15944"/>
                  </a:lnTo>
                  <a:lnTo>
                    <a:pt x="23962" y="16416"/>
                  </a:lnTo>
                  <a:lnTo>
                    <a:pt x="23774" y="16699"/>
                  </a:lnTo>
                  <a:lnTo>
                    <a:pt x="23396" y="16699"/>
                  </a:lnTo>
                  <a:lnTo>
                    <a:pt x="23208" y="16982"/>
                  </a:lnTo>
                  <a:lnTo>
                    <a:pt x="23019" y="17359"/>
                  </a:lnTo>
                  <a:lnTo>
                    <a:pt x="22830" y="17831"/>
                  </a:lnTo>
                  <a:lnTo>
                    <a:pt x="22830" y="17736"/>
                  </a:lnTo>
                  <a:lnTo>
                    <a:pt x="22736" y="17642"/>
                  </a:lnTo>
                  <a:lnTo>
                    <a:pt x="22736" y="17642"/>
                  </a:lnTo>
                  <a:lnTo>
                    <a:pt x="22830" y="17925"/>
                  </a:lnTo>
                  <a:lnTo>
                    <a:pt x="22453" y="17925"/>
                  </a:lnTo>
                  <a:lnTo>
                    <a:pt x="22547" y="17736"/>
                  </a:lnTo>
                  <a:lnTo>
                    <a:pt x="22453" y="17736"/>
                  </a:lnTo>
                  <a:lnTo>
                    <a:pt x="22359" y="17831"/>
                  </a:lnTo>
                  <a:lnTo>
                    <a:pt x="22264" y="18208"/>
                  </a:lnTo>
                  <a:lnTo>
                    <a:pt x="22170" y="18491"/>
                  </a:lnTo>
                  <a:lnTo>
                    <a:pt x="22076" y="18585"/>
                  </a:lnTo>
                  <a:lnTo>
                    <a:pt x="21887" y="18585"/>
                  </a:lnTo>
                  <a:lnTo>
                    <a:pt x="21698" y="19152"/>
                  </a:lnTo>
                  <a:lnTo>
                    <a:pt x="21604" y="18869"/>
                  </a:lnTo>
                  <a:lnTo>
                    <a:pt x="21604" y="19057"/>
                  </a:lnTo>
                  <a:lnTo>
                    <a:pt x="21415" y="19152"/>
                  </a:lnTo>
                  <a:lnTo>
                    <a:pt x="20943" y="19529"/>
                  </a:lnTo>
                  <a:lnTo>
                    <a:pt x="20377" y="19812"/>
                  </a:lnTo>
                  <a:lnTo>
                    <a:pt x="19906" y="20095"/>
                  </a:lnTo>
                  <a:lnTo>
                    <a:pt x="20094" y="20189"/>
                  </a:lnTo>
                  <a:lnTo>
                    <a:pt x="20189" y="20284"/>
                  </a:lnTo>
                  <a:lnTo>
                    <a:pt x="19906" y="20378"/>
                  </a:lnTo>
                  <a:lnTo>
                    <a:pt x="19906" y="20284"/>
                  </a:lnTo>
                  <a:lnTo>
                    <a:pt x="19811" y="20189"/>
                  </a:lnTo>
                  <a:lnTo>
                    <a:pt x="19811" y="20284"/>
                  </a:lnTo>
                  <a:lnTo>
                    <a:pt x="19811" y="20378"/>
                  </a:lnTo>
                  <a:lnTo>
                    <a:pt x="19245" y="20284"/>
                  </a:lnTo>
                  <a:lnTo>
                    <a:pt x="19340" y="20378"/>
                  </a:lnTo>
                  <a:lnTo>
                    <a:pt x="19245" y="20472"/>
                  </a:lnTo>
                  <a:lnTo>
                    <a:pt x="19434" y="20567"/>
                  </a:lnTo>
                  <a:lnTo>
                    <a:pt x="19340" y="20661"/>
                  </a:lnTo>
                  <a:lnTo>
                    <a:pt x="18962" y="20661"/>
                  </a:lnTo>
                  <a:lnTo>
                    <a:pt x="18585" y="21038"/>
                  </a:lnTo>
                  <a:lnTo>
                    <a:pt x="18113" y="21416"/>
                  </a:lnTo>
                  <a:lnTo>
                    <a:pt x="17736" y="21699"/>
                  </a:lnTo>
                  <a:lnTo>
                    <a:pt x="17359" y="21793"/>
                  </a:lnTo>
                  <a:lnTo>
                    <a:pt x="17076" y="22076"/>
                  </a:lnTo>
                  <a:lnTo>
                    <a:pt x="16793" y="22359"/>
                  </a:lnTo>
                  <a:lnTo>
                    <a:pt x="16698" y="22265"/>
                  </a:lnTo>
                  <a:lnTo>
                    <a:pt x="16604" y="22170"/>
                  </a:lnTo>
                  <a:lnTo>
                    <a:pt x="16321" y="22170"/>
                  </a:lnTo>
                  <a:lnTo>
                    <a:pt x="15849" y="22453"/>
                  </a:lnTo>
                  <a:lnTo>
                    <a:pt x="14340" y="22831"/>
                  </a:lnTo>
                  <a:lnTo>
                    <a:pt x="14340" y="22925"/>
                  </a:lnTo>
                  <a:lnTo>
                    <a:pt x="14340" y="23019"/>
                  </a:lnTo>
                  <a:lnTo>
                    <a:pt x="14245" y="23114"/>
                  </a:lnTo>
                  <a:lnTo>
                    <a:pt x="14057" y="23019"/>
                  </a:lnTo>
                  <a:lnTo>
                    <a:pt x="13962" y="22925"/>
                  </a:lnTo>
                  <a:lnTo>
                    <a:pt x="13774" y="22925"/>
                  </a:lnTo>
                  <a:lnTo>
                    <a:pt x="13774" y="23208"/>
                  </a:lnTo>
                  <a:lnTo>
                    <a:pt x="13491" y="23114"/>
                  </a:lnTo>
                  <a:lnTo>
                    <a:pt x="13113" y="23114"/>
                  </a:lnTo>
                  <a:lnTo>
                    <a:pt x="12642" y="23208"/>
                  </a:lnTo>
                  <a:lnTo>
                    <a:pt x="12453" y="23302"/>
                  </a:lnTo>
                  <a:lnTo>
                    <a:pt x="12076" y="23208"/>
                  </a:lnTo>
                  <a:lnTo>
                    <a:pt x="11793" y="23114"/>
                  </a:lnTo>
                  <a:lnTo>
                    <a:pt x="11510" y="23585"/>
                  </a:lnTo>
                  <a:lnTo>
                    <a:pt x="11321" y="23397"/>
                  </a:lnTo>
                  <a:lnTo>
                    <a:pt x="11132" y="23302"/>
                  </a:lnTo>
                  <a:lnTo>
                    <a:pt x="10849" y="23302"/>
                  </a:lnTo>
                  <a:lnTo>
                    <a:pt x="10566" y="23397"/>
                  </a:lnTo>
                  <a:lnTo>
                    <a:pt x="10566" y="23302"/>
                  </a:lnTo>
                  <a:lnTo>
                    <a:pt x="10189" y="23302"/>
                  </a:lnTo>
                  <a:lnTo>
                    <a:pt x="9717" y="23491"/>
                  </a:lnTo>
                  <a:lnTo>
                    <a:pt x="9717" y="23302"/>
                  </a:lnTo>
                  <a:lnTo>
                    <a:pt x="9623" y="23491"/>
                  </a:lnTo>
                  <a:lnTo>
                    <a:pt x="9434" y="23680"/>
                  </a:lnTo>
                  <a:lnTo>
                    <a:pt x="9340" y="23585"/>
                  </a:lnTo>
                  <a:lnTo>
                    <a:pt x="9434" y="23585"/>
                  </a:lnTo>
                  <a:lnTo>
                    <a:pt x="9340" y="23491"/>
                  </a:lnTo>
                  <a:lnTo>
                    <a:pt x="9246" y="23491"/>
                  </a:lnTo>
                  <a:lnTo>
                    <a:pt x="9246" y="23585"/>
                  </a:lnTo>
                  <a:lnTo>
                    <a:pt x="9151" y="23491"/>
                  </a:lnTo>
                  <a:lnTo>
                    <a:pt x="8868" y="23680"/>
                  </a:lnTo>
                  <a:lnTo>
                    <a:pt x="8774" y="23680"/>
                  </a:lnTo>
                  <a:lnTo>
                    <a:pt x="8680" y="23491"/>
                  </a:lnTo>
                  <a:lnTo>
                    <a:pt x="8585" y="23585"/>
                  </a:lnTo>
                  <a:lnTo>
                    <a:pt x="8491" y="23585"/>
                  </a:lnTo>
                  <a:lnTo>
                    <a:pt x="8397" y="23491"/>
                  </a:lnTo>
                  <a:lnTo>
                    <a:pt x="8302" y="23491"/>
                  </a:lnTo>
                  <a:lnTo>
                    <a:pt x="8208" y="23302"/>
                  </a:lnTo>
                  <a:lnTo>
                    <a:pt x="8302" y="23114"/>
                  </a:lnTo>
                  <a:lnTo>
                    <a:pt x="8302" y="23114"/>
                  </a:lnTo>
                  <a:lnTo>
                    <a:pt x="8019" y="23208"/>
                  </a:lnTo>
                  <a:lnTo>
                    <a:pt x="7642" y="23208"/>
                  </a:lnTo>
                  <a:lnTo>
                    <a:pt x="7359" y="23302"/>
                  </a:lnTo>
                  <a:lnTo>
                    <a:pt x="7264" y="23302"/>
                  </a:lnTo>
                  <a:lnTo>
                    <a:pt x="7264" y="23397"/>
                  </a:lnTo>
                  <a:lnTo>
                    <a:pt x="7547" y="23397"/>
                  </a:lnTo>
                  <a:lnTo>
                    <a:pt x="7453" y="23491"/>
                  </a:lnTo>
                  <a:lnTo>
                    <a:pt x="7359" y="23491"/>
                  </a:lnTo>
                  <a:lnTo>
                    <a:pt x="7170" y="23680"/>
                  </a:lnTo>
                  <a:lnTo>
                    <a:pt x="6981" y="23397"/>
                  </a:lnTo>
                  <a:lnTo>
                    <a:pt x="6698" y="23208"/>
                  </a:lnTo>
                  <a:lnTo>
                    <a:pt x="6604" y="23114"/>
                  </a:lnTo>
                  <a:lnTo>
                    <a:pt x="6415" y="23208"/>
                  </a:lnTo>
                  <a:lnTo>
                    <a:pt x="6227" y="23302"/>
                  </a:lnTo>
                  <a:lnTo>
                    <a:pt x="6132" y="23491"/>
                  </a:lnTo>
                  <a:lnTo>
                    <a:pt x="6038" y="23491"/>
                  </a:lnTo>
                  <a:lnTo>
                    <a:pt x="6038" y="23397"/>
                  </a:lnTo>
                  <a:lnTo>
                    <a:pt x="6132" y="23208"/>
                  </a:lnTo>
                  <a:lnTo>
                    <a:pt x="5849" y="23302"/>
                  </a:lnTo>
                  <a:lnTo>
                    <a:pt x="5661" y="23397"/>
                  </a:lnTo>
                  <a:lnTo>
                    <a:pt x="5095" y="23208"/>
                  </a:lnTo>
                  <a:lnTo>
                    <a:pt x="4057" y="23019"/>
                  </a:lnTo>
                  <a:lnTo>
                    <a:pt x="2925" y="22831"/>
                  </a:lnTo>
                  <a:lnTo>
                    <a:pt x="2265" y="22831"/>
                  </a:lnTo>
                  <a:lnTo>
                    <a:pt x="2265" y="22642"/>
                  </a:lnTo>
                  <a:lnTo>
                    <a:pt x="1887" y="22642"/>
                  </a:lnTo>
                  <a:lnTo>
                    <a:pt x="1510" y="22548"/>
                  </a:lnTo>
                  <a:lnTo>
                    <a:pt x="944" y="22076"/>
                  </a:lnTo>
                  <a:lnTo>
                    <a:pt x="944" y="21887"/>
                  </a:lnTo>
                  <a:lnTo>
                    <a:pt x="1038" y="21699"/>
                  </a:lnTo>
                  <a:lnTo>
                    <a:pt x="755" y="21699"/>
                  </a:lnTo>
                  <a:lnTo>
                    <a:pt x="472" y="21793"/>
                  </a:lnTo>
                  <a:lnTo>
                    <a:pt x="95" y="22076"/>
                  </a:lnTo>
                  <a:lnTo>
                    <a:pt x="0" y="22265"/>
                  </a:lnTo>
                  <a:lnTo>
                    <a:pt x="0" y="22359"/>
                  </a:lnTo>
                  <a:lnTo>
                    <a:pt x="283" y="22453"/>
                  </a:lnTo>
                  <a:lnTo>
                    <a:pt x="189" y="22548"/>
                  </a:lnTo>
                  <a:lnTo>
                    <a:pt x="95" y="22453"/>
                  </a:lnTo>
                  <a:lnTo>
                    <a:pt x="95" y="22642"/>
                  </a:lnTo>
                  <a:lnTo>
                    <a:pt x="283" y="22642"/>
                  </a:lnTo>
                  <a:lnTo>
                    <a:pt x="566" y="22736"/>
                  </a:lnTo>
                  <a:lnTo>
                    <a:pt x="472" y="22831"/>
                  </a:lnTo>
                  <a:lnTo>
                    <a:pt x="472" y="22925"/>
                  </a:lnTo>
                  <a:lnTo>
                    <a:pt x="661" y="22736"/>
                  </a:lnTo>
                  <a:lnTo>
                    <a:pt x="755" y="22925"/>
                  </a:lnTo>
                  <a:lnTo>
                    <a:pt x="755" y="23019"/>
                  </a:lnTo>
                  <a:lnTo>
                    <a:pt x="661" y="23019"/>
                  </a:lnTo>
                  <a:lnTo>
                    <a:pt x="944" y="23114"/>
                  </a:lnTo>
                  <a:lnTo>
                    <a:pt x="1132" y="23208"/>
                  </a:lnTo>
                  <a:lnTo>
                    <a:pt x="1604" y="23397"/>
                  </a:lnTo>
                  <a:lnTo>
                    <a:pt x="1510" y="23491"/>
                  </a:lnTo>
                  <a:lnTo>
                    <a:pt x="1510" y="23585"/>
                  </a:lnTo>
                  <a:lnTo>
                    <a:pt x="1793" y="23680"/>
                  </a:lnTo>
                  <a:lnTo>
                    <a:pt x="2170" y="23774"/>
                  </a:lnTo>
                  <a:lnTo>
                    <a:pt x="2453" y="23774"/>
                  </a:lnTo>
                  <a:lnTo>
                    <a:pt x="2359" y="23868"/>
                  </a:lnTo>
                  <a:lnTo>
                    <a:pt x="2642" y="24057"/>
                  </a:lnTo>
                  <a:lnTo>
                    <a:pt x="2736" y="23868"/>
                  </a:lnTo>
                  <a:lnTo>
                    <a:pt x="3019" y="23680"/>
                  </a:lnTo>
                  <a:lnTo>
                    <a:pt x="2925" y="23963"/>
                  </a:lnTo>
                  <a:lnTo>
                    <a:pt x="2831" y="24151"/>
                  </a:lnTo>
                  <a:lnTo>
                    <a:pt x="3114" y="23868"/>
                  </a:lnTo>
                  <a:lnTo>
                    <a:pt x="3208" y="24151"/>
                  </a:lnTo>
                  <a:lnTo>
                    <a:pt x="3302" y="23963"/>
                  </a:lnTo>
                  <a:lnTo>
                    <a:pt x="3491" y="24057"/>
                  </a:lnTo>
                  <a:lnTo>
                    <a:pt x="3585" y="24340"/>
                  </a:lnTo>
                  <a:lnTo>
                    <a:pt x="3680" y="24246"/>
                  </a:lnTo>
                  <a:lnTo>
                    <a:pt x="3774" y="24057"/>
                  </a:lnTo>
                  <a:lnTo>
                    <a:pt x="3868" y="24151"/>
                  </a:lnTo>
                  <a:lnTo>
                    <a:pt x="3868" y="24340"/>
                  </a:lnTo>
                  <a:lnTo>
                    <a:pt x="4434" y="24151"/>
                  </a:lnTo>
                  <a:lnTo>
                    <a:pt x="4717" y="24057"/>
                  </a:lnTo>
                  <a:lnTo>
                    <a:pt x="4812" y="24151"/>
                  </a:lnTo>
                  <a:lnTo>
                    <a:pt x="4812" y="23868"/>
                  </a:lnTo>
                  <a:lnTo>
                    <a:pt x="5000" y="23774"/>
                  </a:lnTo>
                  <a:lnTo>
                    <a:pt x="5000" y="23868"/>
                  </a:lnTo>
                  <a:lnTo>
                    <a:pt x="4906" y="24057"/>
                  </a:lnTo>
                  <a:lnTo>
                    <a:pt x="5095" y="23963"/>
                  </a:lnTo>
                  <a:lnTo>
                    <a:pt x="5378" y="23963"/>
                  </a:lnTo>
                  <a:lnTo>
                    <a:pt x="5378" y="24151"/>
                  </a:lnTo>
                  <a:lnTo>
                    <a:pt x="5000" y="24151"/>
                  </a:lnTo>
                  <a:lnTo>
                    <a:pt x="5095" y="24246"/>
                  </a:lnTo>
                  <a:lnTo>
                    <a:pt x="5000" y="24246"/>
                  </a:lnTo>
                  <a:lnTo>
                    <a:pt x="5000" y="24434"/>
                  </a:lnTo>
                  <a:lnTo>
                    <a:pt x="5378" y="24434"/>
                  </a:lnTo>
                  <a:lnTo>
                    <a:pt x="5566" y="24246"/>
                  </a:lnTo>
                  <a:lnTo>
                    <a:pt x="5944" y="24340"/>
                  </a:lnTo>
                  <a:lnTo>
                    <a:pt x="6415" y="24340"/>
                  </a:lnTo>
                  <a:lnTo>
                    <a:pt x="6321" y="24434"/>
                  </a:lnTo>
                  <a:lnTo>
                    <a:pt x="6510" y="24434"/>
                  </a:lnTo>
                  <a:lnTo>
                    <a:pt x="6604" y="24340"/>
                  </a:lnTo>
                  <a:lnTo>
                    <a:pt x="6604" y="24246"/>
                  </a:lnTo>
                  <a:lnTo>
                    <a:pt x="6793" y="24340"/>
                  </a:lnTo>
                  <a:lnTo>
                    <a:pt x="6604" y="24434"/>
                  </a:lnTo>
                  <a:lnTo>
                    <a:pt x="6793" y="24434"/>
                  </a:lnTo>
                  <a:lnTo>
                    <a:pt x="6887" y="24340"/>
                  </a:lnTo>
                  <a:lnTo>
                    <a:pt x="6981" y="24434"/>
                  </a:lnTo>
                  <a:lnTo>
                    <a:pt x="7264" y="24434"/>
                  </a:lnTo>
                  <a:lnTo>
                    <a:pt x="7925" y="24623"/>
                  </a:lnTo>
                  <a:lnTo>
                    <a:pt x="8680" y="24623"/>
                  </a:lnTo>
                  <a:lnTo>
                    <a:pt x="9057" y="24529"/>
                  </a:lnTo>
                  <a:lnTo>
                    <a:pt x="9529" y="24529"/>
                  </a:lnTo>
                  <a:lnTo>
                    <a:pt x="10000" y="24623"/>
                  </a:lnTo>
                  <a:lnTo>
                    <a:pt x="10566" y="24717"/>
                  </a:lnTo>
                  <a:lnTo>
                    <a:pt x="11415" y="24623"/>
                  </a:lnTo>
                  <a:lnTo>
                    <a:pt x="12359" y="24529"/>
                  </a:lnTo>
                  <a:lnTo>
                    <a:pt x="12830" y="24340"/>
                  </a:lnTo>
                  <a:lnTo>
                    <a:pt x="12925" y="24529"/>
                  </a:lnTo>
                  <a:lnTo>
                    <a:pt x="13019" y="24340"/>
                  </a:lnTo>
                  <a:lnTo>
                    <a:pt x="13113" y="24529"/>
                  </a:lnTo>
                  <a:lnTo>
                    <a:pt x="13208" y="24434"/>
                  </a:lnTo>
                  <a:lnTo>
                    <a:pt x="13113" y="24340"/>
                  </a:lnTo>
                  <a:lnTo>
                    <a:pt x="13962" y="24340"/>
                  </a:lnTo>
                  <a:lnTo>
                    <a:pt x="13962" y="24434"/>
                  </a:lnTo>
                  <a:lnTo>
                    <a:pt x="13962" y="24529"/>
                  </a:lnTo>
                  <a:lnTo>
                    <a:pt x="14717" y="24246"/>
                  </a:lnTo>
                  <a:lnTo>
                    <a:pt x="15566" y="24057"/>
                  </a:lnTo>
                  <a:lnTo>
                    <a:pt x="15378" y="23963"/>
                  </a:lnTo>
                  <a:lnTo>
                    <a:pt x="15472" y="23868"/>
                  </a:lnTo>
                  <a:lnTo>
                    <a:pt x="15566" y="23963"/>
                  </a:lnTo>
                  <a:lnTo>
                    <a:pt x="15472" y="23774"/>
                  </a:lnTo>
                  <a:lnTo>
                    <a:pt x="15661" y="23868"/>
                  </a:lnTo>
                  <a:lnTo>
                    <a:pt x="15566" y="24057"/>
                  </a:lnTo>
                  <a:lnTo>
                    <a:pt x="16038" y="23963"/>
                  </a:lnTo>
                  <a:lnTo>
                    <a:pt x="16698" y="23680"/>
                  </a:lnTo>
                  <a:lnTo>
                    <a:pt x="17264" y="23397"/>
                  </a:lnTo>
                  <a:lnTo>
                    <a:pt x="17453" y="23208"/>
                  </a:lnTo>
                  <a:lnTo>
                    <a:pt x="17547" y="23019"/>
                  </a:lnTo>
                  <a:lnTo>
                    <a:pt x="17736" y="23114"/>
                  </a:lnTo>
                  <a:lnTo>
                    <a:pt x="17830" y="23114"/>
                  </a:lnTo>
                  <a:lnTo>
                    <a:pt x="18019" y="23019"/>
                  </a:lnTo>
                  <a:lnTo>
                    <a:pt x="18208" y="22736"/>
                  </a:lnTo>
                  <a:lnTo>
                    <a:pt x="18302" y="22548"/>
                  </a:lnTo>
                  <a:lnTo>
                    <a:pt x="18868" y="22359"/>
                  </a:lnTo>
                  <a:lnTo>
                    <a:pt x="19623" y="22076"/>
                  </a:lnTo>
                  <a:lnTo>
                    <a:pt x="20189" y="21699"/>
                  </a:lnTo>
                  <a:lnTo>
                    <a:pt x="20849" y="21227"/>
                  </a:lnTo>
                  <a:lnTo>
                    <a:pt x="21321" y="20755"/>
                  </a:lnTo>
                  <a:lnTo>
                    <a:pt x="21510" y="20472"/>
                  </a:lnTo>
                  <a:lnTo>
                    <a:pt x="22170" y="19906"/>
                  </a:lnTo>
                  <a:lnTo>
                    <a:pt x="22736" y="19435"/>
                  </a:lnTo>
                  <a:lnTo>
                    <a:pt x="23113" y="18963"/>
                  </a:lnTo>
                  <a:lnTo>
                    <a:pt x="23302" y="18585"/>
                  </a:lnTo>
                  <a:lnTo>
                    <a:pt x="23396" y="18774"/>
                  </a:lnTo>
                  <a:lnTo>
                    <a:pt x="23585" y="18397"/>
                  </a:lnTo>
                  <a:lnTo>
                    <a:pt x="23774" y="18114"/>
                  </a:lnTo>
                  <a:lnTo>
                    <a:pt x="24057" y="17736"/>
                  </a:lnTo>
                  <a:lnTo>
                    <a:pt x="24245" y="17453"/>
                  </a:lnTo>
                  <a:lnTo>
                    <a:pt x="24340" y="17453"/>
                  </a:lnTo>
                  <a:lnTo>
                    <a:pt x="24434" y="17359"/>
                  </a:lnTo>
                  <a:lnTo>
                    <a:pt x="24623" y="16982"/>
                  </a:lnTo>
                  <a:lnTo>
                    <a:pt x="25189" y="16227"/>
                  </a:lnTo>
                  <a:lnTo>
                    <a:pt x="25566" y="15661"/>
                  </a:lnTo>
                  <a:lnTo>
                    <a:pt x="25943" y="15189"/>
                  </a:lnTo>
                  <a:lnTo>
                    <a:pt x="26226" y="14529"/>
                  </a:lnTo>
                  <a:lnTo>
                    <a:pt x="26509" y="13680"/>
                  </a:lnTo>
                  <a:lnTo>
                    <a:pt x="26604" y="13869"/>
                  </a:lnTo>
                  <a:lnTo>
                    <a:pt x="26604" y="13586"/>
                  </a:lnTo>
                  <a:lnTo>
                    <a:pt x="26698" y="13303"/>
                  </a:lnTo>
                  <a:lnTo>
                    <a:pt x="26792" y="13303"/>
                  </a:lnTo>
                  <a:lnTo>
                    <a:pt x="26887" y="13397"/>
                  </a:lnTo>
                  <a:lnTo>
                    <a:pt x="27170" y="12831"/>
                  </a:lnTo>
                  <a:lnTo>
                    <a:pt x="27264" y="12548"/>
                  </a:lnTo>
                  <a:lnTo>
                    <a:pt x="27264" y="12454"/>
                  </a:lnTo>
                  <a:lnTo>
                    <a:pt x="26981" y="12076"/>
                  </a:lnTo>
                  <a:lnTo>
                    <a:pt x="27075" y="12171"/>
                  </a:lnTo>
                  <a:lnTo>
                    <a:pt x="27170" y="12076"/>
                  </a:lnTo>
                  <a:lnTo>
                    <a:pt x="27358" y="12076"/>
                  </a:lnTo>
                  <a:lnTo>
                    <a:pt x="27453" y="12171"/>
                  </a:lnTo>
                  <a:lnTo>
                    <a:pt x="27453" y="11982"/>
                  </a:lnTo>
                  <a:lnTo>
                    <a:pt x="27547" y="11793"/>
                  </a:lnTo>
                  <a:lnTo>
                    <a:pt x="27641" y="11793"/>
                  </a:lnTo>
                  <a:lnTo>
                    <a:pt x="27547" y="11510"/>
                  </a:lnTo>
                  <a:lnTo>
                    <a:pt x="27641" y="11133"/>
                  </a:lnTo>
                  <a:lnTo>
                    <a:pt x="27830" y="10755"/>
                  </a:lnTo>
                  <a:lnTo>
                    <a:pt x="27924" y="10661"/>
                  </a:lnTo>
                  <a:lnTo>
                    <a:pt x="28113" y="10661"/>
                  </a:lnTo>
                  <a:lnTo>
                    <a:pt x="28019" y="10378"/>
                  </a:lnTo>
                  <a:lnTo>
                    <a:pt x="28019" y="10284"/>
                  </a:lnTo>
                  <a:lnTo>
                    <a:pt x="28019" y="10095"/>
                  </a:lnTo>
                  <a:lnTo>
                    <a:pt x="28113" y="10284"/>
                  </a:lnTo>
                  <a:lnTo>
                    <a:pt x="28208" y="10001"/>
                  </a:lnTo>
                  <a:lnTo>
                    <a:pt x="28019" y="10001"/>
                  </a:lnTo>
                  <a:lnTo>
                    <a:pt x="27924" y="9906"/>
                  </a:lnTo>
                  <a:lnTo>
                    <a:pt x="28113" y="9718"/>
                  </a:lnTo>
                  <a:lnTo>
                    <a:pt x="28208" y="9718"/>
                  </a:lnTo>
                  <a:lnTo>
                    <a:pt x="28113" y="9529"/>
                  </a:lnTo>
                  <a:lnTo>
                    <a:pt x="28396" y="9529"/>
                  </a:lnTo>
                  <a:lnTo>
                    <a:pt x="28302" y="9057"/>
                  </a:lnTo>
                  <a:lnTo>
                    <a:pt x="28396" y="9057"/>
                  </a:lnTo>
                  <a:lnTo>
                    <a:pt x="28396" y="8963"/>
                  </a:lnTo>
                  <a:lnTo>
                    <a:pt x="28396" y="8774"/>
                  </a:lnTo>
                  <a:lnTo>
                    <a:pt x="28491" y="8491"/>
                  </a:lnTo>
                  <a:lnTo>
                    <a:pt x="28585" y="8114"/>
                  </a:lnTo>
                  <a:lnTo>
                    <a:pt x="28774" y="8303"/>
                  </a:lnTo>
                  <a:lnTo>
                    <a:pt x="28962" y="7454"/>
                  </a:lnTo>
                  <a:lnTo>
                    <a:pt x="29057" y="6699"/>
                  </a:lnTo>
                  <a:lnTo>
                    <a:pt x="29245" y="5661"/>
                  </a:lnTo>
                  <a:lnTo>
                    <a:pt x="29340" y="4718"/>
                  </a:lnTo>
                  <a:lnTo>
                    <a:pt x="29340" y="4341"/>
                  </a:lnTo>
                  <a:lnTo>
                    <a:pt x="29057" y="4435"/>
                  </a:lnTo>
                  <a:lnTo>
                    <a:pt x="28962" y="4435"/>
                  </a:lnTo>
                  <a:lnTo>
                    <a:pt x="28962" y="4246"/>
                  </a:lnTo>
                  <a:lnTo>
                    <a:pt x="29151" y="4341"/>
                  </a:lnTo>
                  <a:lnTo>
                    <a:pt x="29245" y="4152"/>
                  </a:lnTo>
                  <a:lnTo>
                    <a:pt x="29151" y="4152"/>
                  </a:lnTo>
                  <a:lnTo>
                    <a:pt x="29057" y="3963"/>
                  </a:lnTo>
                  <a:lnTo>
                    <a:pt x="28962" y="3680"/>
                  </a:lnTo>
                  <a:lnTo>
                    <a:pt x="28962" y="3680"/>
                  </a:lnTo>
                  <a:lnTo>
                    <a:pt x="29245" y="3774"/>
                  </a:lnTo>
                  <a:lnTo>
                    <a:pt x="29057" y="3586"/>
                  </a:lnTo>
                  <a:lnTo>
                    <a:pt x="29057" y="3397"/>
                  </a:lnTo>
                  <a:lnTo>
                    <a:pt x="29245" y="3586"/>
                  </a:lnTo>
                  <a:lnTo>
                    <a:pt x="29245" y="3491"/>
                  </a:lnTo>
                  <a:lnTo>
                    <a:pt x="29434" y="3114"/>
                  </a:lnTo>
                  <a:lnTo>
                    <a:pt x="29245" y="2925"/>
                  </a:lnTo>
                  <a:lnTo>
                    <a:pt x="28962" y="2642"/>
                  </a:lnTo>
                  <a:lnTo>
                    <a:pt x="28962" y="2642"/>
                  </a:lnTo>
                  <a:lnTo>
                    <a:pt x="29245" y="2831"/>
                  </a:lnTo>
                  <a:lnTo>
                    <a:pt x="29340" y="2737"/>
                  </a:lnTo>
                  <a:lnTo>
                    <a:pt x="29434" y="2359"/>
                  </a:lnTo>
                  <a:lnTo>
                    <a:pt x="29434" y="2265"/>
                  </a:lnTo>
                  <a:lnTo>
                    <a:pt x="29434" y="2171"/>
                  </a:lnTo>
                  <a:lnTo>
                    <a:pt x="29340" y="2171"/>
                  </a:lnTo>
                  <a:lnTo>
                    <a:pt x="28774" y="944"/>
                  </a:lnTo>
                  <a:lnTo>
                    <a:pt x="28962" y="661"/>
                  </a:lnTo>
                  <a:lnTo>
                    <a:pt x="29057" y="473"/>
                  </a:lnTo>
                  <a:lnTo>
                    <a:pt x="29151" y="473"/>
                  </a:lnTo>
                  <a:lnTo>
                    <a:pt x="28868" y="190"/>
                  </a:lnTo>
                  <a:lnTo>
                    <a:pt x="29057" y="190"/>
                  </a:lnTo>
                  <a:lnTo>
                    <a:pt x="2896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79" name="Shape 279"/>
            <p:cNvSpPr/>
            <p:nvPr/>
          </p:nvSpPr>
          <p:spPr>
            <a:xfrm>
              <a:off x="1745175" y="2199475"/>
              <a:ext cx="169825" cy="162775"/>
            </a:xfrm>
            <a:custGeom>
              <a:pathLst>
                <a:path extrusionOk="0" h="6511" w="6793">
                  <a:moveTo>
                    <a:pt x="1038" y="6416"/>
                  </a:moveTo>
                  <a:lnTo>
                    <a:pt x="1038" y="6463"/>
                  </a:lnTo>
                  <a:lnTo>
                    <a:pt x="1038" y="6463"/>
                  </a:lnTo>
                  <a:lnTo>
                    <a:pt x="943" y="6416"/>
                  </a:lnTo>
                  <a:close/>
                  <a:moveTo>
                    <a:pt x="2641" y="1"/>
                  </a:moveTo>
                  <a:lnTo>
                    <a:pt x="2641" y="190"/>
                  </a:lnTo>
                  <a:lnTo>
                    <a:pt x="2641" y="473"/>
                  </a:lnTo>
                  <a:lnTo>
                    <a:pt x="2641" y="567"/>
                  </a:lnTo>
                  <a:lnTo>
                    <a:pt x="2547" y="284"/>
                  </a:lnTo>
                  <a:lnTo>
                    <a:pt x="2547" y="756"/>
                  </a:lnTo>
                  <a:lnTo>
                    <a:pt x="2453" y="284"/>
                  </a:lnTo>
                  <a:lnTo>
                    <a:pt x="2453" y="473"/>
                  </a:lnTo>
                  <a:lnTo>
                    <a:pt x="2453" y="661"/>
                  </a:lnTo>
                  <a:lnTo>
                    <a:pt x="2075" y="1227"/>
                  </a:lnTo>
                  <a:lnTo>
                    <a:pt x="1509" y="2171"/>
                  </a:lnTo>
                  <a:lnTo>
                    <a:pt x="849" y="3114"/>
                  </a:lnTo>
                  <a:lnTo>
                    <a:pt x="377" y="3774"/>
                  </a:lnTo>
                  <a:lnTo>
                    <a:pt x="283" y="4152"/>
                  </a:lnTo>
                  <a:lnTo>
                    <a:pt x="472" y="4246"/>
                  </a:lnTo>
                  <a:lnTo>
                    <a:pt x="472" y="4340"/>
                  </a:lnTo>
                  <a:lnTo>
                    <a:pt x="377" y="4435"/>
                  </a:lnTo>
                  <a:lnTo>
                    <a:pt x="283" y="4435"/>
                  </a:lnTo>
                  <a:lnTo>
                    <a:pt x="566" y="4529"/>
                  </a:lnTo>
                  <a:lnTo>
                    <a:pt x="472" y="4435"/>
                  </a:lnTo>
                  <a:lnTo>
                    <a:pt x="566" y="4435"/>
                  </a:lnTo>
                  <a:lnTo>
                    <a:pt x="849" y="4623"/>
                  </a:lnTo>
                  <a:lnTo>
                    <a:pt x="566" y="4623"/>
                  </a:lnTo>
                  <a:lnTo>
                    <a:pt x="472" y="4812"/>
                  </a:lnTo>
                  <a:lnTo>
                    <a:pt x="377" y="5284"/>
                  </a:lnTo>
                  <a:lnTo>
                    <a:pt x="283" y="5944"/>
                  </a:lnTo>
                  <a:lnTo>
                    <a:pt x="189" y="6133"/>
                  </a:lnTo>
                  <a:lnTo>
                    <a:pt x="0" y="6227"/>
                  </a:lnTo>
                  <a:lnTo>
                    <a:pt x="566" y="6416"/>
                  </a:lnTo>
                  <a:lnTo>
                    <a:pt x="1038" y="6494"/>
                  </a:lnTo>
                  <a:lnTo>
                    <a:pt x="1038" y="6494"/>
                  </a:lnTo>
                  <a:lnTo>
                    <a:pt x="1038" y="6510"/>
                  </a:lnTo>
                  <a:lnTo>
                    <a:pt x="1051" y="6497"/>
                  </a:lnTo>
                  <a:lnTo>
                    <a:pt x="1051" y="6497"/>
                  </a:lnTo>
                  <a:lnTo>
                    <a:pt x="1132" y="6510"/>
                  </a:lnTo>
                  <a:lnTo>
                    <a:pt x="1069" y="6479"/>
                  </a:lnTo>
                  <a:lnTo>
                    <a:pt x="1069" y="6479"/>
                  </a:lnTo>
                  <a:lnTo>
                    <a:pt x="1132" y="6416"/>
                  </a:lnTo>
                  <a:lnTo>
                    <a:pt x="1226" y="6133"/>
                  </a:lnTo>
                  <a:lnTo>
                    <a:pt x="1226" y="5944"/>
                  </a:lnTo>
                  <a:lnTo>
                    <a:pt x="1038" y="5755"/>
                  </a:lnTo>
                  <a:lnTo>
                    <a:pt x="1415" y="5755"/>
                  </a:lnTo>
                  <a:lnTo>
                    <a:pt x="1321" y="5661"/>
                  </a:lnTo>
                  <a:lnTo>
                    <a:pt x="1415" y="5661"/>
                  </a:lnTo>
                  <a:lnTo>
                    <a:pt x="1604" y="5755"/>
                  </a:lnTo>
                  <a:lnTo>
                    <a:pt x="1415" y="5567"/>
                  </a:lnTo>
                  <a:lnTo>
                    <a:pt x="1038" y="5189"/>
                  </a:lnTo>
                  <a:lnTo>
                    <a:pt x="1226" y="5284"/>
                  </a:lnTo>
                  <a:lnTo>
                    <a:pt x="1604" y="5378"/>
                  </a:lnTo>
                  <a:lnTo>
                    <a:pt x="2264" y="3491"/>
                  </a:lnTo>
                  <a:lnTo>
                    <a:pt x="3019" y="1605"/>
                  </a:lnTo>
                  <a:lnTo>
                    <a:pt x="3019" y="1888"/>
                  </a:lnTo>
                  <a:lnTo>
                    <a:pt x="3113" y="1699"/>
                  </a:lnTo>
                  <a:lnTo>
                    <a:pt x="3113" y="1888"/>
                  </a:lnTo>
                  <a:lnTo>
                    <a:pt x="3302" y="1699"/>
                  </a:lnTo>
                  <a:lnTo>
                    <a:pt x="3208" y="1888"/>
                  </a:lnTo>
                  <a:lnTo>
                    <a:pt x="3302" y="1982"/>
                  </a:lnTo>
                  <a:lnTo>
                    <a:pt x="3585" y="2076"/>
                  </a:lnTo>
                  <a:lnTo>
                    <a:pt x="3962" y="2171"/>
                  </a:lnTo>
                  <a:lnTo>
                    <a:pt x="4340" y="1982"/>
                  </a:lnTo>
                  <a:lnTo>
                    <a:pt x="4151" y="2171"/>
                  </a:lnTo>
                  <a:lnTo>
                    <a:pt x="4151" y="2359"/>
                  </a:lnTo>
                  <a:lnTo>
                    <a:pt x="4151" y="2454"/>
                  </a:lnTo>
                  <a:lnTo>
                    <a:pt x="4245" y="2548"/>
                  </a:lnTo>
                  <a:lnTo>
                    <a:pt x="4623" y="2548"/>
                  </a:lnTo>
                  <a:lnTo>
                    <a:pt x="4811" y="2359"/>
                  </a:lnTo>
                  <a:lnTo>
                    <a:pt x="5000" y="2642"/>
                  </a:lnTo>
                  <a:lnTo>
                    <a:pt x="5283" y="3020"/>
                  </a:lnTo>
                  <a:lnTo>
                    <a:pt x="5755" y="3208"/>
                  </a:lnTo>
                  <a:lnTo>
                    <a:pt x="6132" y="3208"/>
                  </a:lnTo>
                  <a:lnTo>
                    <a:pt x="6038" y="3397"/>
                  </a:lnTo>
                  <a:lnTo>
                    <a:pt x="6038" y="3586"/>
                  </a:lnTo>
                  <a:lnTo>
                    <a:pt x="6132" y="3680"/>
                  </a:lnTo>
                  <a:lnTo>
                    <a:pt x="6321" y="3680"/>
                  </a:lnTo>
                  <a:lnTo>
                    <a:pt x="6698" y="3586"/>
                  </a:lnTo>
                  <a:lnTo>
                    <a:pt x="6698" y="3869"/>
                  </a:lnTo>
                  <a:lnTo>
                    <a:pt x="6509" y="3963"/>
                  </a:lnTo>
                  <a:lnTo>
                    <a:pt x="6509" y="3963"/>
                  </a:lnTo>
                  <a:lnTo>
                    <a:pt x="6792" y="3869"/>
                  </a:lnTo>
                  <a:lnTo>
                    <a:pt x="6792" y="3491"/>
                  </a:lnTo>
                  <a:lnTo>
                    <a:pt x="6698" y="3397"/>
                  </a:lnTo>
                  <a:lnTo>
                    <a:pt x="6509" y="3586"/>
                  </a:lnTo>
                  <a:lnTo>
                    <a:pt x="6509" y="3586"/>
                  </a:lnTo>
                  <a:lnTo>
                    <a:pt x="6604" y="3303"/>
                  </a:lnTo>
                  <a:lnTo>
                    <a:pt x="6604" y="3114"/>
                  </a:lnTo>
                  <a:lnTo>
                    <a:pt x="6509" y="3020"/>
                  </a:lnTo>
                  <a:lnTo>
                    <a:pt x="6226" y="3020"/>
                  </a:lnTo>
                  <a:lnTo>
                    <a:pt x="5849" y="3114"/>
                  </a:lnTo>
                  <a:lnTo>
                    <a:pt x="5849" y="3114"/>
                  </a:lnTo>
                  <a:lnTo>
                    <a:pt x="5943" y="2831"/>
                  </a:lnTo>
                  <a:lnTo>
                    <a:pt x="5943" y="2925"/>
                  </a:lnTo>
                  <a:lnTo>
                    <a:pt x="6132" y="2548"/>
                  </a:lnTo>
                  <a:lnTo>
                    <a:pt x="5660" y="2359"/>
                  </a:lnTo>
                  <a:lnTo>
                    <a:pt x="5283" y="2171"/>
                  </a:lnTo>
                  <a:lnTo>
                    <a:pt x="4906" y="2171"/>
                  </a:lnTo>
                  <a:lnTo>
                    <a:pt x="4906" y="1699"/>
                  </a:lnTo>
                  <a:lnTo>
                    <a:pt x="5094" y="1322"/>
                  </a:lnTo>
                  <a:lnTo>
                    <a:pt x="4717" y="1605"/>
                  </a:lnTo>
                  <a:lnTo>
                    <a:pt x="4811" y="1322"/>
                  </a:lnTo>
                  <a:lnTo>
                    <a:pt x="4811" y="1322"/>
                  </a:lnTo>
                  <a:lnTo>
                    <a:pt x="4717" y="1416"/>
                  </a:lnTo>
                  <a:lnTo>
                    <a:pt x="4434" y="1605"/>
                  </a:lnTo>
                  <a:lnTo>
                    <a:pt x="4623" y="1322"/>
                  </a:lnTo>
                  <a:lnTo>
                    <a:pt x="4623" y="1227"/>
                  </a:lnTo>
                  <a:lnTo>
                    <a:pt x="4528" y="1133"/>
                  </a:lnTo>
                  <a:lnTo>
                    <a:pt x="4340" y="1322"/>
                  </a:lnTo>
                  <a:lnTo>
                    <a:pt x="4340" y="1510"/>
                  </a:lnTo>
                  <a:lnTo>
                    <a:pt x="4245" y="1322"/>
                  </a:lnTo>
                  <a:lnTo>
                    <a:pt x="4151" y="1227"/>
                  </a:lnTo>
                  <a:lnTo>
                    <a:pt x="3868" y="944"/>
                  </a:lnTo>
                  <a:lnTo>
                    <a:pt x="3208" y="567"/>
                  </a:lnTo>
                  <a:lnTo>
                    <a:pt x="2925" y="378"/>
                  </a:lnTo>
                  <a:lnTo>
                    <a:pt x="27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280" name="Shape 280"/>
          <p:cNvSpPr/>
          <p:nvPr/>
        </p:nvSpPr>
        <p:spPr>
          <a:xfrm>
            <a:off x="4825175" y="1946588"/>
            <a:ext cx="3566400" cy="8406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~20 km por 7 km</a:t>
            </a:r>
          </a:p>
        </p:txBody>
      </p:sp>
      <p:grpSp>
        <p:nvGrpSpPr>
          <p:cNvPr id="281" name="Shape 281"/>
          <p:cNvGrpSpPr/>
          <p:nvPr/>
        </p:nvGrpSpPr>
        <p:grpSpPr>
          <a:xfrm rot="5400000">
            <a:off x="6102763" y="1478849"/>
            <a:ext cx="1011200" cy="292500"/>
            <a:chOff x="271125" y="812725"/>
            <a:chExt cx="766525" cy="221725"/>
          </a:xfrm>
        </p:grpSpPr>
        <p:sp>
          <p:nvSpPr>
            <p:cNvPr id="282" name="Shape 282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283" name="Shape 283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Shape 288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Shape 289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90" name="Shape 290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pic>
        <p:nvPicPr>
          <p:cNvPr descr="giphy.gif" id="291" name="Shape 29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11" y="662901"/>
            <a:ext cx="8107175" cy="4560289"/>
          </a:xfrm>
          <a:prstGeom prst="rect">
            <a:avLst/>
          </a:prstGeom>
          <a:noFill/>
          <a:ln>
            <a:noFill/>
          </a:ln>
        </p:spPr>
      </p:pic>
      <p:sp>
        <p:nvSpPr>
          <p:cNvPr id="292" name="Shape 292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Shape 297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98" name="Shape 298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299" name="Shape 299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300" name="Shape 300"/>
          <p:cNvSpPr txBox="1"/>
          <p:nvPr/>
        </p:nvSpPr>
        <p:spPr>
          <a:xfrm>
            <a:off x="1635000" y="5104575"/>
            <a:ext cx="60804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sp>
        <p:nvSpPr>
          <p:cNvPr id="301" name="Shape 301" title="2.mp4">
            <a:hlinkClick r:id="rId4"/>
          </p:cNvPr>
          <p:cNvSpPr/>
          <p:nvPr/>
        </p:nvSpPr>
        <p:spPr>
          <a:xfrm>
            <a:off x="1548625" y="600000"/>
            <a:ext cx="6080400" cy="45603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Shape 306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Shape 307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308" name="Shape 308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309" name="Shape 309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pic>
        <p:nvPicPr>
          <p:cNvPr descr="giphy.gif" id="310" name="Shape 3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35338" y="600125"/>
            <a:ext cx="8106978" cy="4560175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Shape 311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Shape 316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Shape 317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318" name="Shape 318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319" name="Shape 319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pic>
        <p:nvPicPr>
          <p:cNvPr descr="giphy.gif" id="320" name="Shape 3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513" y="600125"/>
            <a:ext cx="8106974" cy="4560173"/>
          </a:xfrm>
          <a:prstGeom prst="rect">
            <a:avLst/>
          </a:prstGeom>
          <a:noFill/>
          <a:ln>
            <a:noFill/>
          </a:ln>
        </p:spPr>
      </p:pic>
      <p:sp>
        <p:nvSpPr>
          <p:cNvPr id="321" name="Shape 321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Shape 326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27" name="Shape 327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328" name="Shape 328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329" name="Shape 329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sp>
        <p:nvSpPr>
          <p:cNvPr id="330" name="Shape 330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pic>
        <p:nvPicPr>
          <p:cNvPr descr="giphy.gif" id="331" name="Shape 3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8400" y="600125"/>
            <a:ext cx="8106978" cy="456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Shape 135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Shape 136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Shape 336"/>
          <p:cNvPicPr preferRelativeResize="0"/>
          <p:nvPr/>
        </p:nvPicPr>
        <p:blipFill rotWithShape="1">
          <a:blip r:embed="rId3">
            <a:alphaModFix/>
          </a:blip>
          <a:srcRect b="11743" l="0" r="0" t="11498"/>
          <a:stretch/>
        </p:blipFill>
        <p:spPr>
          <a:xfrm>
            <a:off x="0" y="0"/>
            <a:ext cx="9143999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337" name="Shape 337"/>
          <p:cNvSpPr txBox="1"/>
          <p:nvPr>
            <p:ph idx="4294967295" type="ctrTitle"/>
          </p:nvPr>
        </p:nvSpPr>
        <p:spPr>
          <a:xfrm>
            <a:off x="132975" y="516030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Cratera Gale </a:t>
            </a:r>
          </a:p>
        </p:txBody>
      </p:sp>
      <p:sp>
        <p:nvSpPr>
          <p:cNvPr id="338" name="Shape 338"/>
          <p:cNvSpPr txBox="1"/>
          <p:nvPr/>
        </p:nvSpPr>
        <p:spPr>
          <a:xfrm>
            <a:off x="33625" y="6454600"/>
            <a:ext cx="9110400" cy="40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https://www.jpl.nasa.gov/spaceimages/details.php?id=PIA15687</a:t>
            </a:r>
          </a:p>
        </p:txBody>
      </p:sp>
      <p:sp>
        <p:nvSpPr>
          <p:cNvPr id="339" name="Shape 339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  <p:pic>
        <p:nvPicPr>
          <p:cNvPr descr="Screenshot from 2017-09-25 13-19-41.png" id="340" name="Shape 340"/>
          <p:cNvPicPr preferRelativeResize="0"/>
          <p:nvPr/>
        </p:nvPicPr>
        <p:blipFill rotWithShape="1">
          <a:blip r:embed="rId4">
            <a:alphaModFix/>
          </a:blip>
          <a:srcRect b="8684" l="5665" r="5674" t="8923"/>
          <a:stretch/>
        </p:blipFill>
        <p:spPr>
          <a:xfrm>
            <a:off x="518525" y="982750"/>
            <a:ext cx="8106950" cy="4235825"/>
          </a:xfrm>
          <a:prstGeom prst="rect">
            <a:avLst/>
          </a:prstGeom>
          <a:noFill/>
          <a:ln>
            <a:noFill/>
          </a:ln>
        </p:spPr>
      </p:pic>
      <p:sp>
        <p:nvSpPr>
          <p:cNvPr id="341" name="Shape 341"/>
          <p:cNvSpPr txBox="1"/>
          <p:nvPr/>
        </p:nvSpPr>
        <p:spPr>
          <a:xfrm>
            <a:off x="518400" y="4952175"/>
            <a:ext cx="7975200" cy="27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8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Retirado de A Guide to Gale Crater - NASA Jet Propulsion Laboratory</a:t>
            </a:r>
            <a:b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45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6" name="Shape 346"/>
          <p:cNvPicPr preferRelativeResize="0"/>
          <p:nvPr/>
        </p:nvPicPr>
        <p:blipFill rotWithShape="1">
          <a:blip r:embed="rId3">
            <a:alphaModFix/>
          </a:blip>
          <a:srcRect b="0" l="14117" r="4884" t="1468"/>
          <a:stretch/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0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1" name="Shape 351"/>
          <p:cNvPicPr preferRelativeResize="0"/>
          <p:nvPr/>
        </p:nvPicPr>
        <p:blipFill rotWithShape="1">
          <a:blip r:embed="rId3">
            <a:alphaModFix/>
          </a:blip>
          <a:srcRect b="0" l="14117" r="4884" t="1468"/>
          <a:stretch/>
        </p:blipFill>
        <p:spPr>
          <a:xfrm>
            <a:off x="0" y="0"/>
            <a:ext cx="9143999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2" name="Shape 352" title="Mars Science Laboratory.mp4">
            <a:hlinkClick r:id="rId4"/>
          </p:cNvPr>
          <p:cNvSpPr/>
          <p:nvPr/>
        </p:nvSpPr>
        <p:spPr>
          <a:xfrm>
            <a:off x="0" y="3731"/>
            <a:ext cx="9144000" cy="6857994"/>
          </a:xfrm>
          <a:prstGeom prst="rect">
            <a:avLst/>
          </a:prstGeom>
          <a:blipFill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Shape 357"/>
          <p:cNvPicPr preferRelativeResize="0"/>
          <p:nvPr/>
        </p:nvPicPr>
        <p:blipFill rotWithShape="1">
          <a:blip r:embed="rId3">
            <a:alphaModFix/>
          </a:blip>
          <a:srcRect b="11659" l="2173" r="8397" t="23674"/>
          <a:stretch/>
        </p:blipFill>
        <p:spPr>
          <a:xfrm>
            <a:off x="216675" y="0"/>
            <a:ext cx="89274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358" name="Shape 358"/>
          <p:cNvSpPr/>
          <p:nvPr/>
        </p:nvSpPr>
        <p:spPr>
          <a:xfrm>
            <a:off x="13800" y="25"/>
            <a:ext cx="4862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59" name="Shape 359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Self-Portrait at 'Windjana' Drilling Site, disponível em www.nasa.gov</a:t>
            </a:r>
          </a:p>
        </p:txBody>
      </p:sp>
      <p:sp>
        <p:nvSpPr>
          <p:cNvPr id="360" name="Shape 360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361" name="Shape 361"/>
          <p:cNvSpPr txBox="1"/>
          <p:nvPr/>
        </p:nvSpPr>
        <p:spPr>
          <a:xfrm>
            <a:off x="216700" y="1638825"/>
            <a:ext cx="46593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</a:t>
            </a: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nxofre, nitrogênio, oxigênio, fósforo e carbono; 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Minerais, argila e não muito sal 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água fresca e possivelmente potável</a:t>
            </a:r>
          </a:p>
        </p:txBody>
      </p:sp>
      <p:sp>
        <p:nvSpPr>
          <p:cNvPr id="362" name="Shape 362"/>
          <p:cNvSpPr txBox="1"/>
          <p:nvPr>
            <p:ph idx="4294967295" type="subTitle"/>
          </p:nvPr>
        </p:nvSpPr>
        <p:spPr>
          <a:xfrm>
            <a:off x="216700" y="1058125"/>
            <a:ext cx="4862100" cy="104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#1 </a:t>
            </a:r>
            <a:r>
              <a:rPr b="1" lang="en" sz="3600">
                <a:solidFill>
                  <a:srgbClr val="FFFFFF"/>
                </a:solidFill>
              </a:rPr>
              <a:t>Um lar adequado para a vida</a:t>
            </a:r>
          </a:p>
        </p:txBody>
      </p:sp>
      <p:grpSp>
        <p:nvGrpSpPr>
          <p:cNvPr id="363" name="Shape 363"/>
          <p:cNvGrpSpPr/>
          <p:nvPr/>
        </p:nvGrpSpPr>
        <p:grpSpPr>
          <a:xfrm rot="5400000">
            <a:off x="2040738" y="4197224"/>
            <a:ext cx="1011200" cy="292500"/>
            <a:chOff x="271125" y="812725"/>
            <a:chExt cx="766525" cy="221725"/>
          </a:xfrm>
        </p:grpSpPr>
        <p:sp>
          <p:nvSpPr>
            <p:cNvPr id="364" name="Shape 364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65" name="Shape 365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69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0" name="Shape 370"/>
          <p:cNvPicPr preferRelativeResize="0"/>
          <p:nvPr/>
        </p:nvPicPr>
        <p:blipFill rotWithShape="1">
          <a:blip r:embed="rId3">
            <a:alphaModFix/>
          </a:blip>
          <a:srcRect b="0" l="9933" r="10789" t="0"/>
          <a:stretch/>
        </p:blipFill>
        <p:spPr>
          <a:xfrm>
            <a:off x="216690" y="0"/>
            <a:ext cx="89273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Shape 371"/>
          <p:cNvSpPr/>
          <p:nvPr/>
        </p:nvSpPr>
        <p:spPr>
          <a:xfrm>
            <a:off x="13800" y="25"/>
            <a:ext cx="48597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2" name="Shape 372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Looking Up at Mars Rover Curiosity in 'Buckskin' Selfie, disponível em www.nasa.gov</a:t>
            </a:r>
          </a:p>
        </p:txBody>
      </p:sp>
      <p:sp>
        <p:nvSpPr>
          <p:cNvPr id="373" name="Shape 373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374" name="Shape 374"/>
          <p:cNvSpPr txBox="1"/>
          <p:nvPr>
            <p:ph idx="4294967295" type="subTitle"/>
          </p:nvPr>
        </p:nvSpPr>
        <p:spPr>
          <a:xfrm>
            <a:off x="216700" y="1058125"/>
            <a:ext cx="48597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#2 </a:t>
            </a:r>
            <a:r>
              <a:rPr b="1" lang="en" sz="3600">
                <a:solidFill>
                  <a:srgbClr val="FFFFFF"/>
                </a:solidFill>
              </a:rPr>
              <a:t>Carbono orgânico em rochas</a:t>
            </a:r>
          </a:p>
        </p:txBody>
      </p:sp>
      <p:sp>
        <p:nvSpPr>
          <p:cNvPr id="375" name="Shape 375"/>
          <p:cNvSpPr txBox="1"/>
          <p:nvPr/>
        </p:nvSpPr>
        <p:spPr>
          <a:xfrm>
            <a:off x="216700" y="1638825"/>
            <a:ext cx="46569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As moléculas orgânicas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Ingredientes cruciais existiram para a vida começarem de uma só vez. </a:t>
            </a:r>
          </a:p>
        </p:txBody>
      </p:sp>
      <p:grpSp>
        <p:nvGrpSpPr>
          <p:cNvPr id="376" name="Shape 376"/>
          <p:cNvGrpSpPr/>
          <p:nvPr/>
        </p:nvGrpSpPr>
        <p:grpSpPr>
          <a:xfrm rot="5400000">
            <a:off x="1938038" y="3837024"/>
            <a:ext cx="1011200" cy="292500"/>
            <a:chOff x="271125" y="812725"/>
            <a:chExt cx="766525" cy="221725"/>
          </a:xfrm>
        </p:grpSpPr>
        <p:sp>
          <p:nvSpPr>
            <p:cNvPr id="377" name="Shape 377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78" name="Shape 378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Shape 383"/>
          <p:cNvPicPr preferRelativeResize="0"/>
          <p:nvPr/>
        </p:nvPicPr>
        <p:blipFill rotWithShape="1">
          <a:blip r:embed="rId3">
            <a:alphaModFix/>
          </a:blip>
          <a:srcRect b="0" l="-17535" r="15170" t="0"/>
          <a:stretch/>
        </p:blipFill>
        <p:spPr>
          <a:xfrm>
            <a:off x="-1628226" y="0"/>
            <a:ext cx="107722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84" name="Shape 384"/>
          <p:cNvSpPr/>
          <p:nvPr/>
        </p:nvSpPr>
        <p:spPr>
          <a:xfrm>
            <a:off x="13800" y="25"/>
            <a:ext cx="5180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85" name="Shape 385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Imagem d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isponível em www.nasa.gov</a:t>
            </a:r>
          </a:p>
        </p:txBody>
      </p:sp>
      <p:sp>
        <p:nvSpPr>
          <p:cNvPr id="386" name="Shape 386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387" name="Shape 387"/>
          <p:cNvSpPr txBox="1"/>
          <p:nvPr>
            <p:ph idx="4294967295" type="subTitle"/>
          </p:nvPr>
        </p:nvSpPr>
        <p:spPr>
          <a:xfrm>
            <a:off x="216700" y="1058125"/>
            <a:ext cx="52965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#3 Metano presente e ativo na atmosfera de Marte </a:t>
            </a:r>
          </a:p>
        </p:txBody>
      </p:sp>
      <p:sp>
        <p:nvSpPr>
          <p:cNvPr id="388" name="Shape 388"/>
          <p:cNvSpPr txBox="1"/>
          <p:nvPr/>
        </p:nvSpPr>
        <p:spPr>
          <a:xfrm>
            <a:off x="216700" y="1638825"/>
            <a:ext cx="49773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Aumento de metano na atmosfera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pode ser produzido por organismos vivos ou por reações químicas entre rocha e água, por exemplo. </a:t>
            </a:r>
          </a:p>
        </p:txBody>
      </p:sp>
      <p:grpSp>
        <p:nvGrpSpPr>
          <p:cNvPr id="389" name="Shape 389"/>
          <p:cNvGrpSpPr/>
          <p:nvPr/>
        </p:nvGrpSpPr>
        <p:grpSpPr>
          <a:xfrm rot="5400000">
            <a:off x="2199738" y="4347599"/>
            <a:ext cx="1011200" cy="292500"/>
            <a:chOff x="271125" y="812725"/>
            <a:chExt cx="766525" cy="221725"/>
          </a:xfrm>
        </p:grpSpPr>
        <p:sp>
          <p:nvSpPr>
            <p:cNvPr id="390" name="Shape 390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391" name="Shape 391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Shape 396"/>
          <p:cNvPicPr preferRelativeResize="0"/>
          <p:nvPr/>
        </p:nvPicPr>
        <p:blipFill rotWithShape="1">
          <a:blip r:embed="rId3">
            <a:alphaModFix/>
          </a:blip>
          <a:srcRect b="0" l="1641" r="19056" t="0"/>
          <a:stretch/>
        </p:blipFill>
        <p:spPr>
          <a:xfrm>
            <a:off x="216675" y="0"/>
            <a:ext cx="8927397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Shape 397"/>
          <p:cNvSpPr/>
          <p:nvPr/>
        </p:nvSpPr>
        <p:spPr>
          <a:xfrm>
            <a:off x="13800" y="25"/>
            <a:ext cx="5180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98" name="Shape 398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Imagem disponível em www.nasa.gov</a:t>
            </a:r>
          </a:p>
        </p:txBody>
      </p:sp>
      <p:sp>
        <p:nvSpPr>
          <p:cNvPr id="399" name="Shape 399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400" name="Shape 400"/>
          <p:cNvSpPr txBox="1"/>
          <p:nvPr>
            <p:ph idx="4294967295" type="subTitle"/>
          </p:nvPr>
        </p:nvSpPr>
        <p:spPr>
          <a:xfrm>
            <a:off x="216700" y="1058125"/>
            <a:ext cx="53469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#4 Elevados níveis de radiação para humanos </a:t>
            </a:r>
          </a:p>
        </p:txBody>
      </p:sp>
      <p:sp>
        <p:nvSpPr>
          <p:cNvPr id="401" name="Shape 401"/>
          <p:cNvSpPr txBox="1"/>
          <p:nvPr/>
        </p:nvSpPr>
        <p:spPr>
          <a:xfrm>
            <a:off x="216700" y="1638825"/>
            <a:ext cx="49773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N</a:t>
            </a: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íveis de radiação ultrapassaram o limites estabelecidos para astronautas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Missões envolvendo exploradores humanos</a:t>
            </a:r>
          </a:p>
        </p:txBody>
      </p:sp>
      <p:grpSp>
        <p:nvGrpSpPr>
          <p:cNvPr id="402" name="Shape 402"/>
          <p:cNvGrpSpPr/>
          <p:nvPr/>
        </p:nvGrpSpPr>
        <p:grpSpPr>
          <a:xfrm rot="5400000">
            <a:off x="2199738" y="4514399"/>
            <a:ext cx="1011200" cy="292500"/>
            <a:chOff x="271125" y="812725"/>
            <a:chExt cx="766525" cy="221725"/>
          </a:xfrm>
        </p:grpSpPr>
        <p:sp>
          <p:nvSpPr>
            <p:cNvPr id="403" name="Shape 403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04" name="Shape 404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08" name="Shape 4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Shape 409"/>
          <p:cNvPicPr preferRelativeResize="0"/>
          <p:nvPr/>
        </p:nvPicPr>
        <p:blipFill rotWithShape="1">
          <a:blip r:embed="rId3">
            <a:alphaModFix/>
          </a:blip>
          <a:srcRect b="11659" l="2173" r="8397" t="23674"/>
          <a:stretch/>
        </p:blipFill>
        <p:spPr>
          <a:xfrm>
            <a:off x="216675" y="0"/>
            <a:ext cx="89274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410" name="Shape 410"/>
          <p:cNvSpPr/>
          <p:nvPr/>
        </p:nvSpPr>
        <p:spPr>
          <a:xfrm>
            <a:off x="13800" y="25"/>
            <a:ext cx="48438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11" name="Shape 411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Self-Portrait at 'Windjana' Drilling Site, disponível em www.nasa.gov</a:t>
            </a:r>
          </a:p>
        </p:txBody>
      </p:sp>
      <p:sp>
        <p:nvSpPr>
          <p:cNvPr id="412" name="Shape 412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413" name="Shape 413"/>
          <p:cNvSpPr txBox="1"/>
          <p:nvPr/>
        </p:nvSpPr>
        <p:spPr>
          <a:xfrm>
            <a:off x="216700" y="2104525"/>
            <a:ext cx="4641000" cy="4488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Marte perdeu grande parte de sua atmosfera original e água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Essa perda ocorreu através do topo da atmosfera.</a:t>
            </a:r>
          </a:p>
        </p:txBody>
      </p:sp>
      <p:sp>
        <p:nvSpPr>
          <p:cNvPr id="414" name="Shape 414"/>
          <p:cNvSpPr txBox="1"/>
          <p:nvPr>
            <p:ph idx="4294967295" type="subTitle"/>
          </p:nvPr>
        </p:nvSpPr>
        <p:spPr>
          <a:xfrm>
            <a:off x="216700" y="1058125"/>
            <a:ext cx="5918400" cy="104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b="1" lang="en" sz="3600"/>
              <a:t>#5 </a:t>
            </a:r>
            <a:r>
              <a:rPr b="1" lang="en" sz="3600">
                <a:solidFill>
                  <a:srgbClr val="FFFFFF"/>
                </a:solidFill>
              </a:rPr>
              <a:t>Atmosfera mais espessa e mais água</a:t>
            </a:r>
          </a:p>
          <a:p>
            <a:pPr lvl="0" rtl="0">
              <a:spcBef>
                <a:spcPts val="0"/>
              </a:spcBef>
              <a:buNone/>
            </a:pPr>
            <a:r>
              <a:rPr b="1" lang="en" sz="3600">
                <a:solidFill>
                  <a:srgbClr val="FFFFFF"/>
                </a:solidFill>
              </a:rPr>
              <a:t> no passado</a:t>
            </a:r>
          </a:p>
        </p:txBody>
      </p:sp>
      <p:grpSp>
        <p:nvGrpSpPr>
          <p:cNvPr id="415" name="Shape 415"/>
          <p:cNvGrpSpPr/>
          <p:nvPr/>
        </p:nvGrpSpPr>
        <p:grpSpPr>
          <a:xfrm rot="5400000">
            <a:off x="2031588" y="4637374"/>
            <a:ext cx="1011200" cy="292500"/>
            <a:chOff x="271125" y="812725"/>
            <a:chExt cx="766525" cy="221725"/>
          </a:xfrm>
        </p:grpSpPr>
        <p:sp>
          <p:nvSpPr>
            <p:cNvPr id="416" name="Shape 416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17" name="Shape 417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" name="Shape 422"/>
          <p:cNvPicPr preferRelativeResize="0"/>
          <p:nvPr/>
        </p:nvPicPr>
        <p:blipFill rotWithShape="1">
          <a:blip r:embed="rId3">
            <a:alphaModFix/>
          </a:blip>
          <a:srcRect b="0" l="-17535" r="15170" t="0"/>
          <a:stretch/>
        </p:blipFill>
        <p:spPr>
          <a:xfrm>
            <a:off x="-1628226" y="0"/>
            <a:ext cx="10772226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23" name="Shape 423"/>
          <p:cNvSpPr/>
          <p:nvPr/>
        </p:nvSpPr>
        <p:spPr>
          <a:xfrm>
            <a:off x="13800" y="25"/>
            <a:ext cx="5180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24" name="Shape 424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Imagem disponível em www.nasa.gov</a:t>
            </a:r>
          </a:p>
        </p:txBody>
      </p:sp>
      <p:sp>
        <p:nvSpPr>
          <p:cNvPr id="425" name="Shape 425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426" name="Shape 426"/>
          <p:cNvSpPr txBox="1"/>
          <p:nvPr>
            <p:ph idx="4294967295" type="subTitle"/>
          </p:nvPr>
        </p:nvSpPr>
        <p:spPr>
          <a:xfrm>
            <a:off x="216700" y="1058125"/>
            <a:ext cx="52965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#6 E</a:t>
            </a:r>
            <a:r>
              <a:rPr b="1" lang="en" sz="3600"/>
              <a:t>vidências de um antigo leito de rio</a:t>
            </a:r>
          </a:p>
        </p:txBody>
      </p:sp>
      <p:sp>
        <p:nvSpPr>
          <p:cNvPr id="427" name="Shape 427"/>
          <p:cNvSpPr txBox="1"/>
          <p:nvPr/>
        </p:nvSpPr>
        <p:spPr>
          <a:xfrm>
            <a:off x="216700" y="2891125"/>
            <a:ext cx="49773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Rochas suaves e arredondadas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conglomerado sedimentar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fluxo constante de água corrente.</a:t>
            </a:r>
          </a:p>
        </p:txBody>
      </p:sp>
      <p:grpSp>
        <p:nvGrpSpPr>
          <p:cNvPr id="428" name="Shape 428"/>
          <p:cNvGrpSpPr/>
          <p:nvPr/>
        </p:nvGrpSpPr>
        <p:grpSpPr>
          <a:xfrm rot="5400000">
            <a:off x="2098238" y="3733249"/>
            <a:ext cx="1011200" cy="292500"/>
            <a:chOff x="271125" y="812725"/>
            <a:chExt cx="766525" cy="221725"/>
          </a:xfrm>
        </p:grpSpPr>
        <p:sp>
          <p:nvSpPr>
            <p:cNvPr id="429" name="Shape 429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0" name="Shape 430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31" name="Shape 431"/>
          <p:cNvGrpSpPr/>
          <p:nvPr/>
        </p:nvGrpSpPr>
        <p:grpSpPr>
          <a:xfrm rot="5400000">
            <a:off x="2098238" y="5119824"/>
            <a:ext cx="1011200" cy="292500"/>
            <a:chOff x="271125" y="812725"/>
            <a:chExt cx="766525" cy="221725"/>
          </a:xfrm>
        </p:grpSpPr>
        <p:sp>
          <p:nvSpPr>
            <p:cNvPr id="432" name="Shape 432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33" name="Shape 433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8" name="Shape 438"/>
          <p:cNvPicPr preferRelativeResize="0"/>
          <p:nvPr/>
        </p:nvPicPr>
        <p:blipFill rotWithShape="1">
          <a:blip r:embed="rId3">
            <a:alphaModFix/>
          </a:blip>
          <a:srcRect b="0" l="-17535" r="15170" t="0"/>
          <a:stretch/>
        </p:blipFill>
        <p:spPr>
          <a:xfrm>
            <a:off x="-1628226" y="0"/>
            <a:ext cx="10772226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9" name="Shape 4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41321" y="25"/>
            <a:ext cx="510267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0" name="Shape 440"/>
          <p:cNvSpPr/>
          <p:nvPr/>
        </p:nvSpPr>
        <p:spPr>
          <a:xfrm>
            <a:off x="13800" y="25"/>
            <a:ext cx="5180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41" name="Shape 441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Imagem disponível em www.nasa.gov</a:t>
            </a:r>
          </a:p>
        </p:txBody>
      </p:sp>
      <p:sp>
        <p:nvSpPr>
          <p:cNvPr id="442" name="Shape 442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443" name="Shape 443"/>
          <p:cNvSpPr txBox="1"/>
          <p:nvPr>
            <p:ph idx="4294967295" type="subTitle"/>
          </p:nvPr>
        </p:nvSpPr>
        <p:spPr>
          <a:xfrm>
            <a:off x="216700" y="1058125"/>
            <a:ext cx="52965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#6 Evidências de um antigo leito de rio</a:t>
            </a:r>
          </a:p>
        </p:txBody>
      </p:sp>
      <p:sp>
        <p:nvSpPr>
          <p:cNvPr id="444" name="Shape 444"/>
          <p:cNvSpPr txBox="1"/>
          <p:nvPr/>
        </p:nvSpPr>
        <p:spPr>
          <a:xfrm>
            <a:off x="216700" y="2891125"/>
            <a:ext cx="4977300" cy="370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Rochas suaves e arredondadas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conglomerado sedimentar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fluxo constante de água corrente.</a:t>
            </a:r>
          </a:p>
        </p:txBody>
      </p:sp>
      <p:grpSp>
        <p:nvGrpSpPr>
          <p:cNvPr id="445" name="Shape 445"/>
          <p:cNvGrpSpPr/>
          <p:nvPr/>
        </p:nvGrpSpPr>
        <p:grpSpPr>
          <a:xfrm rot="5400000">
            <a:off x="2098238" y="3733249"/>
            <a:ext cx="1011200" cy="292500"/>
            <a:chOff x="271125" y="812725"/>
            <a:chExt cx="766525" cy="221725"/>
          </a:xfrm>
        </p:grpSpPr>
        <p:sp>
          <p:nvSpPr>
            <p:cNvPr id="446" name="Shape 446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47" name="Shape 447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48" name="Shape 448"/>
          <p:cNvGrpSpPr/>
          <p:nvPr/>
        </p:nvGrpSpPr>
        <p:grpSpPr>
          <a:xfrm rot="5400000">
            <a:off x="2098238" y="5119824"/>
            <a:ext cx="1011200" cy="292500"/>
            <a:chOff x="271125" y="812725"/>
            <a:chExt cx="766525" cy="221725"/>
          </a:xfrm>
        </p:grpSpPr>
        <p:sp>
          <p:nvSpPr>
            <p:cNvPr id="449" name="Shape 449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50" name="Shape 450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Shape 141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Shape 142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3" name="Shape 143"/>
          <p:cNvSpPr txBox="1"/>
          <p:nvPr>
            <p:ph type="ctrTitle"/>
          </p:nvPr>
        </p:nvSpPr>
        <p:spPr>
          <a:xfrm>
            <a:off x="685800" y="4190775"/>
            <a:ext cx="5656800" cy="1546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4" name="Shape 144"/>
          <p:cNvSpPr txBox="1"/>
          <p:nvPr>
            <p:ph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Marte</a:t>
            </a:r>
          </a:p>
        </p:txBody>
      </p:sp>
      <p:pic>
        <p:nvPicPr>
          <p:cNvPr id="145" name="Shape 14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" y="1176625"/>
            <a:ext cx="89038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Shape 146"/>
          <p:cNvSpPr/>
          <p:nvPr/>
        </p:nvSpPr>
        <p:spPr>
          <a:xfrm>
            <a:off x="685800" y="1514700"/>
            <a:ext cx="4995600" cy="789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7" name="Shape 147"/>
          <p:cNvSpPr/>
          <p:nvPr/>
        </p:nvSpPr>
        <p:spPr>
          <a:xfrm>
            <a:off x="1190075" y="5415450"/>
            <a:ext cx="2558400" cy="789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8" name="Shape 148"/>
          <p:cNvSpPr/>
          <p:nvPr/>
        </p:nvSpPr>
        <p:spPr>
          <a:xfrm>
            <a:off x="4503650" y="4374425"/>
            <a:ext cx="1698900" cy="7020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49" name="Shape 149"/>
          <p:cNvSpPr/>
          <p:nvPr/>
        </p:nvSpPr>
        <p:spPr>
          <a:xfrm>
            <a:off x="6454575" y="3988950"/>
            <a:ext cx="1698900" cy="7020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50" name="Shape 150"/>
          <p:cNvSpPr txBox="1"/>
          <p:nvPr/>
        </p:nvSpPr>
        <p:spPr>
          <a:xfrm>
            <a:off x="941300" y="1411950"/>
            <a:ext cx="34794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Tamanho</a:t>
            </a:r>
          </a:p>
        </p:txBody>
      </p:sp>
      <p:sp>
        <p:nvSpPr>
          <p:cNvPr id="151" name="Shape 151"/>
          <p:cNvSpPr txBox="1"/>
          <p:nvPr/>
        </p:nvSpPr>
        <p:spPr>
          <a:xfrm>
            <a:off x="1190075" y="5415450"/>
            <a:ext cx="25584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Terra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~12800 km</a:t>
            </a:r>
          </a:p>
        </p:txBody>
      </p:sp>
      <p:sp>
        <p:nvSpPr>
          <p:cNvPr id="152" name="Shape 152"/>
          <p:cNvSpPr txBox="1"/>
          <p:nvPr/>
        </p:nvSpPr>
        <p:spPr>
          <a:xfrm>
            <a:off x="4149525" y="4374425"/>
            <a:ext cx="25584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Marte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~6800 km</a:t>
            </a:r>
          </a:p>
        </p:txBody>
      </p:sp>
      <p:sp>
        <p:nvSpPr>
          <p:cNvPr id="153" name="Shape 153"/>
          <p:cNvSpPr txBox="1"/>
          <p:nvPr/>
        </p:nvSpPr>
        <p:spPr>
          <a:xfrm>
            <a:off x="6024825" y="3945000"/>
            <a:ext cx="25584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Lua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~3500 km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54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5" name="Shape 455"/>
          <p:cNvPicPr preferRelativeResize="0"/>
          <p:nvPr/>
        </p:nvPicPr>
        <p:blipFill rotWithShape="1">
          <a:blip r:embed="rId3">
            <a:alphaModFix/>
          </a:blip>
          <a:srcRect b="0" l="1641" r="19056" t="0"/>
          <a:stretch/>
        </p:blipFill>
        <p:spPr>
          <a:xfrm>
            <a:off x="216675" y="0"/>
            <a:ext cx="8927397" cy="6858003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Shape 456"/>
          <p:cNvSpPr/>
          <p:nvPr/>
        </p:nvSpPr>
        <p:spPr>
          <a:xfrm>
            <a:off x="13800" y="25"/>
            <a:ext cx="51801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457" name="Shape 457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Imagem disponível em www.nasa.gov</a:t>
            </a:r>
          </a:p>
        </p:txBody>
      </p:sp>
      <p:sp>
        <p:nvSpPr>
          <p:cNvPr id="458" name="Shape 458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Descobertas</a:t>
            </a:r>
          </a:p>
        </p:txBody>
      </p:sp>
      <p:sp>
        <p:nvSpPr>
          <p:cNvPr id="459" name="Shape 459"/>
          <p:cNvSpPr txBox="1"/>
          <p:nvPr>
            <p:ph idx="4294967295" type="subTitle"/>
          </p:nvPr>
        </p:nvSpPr>
        <p:spPr>
          <a:xfrm>
            <a:off x="216700" y="1058125"/>
            <a:ext cx="5582400" cy="18330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600"/>
              <a:t>#7 Elemento fundamental para a vida</a:t>
            </a:r>
          </a:p>
        </p:txBody>
      </p:sp>
      <p:sp>
        <p:nvSpPr>
          <p:cNvPr id="460" name="Shape 460"/>
          <p:cNvSpPr txBox="1"/>
          <p:nvPr/>
        </p:nvSpPr>
        <p:spPr>
          <a:xfrm>
            <a:off x="216700" y="1638825"/>
            <a:ext cx="49773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B</a:t>
            </a: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oro em minerais de sulfato de cálcio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estabiliza a ribose </a:t>
            </a: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 algn="ctr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RNA, </a:t>
            </a:r>
          </a:p>
        </p:txBody>
      </p:sp>
      <p:grpSp>
        <p:nvGrpSpPr>
          <p:cNvPr id="461" name="Shape 461"/>
          <p:cNvGrpSpPr/>
          <p:nvPr/>
        </p:nvGrpSpPr>
        <p:grpSpPr>
          <a:xfrm rot="5400000">
            <a:off x="2199738" y="4239049"/>
            <a:ext cx="1011200" cy="292500"/>
            <a:chOff x="271125" y="812725"/>
            <a:chExt cx="766525" cy="221725"/>
          </a:xfrm>
        </p:grpSpPr>
        <p:sp>
          <p:nvSpPr>
            <p:cNvPr id="462" name="Shape 462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3" name="Shape 463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grpSp>
        <p:nvGrpSpPr>
          <p:cNvPr id="464" name="Shape 464"/>
          <p:cNvGrpSpPr/>
          <p:nvPr/>
        </p:nvGrpSpPr>
        <p:grpSpPr>
          <a:xfrm rot="5400000">
            <a:off x="2199738" y="5625624"/>
            <a:ext cx="1011200" cy="292500"/>
            <a:chOff x="271125" y="812725"/>
            <a:chExt cx="766525" cy="221725"/>
          </a:xfrm>
        </p:grpSpPr>
        <p:sp>
          <p:nvSpPr>
            <p:cNvPr id="465" name="Shape 465"/>
            <p:cNvSpPr/>
            <p:nvPr/>
          </p:nvSpPr>
          <p:spPr>
            <a:xfrm>
              <a:off x="271125" y="921200"/>
              <a:ext cx="695775" cy="70775"/>
            </a:xfrm>
            <a:custGeom>
              <a:pathLst>
                <a:path extrusionOk="0" h="2831" w="27831">
                  <a:moveTo>
                    <a:pt x="27264" y="944"/>
                  </a:moveTo>
                  <a:lnTo>
                    <a:pt x="27359" y="1086"/>
                  </a:lnTo>
                  <a:lnTo>
                    <a:pt x="27359" y="944"/>
                  </a:lnTo>
                  <a:close/>
                  <a:moveTo>
                    <a:pt x="27359" y="1086"/>
                  </a:moveTo>
                  <a:lnTo>
                    <a:pt x="27359" y="1133"/>
                  </a:lnTo>
                  <a:lnTo>
                    <a:pt x="27372" y="1106"/>
                  </a:lnTo>
                  <a:lnTo>
                    <a:pt x="27372" y="1106"/>
                  </a:lnTo>
                  <a:lnTo>
                    <a:pt x="27359" y="1086"/>
                  </a:lnTo>
                  <a:close/>
                  <a:moveTo>
                    <a:pt x="27453" y="944"/>
                  </a:moveTo>
                  <a:lnTo>
                    <a:pt x="27372" y="1106"/>
                  </a:lnTo>
                  <a:lnTo>
                    <a:pt x="27372" y="1106"/>
                  </a:lnTo>
                  <a:lnTo>
                    <a:pt x="27453" y="1227"/>
                  </a:lnTo>
                  <a:lnTo>
                    <a:pt x="27453" y="944"/>
                  </a:lnTo>
                  <a:close/>
                  <a:moveTo>
                    <a:pt x="27642" y="1039"/>
                  </a:moveTo>
                  <a:lnTo>
                    <a:pt x="27453" y="1227"/>
                  </a:lnTo>
                  <a:lnTo>
                    <a:pt x="27453" y="1322"/>
                  </a:lnTo>
                  <a:lnTo>
                    <a:pt x="27453" y="1416"/>
                  </a:lnTo>
                  <a:lnTo>
                    <a:pt x="27830" y="1416"/>
                  </a:lnTo>
                  <a:lnTo>
                    <a:pt x="27830" y="1227"/>
                  </a:lnTo>
                  <a:lnTo>
                    <a:pt x="27736" y="1322"/>
                  </a:lnTo>
                  <a:lnTo>
                    <a:pt x="27736" y="1227"/>
                  </a:lnTo>
                  <a:lnTo>
                    <a:pt x="27736" y="1133"/>
                  </a:lnTo>
                  <a:lnTo>
                    <a:pt x="27642" y="1039"/>
                  </a:lnTo>
                  <a:close/>
                  <a:moveTo>
                    <a:pt x="20189" y="1"/>
                  </a:moveTo>
                  <a:lnTo>
                    <a:pt x="20095" y="190"/>
                  </a:lnTo>
                  <a:lnTo>
                    <a:pt x="20000" y="95"/>
                  </a:lnTo>
                  <a:lnTo>
                    <a:pt x="19906" y="284"/>
                  </a:lnTo>
                  <a:lnTo>
                    <a:pt x="19812" y="473"/>
                  </a:lnTo>
                  <a:lnTo>
                    <a:pt x="19529" y="284"/>
                  </a:lnTo>
                  <a:lnTo>
                    <a:pt x="19340" y="95"/>
                  </a:lnTo>
                  <a:lnTo>
                    <a:pt x="19246" y="95"/>
                  </a:lnTo>
                  <a:lnTo>
                    <a:pt x="19246" y="190"/>
                  </a:lnTo>
                  <a:lnTo>
                    <a:pt x="19151" y="378"/>
                  </a:lnTo>
                  <a:lnTo>
                    <a:pt x="19434" y="190"/>
                  </a:lnTo>
                  <a:lnTo>
                    <a:pt x="19246" y="473"/>
                  </a:lnTo>
                  <a:lnTo>
                    <a:pt x="19434" y="378"/>
                  </a:lnTo>
                  <a:lnTo>
                    <a:pt x="19434" y="567"/>
                  </a:lnTo>
                  <a:lnTo>
                    <a:pt x="19151" y="567"/>
                  </a:lnTo>
                  <a:lnTo>
                    <a:pt x="19151" y="190"/>
                  </a:lnTo>
                  <a:lnTo>
                    <a:pt x="19057" y="95"/>
                  </a:lnTo>
                  <a:lnTo>
                    <a:pt x="18963" y="95"/>
                  </a:lnTo>
                  <a:lnTo>
                    <a:pt x="18774" y="284"/>
                  </a:lnTo>
                  <a:lnTo>
                    <a:pt x="18680" y="473"/>
                  </a:lnTo>
                  <a:lnTo>
                    <a:pt x="18585" y="378"/>
                  </a:lnTo>
                  <a:lnTo>
                    <a:pt x="18491" y="190"/>
                  </a:lnTo>
                  <a:lnTo>
                    <a:pt x="18397" y="378"/>
                  </a:lnTo>
                  <a:lnTo>
                    <a:pt x="17925" y="567"/>
                  </a:lnTo>
                  <a:lnTo>
                    <a:pt x="18019" y="284"/>
                  </a:lnTo>
                  <a:lnTo>
                    <a:pt x="17831" y="378"/>
                  </a:lnTo>
                  <a:lnTo>
                    <a:pt x="17642" y="567"/>
                  </a:lnTo>
                  <a:lnTo>
                    <a:pt x="17642" y="661"/>
                  </a:lnTo>
                  <a:lnTo>
                    <a:pt x="17453" y="567"/>
                  </a:lnTo>
                  <a:lnTo>
                    <a:pt x="17170" y="473"/>
                  </a:lnTo>
                  <a:lnTo>
                    <a:pt x="16699" y="473"/>
                  </a:lnTo>
                  <a:lnTo>
                    <a:pt x="16699" y="567"/>
                  </a:lnTo>
                  <a:lnTo>
                    <a:pt x="16604" y="661"/>
                  </a:lnTo>
                  <a:lnTo>
                    <a:pt x="16416" y="378"/>
                  </a:lnTo>
                  <a:lnTo>
                    <a:pt x="16227" y="378"/>
                  </a:lnTo>
                  <a:lnTo>
                    <a:pt x="15661" y="661"/>
                  </a:lnTo>
                  <a:lnTo>
                    <a:pt x="15661" y="473"/>
                  </a:lnTo>
                  <a:lnTo>
                    <a:pt x="15567" y="756"/>
                  </a:lnTo>
                  <a:lnTo>
                    <a:pt x="15378" y="473"/>
                  </a:lnTo>
                  <a:lnTo>
                    <a:pt x="15567" y="473"/>
                  </a:lnTo>
                  <a:lnTo>
                    <a:pt x="15472" y="378"/>
                  </a:lnTo>
                  <a:lnTo>
                    <a:pt x="15378" y="378"/>
                  </a:lnTo>
                  <a:lnTo>
                    <a:pt x="15189" y="473"/>
                  </a:lnTo>
                  <a:lnTo>
                    <a:pt x="15000" y="756"/>
                  </a:lnTo>
                  <a:lnTo>
                    <a:pt x="14906" y="661"/>
                  </a:lnTo>
                  <a:lnTo>
                    <a:pt x="14812" y="473"/>
                  </a:lnTo>
                  <a:lnTo>
                    <a:pt x="14529" y="756"/>
                  </a:lnTo>
                  <a:lnTo>
                    <a:pt x="14623" y="567"/>
                  </a:lnTo>
                  <a:lnTo>
                    <a:pt x="14529" y="661"/>
                  </a:lnTo>
                  <a:lnTo>
                    <a:pt x="14340" y="756"/>
                  </a:lnTo>
                  <a:lnTo>
                    <a:pt x="14340" y="567"/>
                  </a:lnTo>
                  <a:lnTo>
                    <a:pt x="14246" y="473"/>
                  </a:lnTo>
                  <a:lnTo>
                    <a:pt x="13963" y="378"/>
                  </a:lnTo>
                  <a:lnTo>
                    <a:pt x="13585" y="284"/>
                  </a:lnTo>
                  <a:lnTo>
                    <a:pt x="13302" y="284"/>
                  </a:lnTo>
                  <a:lnTo>
                    <a:pt x="13302" y="378"/>
                  </a:lnTo>
                  <a:lnTo>
                    <a:pt x="13302" y="473"/>
                  </a:lnTo>
                  <a:lnTo>
                    <a:pt x="13208" y="473"/>
                  </a:lnTo>
                  <a:lnTo>
                    <a:pt x="13208" y="661"/>
                  </a:lnTo>
                  <a:lnTo>
                    <a:pt x="13114" y="661"/>
                  </a:lnTo>
                  <a:lnTo>
                    <a:pt x="13019" y="567"/>
                  </a:lnTo>
                  <a:lnTo>
                    <a:pt x="12925" y="378"/>
                  </a:lnTo>
                  <a:lnTo>
                    <a:pt x="12831" y="95"/>
                  </a:lnTo>
                  <a:lnTo>
                    <a:pt x="12831" y="378"/>
                  </a:lnTo>
                  <a:lnTo>
                    <a:pt x="12736" y="378"/>
                  </a:lnTo>
                  <a:lnTo>
                    <a:pt x="12642" y="284"/>
                  </a:lnTo>
                  <a:lnTo>
                    <a:pt x="12548" y="190"/>
                  </a:lnTo>
                  <a:lnTo>
                    <a:pt x="12265" y="190"/>
                  </a:lnTo>
                  <a:lnTo>
                    <a:pt x="12170" y="473"/>
                  </a:lnTo>
                  <a:lnTo>
                    <a:pt x="12076" y="378"/>
                  </a:lnTo>
                  <a:lnTo>
                    <a:pt x="11887" y="284"/>
                  </a:lnTo>
                  <a:lnTo>
                    <a:pt x="11510" y="378"/>
                  </a:lnTo>
                  <a:lnTo>
                    <a:pt x="10755" y="661"/>
                  </a:lnTo>
                  <a:lnTo>
                    <a:pt x="10661" y="473"/>
                  </a:lnTo>
                  <a:lnTo>
                    <a:pt x="10567" y="378"/>
                  </a:lnTo>
                  <a:lnTo>
                    <a:pt x="10095" y="378"/>
                  </a:lnTo>
                  <a:lnTo>
                    <a:pt x="9529" y="473"/>
                  </a:lnTo>
                  <a:lnTo>
                    <a:pt x="9340" y="473"/>
                  </a:lnTo>
                  <a:lnTo>
                    <a:pt x="9152" y="378"/>
                  </a:lnTo>
                  <a:lnTo>
                    <a:pt x="9152" y="473"/>
                  </a:lnTo>
                  <a:lnTo>
                    <a:pt x="9152" y="567"/>
                  </a:lnTo>
                  <a:lnTo>
                    <a:pt x="8963" y="661"/>
                  </a:lnTo>
                  <a:lnTo>
                    <a:pt x="8869" y="567"/>
                  </a:lnTo>
                  <a:lnTo>
                    <a:pt x="8680" y="473"/>
                  </a:lnTo>
                  <a:lnTo>
                    <a:pt x="8680" y="756"/>
                  </a:lnTo>
                  <a:lnTo>
                    <a:pt x="8491" y="661"/>
                  </a:lnTo>
                  <a:lnTo>
                    <a:pt x="8208" y="567"/>
                  </a:lnTo>
                  <a:lnTo>
                    <a:pt x="7925" y="661"/>
                  </a:lnTo>
                  <a:lnTo>
                    <a:pt x="7831" y="756"/>
                  </a:lnTo>
                  <a:lnTo>
                    <a:pt x="7548" y="567"/>
                  </a:lnTo>
                  <a:lnTo>
                    <a:pt x="7359" y="473"/>
                  </a:lnTo>
                  <a:lnTo>
                    <a:pt x="7170" y="944"/>
                  </a:lnTo>
                  <a:lnTo>
                    <a:pt x="6982" y="661"/>
                  </a:lnTo>
                  <a:lnTo>
                    <a:pt x="6793" y="661"/>
                  </a:lnTo>
                  <a:lnTo>
                    <a:pt x="6604" y="756"/>
                  </a:lnTo>
                  <a:lnTo>
                    <a:pt x="6510" y="661"/>
                  </a:lnTo>
                  <a:lnTo>
                    <a:pt x="6416" y="756"/>
                  </a:lnTo>
                  <a:lnTo>
                    <a:pt x="6038" y="944"/>
                  </a:lnTo>
                  <a:lnTo>
                    <a:pt x="6038" y="1039"/>
                  </a:lnTo>
                  <a:lnTo>
                    <a:pt x="5850" y="1133"/>
                  </a:lnTo>
                  <a:lnTo>
                    <a:pt x="5850" y="1039"/>
                  </a:lnTo>
                  <a:lnTo>
                    <a:pt x="5755" y="1039"/>
                  </a:lnTo>
                  <a:lnTo>
                    <a:pt x="5567" y="1227"/>
                  </a:lnTo>
                  <a:lnTo>
                    <a:pt x="5472" y="1227"/>
                  </a:lnTo>
                  <a:lnTo>
                    <a:pt x="5378" y="1039"/>
                  </a:lnTo>
                  <a:lnTo>
                    <a:pt x="5378" y="1133"/>
                  </a:lnTo>
                  <a:lnTo>
                    <a:pt x="5189" y="1227"/>
                  </a:lnTo>
                  <a:lnTo>
                    <a:pt x="5095" y="1133"/>
                  </a:lnTo>
                  <a:lnTo>
                    <a:pt x="4906" y="1039"/>
                  </a:lnTo>
                  <a:lnTo>
                    <a:pt x="5189" y="1039"/>
                  </a:lnTo>
                  <a:lnTo>
                    <a:pt x="5095" y="944"/>
                  </a:lnTo>
                  <a:lnTo>
                    <a:pt x="5095" y="756"/>
                  </a:lnTo>
                  <a:lnTo>
                    <a:pt x="5001" y="944"/>
                  </a:lnTo>
                  <a:lnTo>
                    <a:pt x="4529" y="944"/>
                  </a:lnTo>
                  <a:lnTo>
                    <a:pt x="4529" y="1133"/>
                  </a:lnTo>
                  <a:lnTo>
                    <a:pt x="4718" y="1133"/>
                  </a:lnTo>
                  <a:lnTo>
                    <a:pt x="4623" y="1227"/>
                  </a:lnTo>
                  <a:lnTo>
                    <a:pt x="4623" y="1133"/>
                  </a:lnTo>
                  <a:lnTo>
                    <a:pt x="4529" y="1416"/>
                  </a:lnTo>
                  <a:lnTo>
                    <a:pt x="4340" y="1227"/>
                  </a:lnTo>
                  <a:lnTo>
                    <a:pt x="4152" y="1039"/>
                  </a:lnTo>
                  <a:lnTo>
                    <a:pt x="3963" y="1039"/>
                  </a:lnTo>
                  <a:lnTo>
                    <a:pt x="3774" y="1416"/>
                  </a:lnTo>
                  <a:lnTo>
                    <a:pt x="3774" y="1322"/>
                  </a:lnTo>
                  <a:lnTo>
                    <a:pt x="3774" y="1227"/>
                  </a:lnTo>
                  <a:lnTo>
                    <a:pt x="3680" y="1322"/>
                  </a:lnTo>
                  <a:lnTo>
                    <a:pt x="3586" y="1510"/>
                  </a:lnTo>
                  <a:lnTo>
                    <a:pt x="3208" y="1416"/>
                  </a:lnTo>
                  <a:lnTo>
                    <a:pt x="2454" y="1416"/>
                  </a:lnTo>
                  <a:lnTo>
                    <a:pt x="1793" y="1510"/>
                  </a:lnTo>
                  <a:lnTo>
                    <a:pt x="1510" y="1605"/>
                  </a:lnTo>
                  <a:lnTo>
                    <a:pt x="1321" y="1699"/>
                  </a:lnTo>
                  <a:lnTo>
                    <a:pt x="1321" y="1605"/>
                  </a:lnTo>
                  <a:lnTo>
                    <a:pt x="1038" y="1699"/>
                  </a:lnTo>
                  <a:lnTo>
                    <a:pt x="755" y="1793"/>
                  </a:lnTo>
                  <a:lnTo>
                    <a:pt x="567" y="1793"/>
                  </a:lnTo>
                  <a:lnTo>
                    <a:pt x="378" y="1888"/>
                  </a:lnTo>
                  <a:lnTo>
                    <a:pt x="284" y="1699"/>
                  </a:lnTo>
                  <a:lnTo>
                    <a:pt x="95" y="1605"/>
                  </a:lnTo>
                  <a:lnTo>
                    <a:pt x="1" y="1793"/>
                  </a:lnTo>
                  <a:lnTo>
                    <a:pt x="1" y="2076"/>
                  </a:lnTo>
                  <a:lnTo>
                    <a:pt x="95" y="2548"/>
                  </a:lnTo>
                  <a:lnTo>
                    <a:pt x="189" y="2831"/>
                  </a:lnTo>
                  <a:lnTo>
                    <a:pt x="284" y="2737"/>
                  </a:lnTo>
                  <a:lnTo>
                    <a:pt x="472" y="2831"/>
                  </a:lnTo>
                  <a:lnTo>
                    <a:pt x="567" y="2548"/>
                  </a:lnTo>
                  <a:lnTo>
                    <a:pt x="661" y="2642"/>
                  </a:lnTo>
                  <a:lnTo>
                    <a:pt x="661" y="2737"/>
                  </a:lnTo>
                  <a:lnTo>
                    <a:pt x="755" y="2642"/>
                  </a:lnTo>
                  <a:lnTo>
                    <a:pt x="944" y="2548"/>
                  </a:lnTo>
                  <a:lnTo>
                    <a:pt x="1227" y="2548"/>
                  </a:lnTo>
                  <a:lnTo>
                    <a:pt x="1227" y="2642"/>
                  </a:lnTo>
                  <a:lnTo>
                    <a:pt x="1321" y="2737"/>
                  </a:lnTo>
                  <a:lnTo>
                    <a:pt x="1416" y="2831"/>
                  </a:lnTo>
                  <a:lnTo>
                    <a:pt x="1510" y="2642"/>
                  </a:lnTo>
                  <a:lnTo>
                    <a:pt x="1793" y="2548"/>
                  </a:lnTo>
                  <a:lnTo>
                    <a:pt x="1699" y="2642"/>
                  </a:lnTo>
                  <a:lnTo>
                    <a:pt x="1887" y="2737"/>
                  </a:lnTo>
                  <a:lnTo>
                    <a:pt x="1887" y="2454"/>
                  </a:lnTo>
                  <a:lnTo>
                    <a:pt x="1982" y="2265"/>
                  </a:lnTo>
                  <a:lnTo>
                    <a:pt x="2076" y="2737"/>
                  </a:lnTo>
                  <a:lnTo>
                    <a:pt x="2171" y="2359"/>
                  </a:lnTo>
                  <a:lnTo>
                    <a:pt x="2265" y="2642"/>
                  </a:lnTo>
                  <a:lnTo>
                    <a:pt x="2265" y="2548"/>
                  </a:lnTo>
                  <a:lnTo>
                    <a:pt x="2359" y="2454"/>
                  </a:lnTo>
                  <a:lnTo>
                    <a:pt x="2454" y="2548"/>
                  </a:lnTo>
                  <a:lnTo>
                    <a:pt x="2454" y="2737"/>
                  </a:lnTo>
                  <a:lnTo>
                    <a:pt x="2548" y="2548"/>
                  </a:lnTo>
                  <a:lnTo>
                    <a:pt x="2548" y="2454"/>
                  </a:lnTo>
                  <a:lnTo>
                    <a:pt x="2642" y="2548"/>
                  </a:lnTo>
                  <a:lnTo>
                    <a:pt x="2642" y="2642"/>
                  </a:lnTo>
                  <a:lnTo>
                    <a:pt x="2831" y="2454"/>
                  </a:lnTo>
                  <a:lnTo>
                    <a:pt x="3020" y="2454"/>
                  </a:lnTo>
                  <a:lnTo>
                    <a:pt x="3114" y="2265"/>
                  </a:lnTo>
                  <a:lnTo>
                    <a:pt x="3114" y="2076"/>
                  </a:lnTo>
                  <a:lnTo>
                    <a:pt x="3208" y="1982"/>
                  </a:lnTo>
                  <a:lnTo>
                    <a:pt x="3208" y="2076"/>
                  </a:lnTo>
                  <a:lnTo>
                    <a:pt x="3208" y="2265"/>
                  </a:lnTo>
                  <a:lnTo>
                    <a:pt x="3303" y="2076"/>
                  </a:lnTo>
                  <a:lnTo>
                    <a:pt x="3491" y="2076"/>
                  </a:lnTo>
                  <a:lnTo>
                    <a:pt x="3491" y="2171"/>
                  </a:lnTo>
                  <a:lnTo>
                    <a:pt x="3397" y="2265"/>
                  </a:lnTo>
                  <a:lnTo>
                    <a:pt x="3303" y="2359"/>
                  </a:lnTo>
                  <a:lnTo>
                    <a:pt x="3303" y="2548"/>
                  </a:lnTo>
                  <a:lnTo>
                    <a:pt x="3491" y="2548"/>
                  </a:lnTo>
                  <a:lnTo>
                    <a:pt x="3586" y="2454"/>
                  </a:lnTo>
                  <a:lnTo>
                    <a:pt x="3680" y="2265"/>
                  </a:lnTo>
                  <a:lnTo>
                    <a:pt x="4152" y="2265"/>
                  </a:lnTo>
                  <a:lnTo>
                    <a:pt x="4152" y="2359"/>
                  </a:lnTo>
                  <a:lnTo>
                    <a:pt x="4246" y="2171"/>
                  </a:lnTo>
                  <a:lnTo>
                    <a:pt x="4340" y="2171"/>
                  </a:lnTo>
                  <a:lnTo>
                    <a:pt x="4246" y="2265"/>
                  </a:lnTo>
                  <a:lnTo>
                    <a:pt x="5284" y="2265"/>
                  </a:lnTo>
                  <a:lnTo>
                    <a:pt x="5567" y="2171"/>
                  </a:lnTo>
                  <a:lnTo>
                    <a:pt x="5755" y="2171"/>
                  </a:lnTo>
                  <a:lnTo>
                    <a:pt x="5755" y="2076"/>
                  </a:lnTo>
                  <a:lnTo>
                    <a:pt x="6416" y="2076"/>
                  </a:lnTo>
                  <a:lnTo>
                    <a:pt x="6510" y="1888"/>
                  </a:lnTo>
                  <a:lnTo>
                    <a:pt x="6604" y="1888"/>
                  </a:lnTo>
                  <a:lnTo>
                    <a:pt x="7170" y="1982"/>
                  </a:lnTo>
                  <a:lnTo>
                    <a:pt x="7453" y="1888"/>
                  </a:lnTo>
                  <a:lnTo>
                    <a:pt x="7548" y="1888"/>
                  </a:lnTo>
                  <a:lnTo>
                    <a:pt x="7642" y="1699"/>
                  </a:lnTo>
                  <a:lnTo>
                    <a:pt x="7736" y="1888"/>
                  </a:lnTo>
                  <a:lnTo>
                    <a:pt x="7925" y="2076"/>
                  </a:lnTo>
                  <a:lnTo>
                    <a:pt x="8114" y="1793"/>
                  </a:lnTo>
                  <a:lnTo>
                    <a:pt x="8114" y="1982"/>
                  </a:lnTo>
                  <a:lnTo>
                    <a:pt x="8208" y="1793"/>
                  </a:lnTo>
                  <a:lnTo>
                    <a:pt x="8302" y="1982"/>
                  </a:lnTo>
                  <a:lnTo>
                    <a:pt x="8302" y="1888"/>
                  </a:lnTo>
                  <a:lnTo>
                    <a:pt x="8302" y="1793"/>
                  </a:lnTo>
                  <a:lnTo>
                    <a:pt x="8491" y="1793"/>
                  </a:lnTo>
                  <a:lnTo>
                    <a:pt x="8585" y="1888"/>
                  </a:lnTo>
                  <a:lnTo>
                    <a:pt x="8774" y="1793"/>
                  </a:lnTo>
                  <a:lnTo>
                    <a:pt x="8774" y="1982"/>
                  </a:lnTo>
                  <a:lnTo>
                    <a:pt x="8869" y="1888"/>
                  </a:lnTo>
                  <a:lnTo>
                    <a:pt x="9718" y="1888"/>
                  </a:lnTo>
                  <a:lnTo>
                    <a:pt x="9623" y="1793"/>
                  </a:lnTo>
                  <a:lnTo>
                    <a:pt x="9718" y="1605"/>
                  </a:lnTo>
                  <a:lnTo>
                    <a:pt x="9812" y="1699"/>
                  </a:lnTo>
                  <a:lnTo>
                    <a:pt x="9812" y="1793"/>
                  </a:lnTo>
                  <a:lnTo>
                    <a:pt x="9906" y="1888"/>
                  </a:lnTo>
                  <a:lnTo>
                    <a:pt x="10095" y="1982"/>
                  </a:lnTo>
                  <a:lnTo>
                    <a:pt x="10661" y="1793"/>
                  </a:lnTo>
                  <a:lnTo>
                    <a:pt x="11038" y="1510"/>
                  </a:lnTo>
                  <a:lnTo>
                    <a:pt x="11133" y="1699"/>
                  </a:lnTo>
                  <a:lnTo>
                    <a:pt x="11321" y="1699"/>
                  </a:lnTo>
                  <a:lnTo>
                    <a:pt x="11510" y="1605"/>
                  </a:lnTo>
                  <a:lnTo>
                    <a:pt x="11604" y="1416"/>
                  </a:lnTo>
                  <a:lnTo>
                    <a:pt x="11982" y="1605"/>
                  </a:lnTo>
                  <a:lnTo>
                    <a:pt x="12453" y="1699"/>
                  </a:lnTo>
                  <a:lnTo>
                    <a:pt x="12642" y="1510"/>
                  </a:lnTo>
                  <a:lnTo>
                    <a:pt x="12642" y="1699"/>
                  </a:lnTo>
                  <a:lnTo>
                    <a:pt x="12925" y="1510"/>
                  </a:lnTo>
                  <a:lnTo>
                    <a:pt x="13208" y="1510"/>
                  </a:lnTo>
                  <a:lnTo>
                    <a:pt x="14057" y="1699"/>
                  </a:lnTo>
                  <a:lnTo>
                    <a:pt x="14434" y="1793"/>
                  </a:lnTo>
                  <a:lnTo>
                    <a:pt x="14812" y="1793"/>
                  </a:lnTo>
                  <a:lnTo>
                    <a:pt x="15095" y="1699"/>
                  </a:lnTo>
                  <a:lnTo>
                    <a:pt x="15378" y="1510"/>
                  </a:lnTo>
                  <a:lnTo>
                    <a:pt x="15472" y="1416"/>
                  </a:lnTo>
                  <a:lnTo>
                    <a:pt x="15472" y="1510"/>
                  </a:lnTo>
                  <a:lnTo>
                    <a:pt x="15472" y="1699"/>
                  </a:lnTo>
                  <a:lnTo>
                    <a:pt x="16416" y="1510"/>
                  </a:lnTo>
                  <a:lnTo>
                    <a:pt x="16416" y="1605"/>
                  </a:lnTo>
                  <a:lnTo>
                    <a:pt x="16510" y="1605"/>
                  </a:lnTo>
                  <a:lnTo>
                    <a:pt x="16604" y="1510"/>
                  </a:lnTo>
                  <a:lnTo>
                    <a:pt x="17642" y="1510"/>
                  </a:lnTo>
                  <a:lnTo>
                    <a:pt x="17736" y="1605"/>
                  </a:lnTo>
                  <a:lnTo>
                    <a:pt x="17831" y="1605"/>
                  </a:lnTo>
                  <a:lnTo>
                    <a:pt x="18397" y="1510"/>
                  </a:lnTo>
                  <a:lnTo>
                    <a:pt x="19057" y="1322"/>
                  </a:lnTo>
                  <a:lnTo>
                    <a:pt x="18774" y="1605"/>
                  </a:lnTo>
                  <a:lnTo>
                    <a:pt x="19151" y="1322"/>
                  </a:lnTo>
                  <a:lnTo>
                    <a:pt x="19340" y="1322"/>
                  </a:lnTo>
                  <a:lnTo>
                    <a:pt x="19340" y="1510"/>
                  </a:lnTo>
                  <a:lnTo>
                    <a:pt x="19529" y="1416"/>
                  </a:lnTo>
                  <a:lnTo>
                    <a:pt x="19906" y="1416"/>
                  </a:lnTo>
                  <a:lnTo>
                    <a:pt x="20000" y="1322"/>
                  </a:lnTo>
                  <a:lnTo>
                    <a:pt x="20095" y="944"/>
                  </a:lnTo>
                  <a:lnTo>
                    <a:pt x="20095" y="1133"/>
                  </a:lnTo>
                  <a:lnTo>
                    <a:pt x="20189" y="1227"/>
                  </a:lnTo>
                  <a:lnTo>
                    <a:pt x="20189" y="1416"/>
                  </a:lnTo>
                  <a:lnTo>
                    <a:pt x="20283" y="1322"/>
                  </a:lnTo>
                  <a:lnTo>
                    <a:pt x="20378" y="1322"/>
                  </a:lnTo>
                  <a:lnTo>
                    <a:pt x="20378" y="1416"/>
                  </a:lnTo>
                  <a:lnTo>
                    <a:pt x="20661" y="1227"/>
                  </a:lnTo>
                  <a:lnTo>
                    <a:pt x="20944" y="1133"/>
                  </a:lnTo>
                  <a:lnTo>
                    <a:pt x="21038" y="1133"/>
                  </a:lnTo>
                  <a:lnTo>
                    <a:pt x="21132" y="1416"/>
                  </a:lnTo>
                  <a:lnTo>
                    <a:pt x="21604" y="1227"/>
                  </a:lnTo>
                  <a:lnTo>
                    <a:pt x="21510" y="1039"/>
                  </a:lnTo>
                  <a:lnTo>
                    <a:pt x="21510" y="944"/>
                  </a:lnTo>
                  <a:lnTo>
                    <a:pt x="21698" y="944"/>
                  </a:lnTo>
                  <a:lnTo>
                    <a:pt x="21604" y="1039"/>
                  </a:lnTo>
                  <a:lnTo>
                    <a:pt x="21982" y="1039"/>
                  </a:lnTo>
                  <a:lnTo>
                    <a:pt x="21887" y="1227"/>
                  </a:lnTo>
                  <a:lnTo>
                    <a:pt x="21887" y="1227"/>
                  </a:lnTo>
                  <a:lnTo>
                    <a:pt x="22170" y="1039"/>
                  </a:lnTo>
                  <a:lnTo>
                    <a:pt x="22265" y="1227"/>
                  </a:lnTo>
                  <a:lnTo>
                    <a:pt x="22265" y="1133"/>
                  </a:lnTo>
                  <a:lnTo>
                    <a:pt x="22265" y="1039"/>
                  </a:lnTo>
                  <a:lnTo>
                    <a:pt x="22548" y="1039"/>
                  </a:lnTo>
                  <a:lnTo>
                    <a:pt x="22642" y="1322"/>
                  </a:lnTo>
                  <a:lnTo>
                    <a:pt x="23019" y="1227"/>
                  </a:lnTo>
                  <a:lnTo>
                    <a:pt x="23208" y="1133"/>
                  </a:lnTo>
                  <a:lnTo>
                    <a:pt x="23302" y="1039"/>
                  </a:lnTo>
                  <a:lnTo>
                    <a:pt x="23397" y="1133"/>
                  </a:lnTo>
                  <a:lnTo>
                    <a:pt x="23397" y="1227"/>
                  </a:lnTo>
                  <a:lnTo>
                    <a:pt x="23680" y="1227"/>
                  </a:lnTo>
                  <a:lnTo>
                    <a:pt x="23868" y="1133"/>
                  </a:lnTo>
                  <a:lnTo>
                    <a:pt x="24057" y="1227"/>
                  </a:lnTo>
                  <a:lnTo>
                    <a:pt x="24246" y="1227"/>
                  </a:lnTo>
                  <a:lnTo>
                    <a:pt x="24246" y="1133"/>
                  </a:lnTo>
                  <a:lnTo>
                    <a:pt x="24529" y="1227"/>
                  </a:lnTo>
                  <a:lnTo>
                    <a:pt x="24906" y="1322"/>
                  </a:lnTo>
                  <a:lnTo>
                    <a:pt x="25179" y="1048"/>
                  </a:lnTo>
                  <a:lnTo>
                    <a:pt x="25095" y="1133"/>
                  </a:lnTo>
                  <a:lnTo>
                    <a:pt x="25189" y="1227"/>
                  </a:lnTo>
                  <a:lnTo>
                    <a:pt x="25189" y="1133"/>
                  </a:lnTo>
                  <a:lnTo>
                    <a:pt x="25283" y="1039"/>
                  </a:lnTo>
                  <a:lnTo>
                    <a:pt x="25378" y="944"/>
                  </a:lnTo>
                  <a:lnTo>
                    <a:pt x="25472" y="944"/>
                  </a:lnTo>
                  <a:lnTo>
                    <a:pt x="25472" y="1133"/>
                  </a:lnTo>
                  <a:lnTo>
                    <a:pt x="25566" y="1039"/>
                  </a:lnTo>
                  <a:lnTo>
                    <a:pt x="25661" y="1039"/>
                  </a:lnTo>
                  <a:lnTo>
                    <a:pt x="25566" y="1133"/>
                  </a:lnTo>
                  <a:lnTo>
                    <a:pt x="25661" y="1227"/>
                  </a:lnTo>
                  <a:lnTo>
                    <a:pt x="25849" y="1322"/>
                  </a:lnTo>
                  <a:lnTo>
                    <a:pt x="25944" y="1133"/>
                  </a:lnTo>
                  <a:lnTo>
                    <a:pt x="26132" y="1039"/>
                  </a:lnTo>
                  <a:lnTo>
                    <a:pt x="26132" y="1039"/>
                  </a:lnTo>
                  <a:lnTo>
                    <a:pt x="26038" y="1227"/>
                  </a:lnTo>
                  <a:lnTo>
                    <a:pt x="26132" y="1322"/>
                  </a:lnTo>
                  <a:lnTo>
                    <a:pt x="26321" y="1416"/>
                  </a:lnTo>
                  <a:lnTo>
                    <a:pt x="26415" y="1416"/>
                  </a:lnTo>
                  <a:lnTo>
                    <a:pt x="26887" y="1227"/>
                  </a:lnTo>
                  <a:lnTo>
                    <a:pt x="27264" y="944"/>
                  </a:lnTo>
                  <a:lnTo>
                    <a:pt x="27170" y="944"/>
                  </a:lnTo>
                  <a:lnTo>
                    <a:pt x="27264" y="850"/>
                  </a:lnTo>
                  <a:lnTo>
                    <a:pt x="26981" y="756"/>
                  </a:lnTo>
                  <a:lnTo>
                    <a:pt x="26887" y="944"/>
                  </a:lnTo>
                  <a:lnTo>
                    <a:pt x="26793" y="1133"/>
                  </a:lnTo>
                  <a:lnTo>
                    <a:pt x="26793" y="661"/>
                  </a:lnTo>
                  <a:lnTo>
                    <a:pt x="26604" y="944"/>
                  </a:lnTo>
                  <a:lnTo>
                    <a:pt x="26510" y="850"/>
                  </a:lnTo>
                  <a:lnTo>
                    <a:pt x="26415" y="756"/>
                  </a:lnTo>
                  <a:lnTo>
                    <a:pt x="26321" y="944"/>
                  </a:lnTo>
                  <a:lnTo>
                    <a:pt x="26227" y="661"/>
                  </a:lnTo>
                  <a:lnTo>
                    <a:pt x="26038" y="756"/>
                  </a:lnTo>
                  <a:lnTo>
                    <a:pt x="25849" y="661"/>
                  </a:lnTo>
                  <a:lnTo>
                    <a:pt x="25378" y="567"/>
                  </a:lnTo>
                  <a:lnTo>
                    <a:pt x="25283" y="661"/>
                  </a:lnTo>
                  <a:lnTo>
                    <a:pt x="25095" y="756"/>
                  </a:lnTo>
                  <a:lnTo>
                    <a:pt x="25189" y="473"/>
                  </a:lnTo>
                  <a:lnTo>
                    <a:pt x="25000" y="661"/>
                  </a:lnTo>
                  <a:lnTo>
                    <a:pt x="25000" y="661"/>
                  </a:lnTo>
                  <a:lnTo>
                    <a:pt x="25095" y="473"/>
                  </a:lnTo>
                  <a:lnTo>
                    <a:pt x="24906" y="567"/>
                  </a:lnTo>
                  <a:lnTo>
                    <a:pt x="24717" y="567"/>
                  </a:lnTo>
                  <a:lnTo>
                    <a:pt x="24717" y="756"/>
                  </a:lnTo>
                  <a:lnTo>
                    <a:pt x="24623" y="1039"/>
                  </a:lnTo>
                  <a:lnTo>
                    <a:pt x="24623" y="850"/>
                  </a:lnTo>
                  <a:lnTo>
                    <a:pt x="24717" y="661"/>
                  </a:lnTo>
                  <a:lnTo>
                    <a:pt x="24623" y="756"/>
                  </a:lnTo>
                  <a:lnTo>
                    <a:pt x="24623" y="661"/>
                  </a:lnTo>
                  <a:lnTo>
                    <a:pt x="24529" y="473"/>
                  </a:lnTo>
                  <a:lnTo>
                    <a:pt x="24529" y="661"/>
                  </a:lnTo>
                  <a:lnTo>
                    <a:pt x="24434" y="567"/>
                  </a:lnTo>
                  <a:lnTo>
                    <a:pt x="24340" y="378"/>
                  </a:lnTo>
                  <a:lnTo>
                    <a:pt x="24246" y="567"/>
                  </a:lnTo>
                  <a:lnTo>
                    <a:pt x="23963" y="567"/>
                  </a:lnTo>
                  <a:lnTo>
                    <a:pt x="23397" y="661"/>
                  </a:lnTo>
                  <a:lnTo>
                    <a:pt x="23114" y="661"/>
                  </a:lnTo>
                  <a:lnTo>
                    <a:pt x="22925" y="567"/>
                  </a:lnTo>
                  <a:lnTo>
                    <a:pt x="22925" y="473"/>
                  </a:lnTo>
                  <a:lnTo>
                    <a:pt x="23019" y="473"/>
                  </a:lnTo>
                  <a:lnTo>
                    <a:pt x="22642" y="378"/>
                  </a:lnTo>
                  <a:lnTo>
                    <a:pt x="22736" y="473"/>
                  </a:lnTo>
                  <a:lnTo>
                    <a:pt x="22548" y="473"/>
                  </a:lnTo>
                  <a:lnTo>
                    <a:pt x="22642" y="284"/>
                  </a:lnTo>
                  <a:lnTo>
                    <a:pt x="22548" y="190"/>
                  </a:lnTo>
                  <a:lnTo>
                    <a:pt x="22453" y="190"/>
                  </a:lnTo>
                  <a:lnTo>
                    <a:pt x="22359" y="284"/>
                  </a:lnTo>
                  <a:lnTo>
                    <a:pt x="22170" y="378"/>
                  </a:lnTo>
                  <a:lnTo>
                    <a:pt x="22076" y="284"/>
                  </a:lnTo>
                  <a:lnTo>
                    <a:pt x="22170" y="473"/>
                  </a:lnTo>
                  <a:lnTo>
                    <a:pt x="21887" y="190"/>
                  </a:lnTo>
                  <a:lnTo>
                    <a:pt x="21793" y="190"/>
                  </a:lnTo>
                  <a:lnTo>
                    <a:pt x="21698" y="378"/>
                  </a:lnTo>
                  <a:lnTo>
                    <a:pt x="21604" y="756"/>
                  </a:lnTo>
                  <a:lnTo>
                    <a:pt x="21415" y="661"/>
                  </a:lnTo>
                  <a:lnTo>
                    <a:pt x="21510" y="473"/>
                  </a:lnTo>
                  <a:lnTo>
                    <a:pt x="21604" y="284"/>
                  </a:lnTo>
                  <a:lnTo>
                    <a:pt x="21415" y="284"/>
                  </a:lnTo>
                  <a:lnTo>
                    <a:pt x="21415" y="190"/>
                  </a:lnTo>
                  <a:lnTo>
                    <a:pt x="21227" y="378"/>
                  </a:lnTo>
                  <a:lnTo>
                    <a:pt x="20944" y="567"/>
                  </a:lnTo>
                  <a:lnTo>
                    <a:pt x="20566" y="1"/>
                  </a:lnTo>
                  <a:lnTo>
                    <a:pt x="20472" y="95"/>
                  </a:lnTo>
                  <a:lnTo>
                    <a:pt x="20472" y="190"/>
                  </a:lnTo>
                  <a:lnTo>
                    <a:pt x="20472" y="378"/>
                  </a:lnTo>
                  <a:lnTo>
                    <a:pt x="20283" y="284"/>
                  </a:lnTo>
                  <a:lnTo>
                    <a:pt x="20283" y="190"/>
                  </a:lnTo>
                  <a:lnTo>
                    <a:pt x="20378" y="95"/>
                  </a:lnTo>
                  <a:lnTo>
                    <a:pt x="2028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466" name="Shape 466"/>
            <p:cNvSpPr/>
            <p:nvPr/>
          </p:nvSpPr>
          <p:spPr>
            <a:xfrm>
              <a:off x="858375" y="812725"/>
              <a:ext cx="179275" cy="221725"/>
            </a:xfrm>
            <a:custGeom>
              <a:pathLst>
                <a:path extrusionOk="0" h="8869" w="7171">
                  <a:moveTo>
                    <a:pt x="5756" y="6510"/>
                  </a:moveTo>
                  <a:lnTo>
                    <a:pt x="5756" y="6604"/>
                  </a:lnTo>
                  <a:lnTo>
                    <a:pt x="5850" y="6604"/>
                  </a:lnTo>
                  <a:lnTo>
                    <a:pt x="5756" y="6510"/>
                  </a:lnTo>
                  <a:close/>
                  <a:moveTo>
                    <a:pt x="2265" y="7925"/>
                  </a:moveTo>
                  <a:lnTo>
                    <a:pt x="2252" y="7965"/>
                  </a:lnTo>
                  <a:lnTo>
                    <a:pt x="2252" y="796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265" y="7925"/>
                  </a:lnTo>
                  <a:close/>
                  <a:moveTo>
                    <a:pt x="567" y="0"/>
                  </a:moveTo>
                  <a:lnTo>
                    <a:pt x="284" y="189"/>
                  </a:lnTo>
                  <a:lnTo>
                    <a:pt x="95" y="472"/>
                  </a:lnTo>
                  <a:lnTo>
                    <a:pt x="1" y="755"/>
                  </a:lnTo>
                  <a:lnTo>
                    <a:pt x="95" y="1038"/>
                  </a:lnTo>
                  <a:lnTo>
                    <a:pt x="190" y="1227"/>
                  </a:lnTo>
                  <a:lnTo>
                    <a:pt x="473" y="1415"/>
                  </a:lnTo>
                  <a:lnTo>
                    <a:pt x="850" y="1321"/>
                  </a:lnTo>
                  <a:lnTo>
                    <a:pt x="661" y="1604"/>
                  </a:lnTo>
                  <a:lnTo>
                    <a:pt x="756" y="1604"/>
                  </a:lnTo>
                  <a:lnTo>
                    <a:pt x="661" y="1793"/>
                  </a:lnTo>
                  <a:lnTo>
                    <a:pt x="661" y="1887"/>
                  </a:lnTo>
                  <a:lnTo>
                    <a:pt x="756" y="1793"/>
                  </a:lnTo>
                  <a:lnTo>
                    <a:pt x="1510" y="1604"/>
                  </a:lnTo>
                  <a:lnTo>
                    <a:pt x="1510" y="1604"/>
                  </a:lnTo>
                  <a:lnTo>
                    <a:pt x="1133" y="2076"/>
                  </a:lnTo>
                  <a:lnTo>
                    <a:pt x="1322" y="2453"/>
                  </a:lnTo>
                  <a:lnTo>
                    <a:pt x="1888" y="2830"/>
                  </a:lnTo>
                  <a:lnTo>
                    <a:pt x="3397" y="3774"/>
                  </a:lnTo>
                  <a:lnTo>
                    <a:pt x="5001" y="4623"/>
                  </a:lnTo>
                  <a:lnTo>
                    <a:pt x="5944" y="5095"/>
                  </a:lnTo>
                  <a:lnTo>
                    <a:pt x="5756" y="5189"/>
                  </a:lnTo>
                  <a:lnTo>
                    <a:pt x="5378" y="5378"/>
                  </a:lnTo>
                  <a:lnTo>
                    <a:pt x="5378" y="5283"/>
                  </a:lnTo>
                  <a:lnTo>
                    <a:pt x="5001" y="5661"/>
                  </a:lnTo>
                  <a:lnTo>
                    <a:pt x="4623" y="5944"/>
                  </a:lnTo>
                  <a:lnTo>
                    <a:pt x="4435" y="6321"/>
                  </a:lnTo>
                  <a:lnTo>
                    <a:pt x="4340" y="6510"/>
                  </a:lnTo>
                  <a:lnTo>
                    <a:pt x="4435" y="6698"/>
                  </a:lnTo>
                  <a:lnTo>
                    <a:pt x="4435" y="6698"/>
                  </a:lnTo>
                  <a:lnTo>
                    <a:pt x="4246" y="6415"/>
                  </a:lnTo>
                  <a:lnTo>
                    <a:pt x="4057" y="6321"/>
                  </a:lnTo>
                  <a:lnTo>
                    <a:pt x="3963" y="6415"/>
                  </a:lnTo>
                  <a:lnTo>
                    <a:pt x="3869" y="6510"/>
                  </a:lnTo>
                  <a:lnTo>
                    <a:pt x="3680" y="6887"/>
                  </a:lnTo>
                  <a:lnTo>
                    <a:pt x="3680" y="7076"/>
                  </a:lnTo>
                  <a:lnTo>
                    <a:pt x="3774" y="7076"/>
                  </a:lnTo>
                  <a:lnTo>
                    <a:pt x="3680" y="7264"/>
                  </a:lnTo>
                  <a:lnTo>
                    <a:pt x="3303" y="7453"/>
                  </a:lnTo>
                  <a:lnTo>
                    <a:pt x="2359" y="7925"/>
                  </a:lnTo>
                  <a:lnTo>
                    <a:pt x="2284" y="7953"/>
                  </a:lnTo>
                  <a:lnTo>
                    <a:pt x="2284" y="7953"/>
                  </a:lnTo>
                  <a:lnTo>
                    <a:pt x="2454" y="8208"/>
                  </a:lnTo>
                  <a:lnTo>
                    <a:pt x="2642" y="8396"/>
                  </a:lnTo>
                  <a:lnTo>
                    <a:pt x="2642" y="8302"/>
                  </a:lnTo>
                  <a:lnTo>
                    <a:pt x="2737" y="8396"/>
                  </a:lnTo>
                  <a:lnTo>
                    <a:pt x="2831" y="8113"/>
                  </a:lnTo>
                  <a:lnTo>
                    <a:pt x="2925" y="7925"/>
                  </a:lnTo>
                  <a:lnTo>
                    <a:pt x="3020" y="7830"/>
                  </a:lnTo>
                  <a:lnTo>
                    <a:pt x="3397" y="7830"/>
                  </a:lnTo>
                  <a:lnTo>
                    <a:pt x="3680" y="7736"/>
                  </a:lnTo>
                  <a:lnTo>
                    <a:pt x="3774" y="7547"/>
                  </a:lnTo>
                  <a:lnTo>
                    <a:pt x="3869" y="7264"/>
                  </a:lnTo>
                  <a:lnTo>
                    <a:pt x="4246" y="7453"/>
                  </a:lnTo>
                  <a:lnTo>
                    <a:pt x="4623" y="7642"/>
                  </a:lnTo>
                  <a:lnTo>
                    <a:pt x="4718" y="7547"/>
                  </a:lnTo>
                  <a:lnTo>
                    <a:pt x="4906" y="7359"/>
                  </a:lnTo>
                  <a:lnTo>
                    <a:pt x="5190" y="7170"/>
                  </a:lnTo>
                  <a:lnTo>
                    <a:pt x="5095" y="7076"/>
                  </a:lnTo>
                  <a:lnTo>
                    <a:pt x="4906" y="6793"/>
                  </a:lnTo>
                  <a:lnTo>
                    <a:pt x="4906" y="6793"/>
                  </a:lnTo>
                  <a:lnTo>
                    <a:pt x="5095" y="6887"/>
                  </a:lnTo>
                  <a:lnTo>
                    <a:pt x="5378" y="6793"/>
                  </a:lnTo>
                  <a:lnTo>
                    <a:pt x="5756" y="6510"/>
                  </a:lnTo>
                  <a:lnTo>
                    <a:pt x="6322" y="6132"/>
                  </a:lnTo>
                  <a:lnTo>
                    <a:pt x="6699" y="5566"/>
                  </a:lnTo>
                  <a:lnTo>
                    <a:pt x="7171" y="5095"/>
                  </a:lnTo>
                  <a:lnTo>
                    <a:pt x="7076" y="4717"/>
                  </a:lnTo>
                  <a:lnTo>
                    <a:pt x="6982" y="4434"/>
                  </a:lnTo>
                  <a:lnTo>
                    <a:pt x="6605" y="3963"/>
                  </a:lnTo>
                  <a:lnTo>
                    <a:pt x="6133" y="3491"/>
                  </a:lnTo>
                  <a:lnTo>
                    <a:pt x="5567" y="3113"/>
                  </a:lnTo>
                  <a:lnTo>
                    <a:pt x="4340" y="2547"/>
                  </a:lnTo>
                  <a:lnTo>
                    <a:pt x="3208" y="1887"/>
                  </a:lnTo>
                  <a:lnTo>
                    <a:pt x="2925" y="1698"/>
                  </a:lnTo>
                  <a:lnTo>
                    <a:pt x="2925" y="1604"/>
                  </a:lnTo>
                  <a:lnTo>
                    <a:pt x="2925" y="1510"/>
                  </a:lnTo>
                  <a:lnTo>
                    <a:pt x="2737" y="1698"/>
                  </a:lnTo>
                  <a:lnTo>
                    <a:pt x="2642" y="1698"/>
                  </a:lnTo>
                  <a:lnTo>
                    <a:pt x="2642" y="1604"/>
                  </a:lnTo>
                  <a:lnTo>
                    <a:pt x="2642" y="1510"/>
                  </a:lnTo>
                  <a:lnTo>
                    <a:pt x="2642" y="1415"/>
                  </a:lnTo>
                  <a:lnTo>
                    <a:pt x="2454" y="1604"/>
                  </a:lnTo>
                  <a:lnTo>
                    <a:pt x="2454" y="1698"/>
                  </a:lnTo>
                  <a:lnTo>
                    <a:pt x="2265" y="1887"/>
                  </a:lnTo>
                  <a:lnTo>
                    <a:pt x="2265" y="1604"/>
                  </a:lnTo>
                  <a:lnTo>
                    <a:pt x="2171" y="1415"/>
                  </a:lnTo>
                  <a:lnTo>
                    <a:pt x="1605" y="944"/>
                  </a:lnTo>
                  <a:lnTo>
                    <a:pt x="1227" y="755"/>
                  </a:lnTo>
                  <a:lnTo>
                    <a:pt x="1039" y="472"/>
                  </a:lnTo>
                  <a:lnTo>
                    <a:pt x="850" y="283"/>
                  </a:lnTo>
                  <a:lnTo>
                    <a:pt x="944" y="0"/>
                  </a:lnTo>
                  <a:close/>
                  <a:moveTo>
                    <a:pt x="2252" y="7965"/>
                  </a:moveTo>
                  <a:lnTo>
                    <a:pt x="850" y="8491"/>
                  </a:lnTo>
                  <a:lnTo>
                    <a:pt x="756" y="8491"/>
                  </a:lnTo>
                  <a:lnTo>
                    <a:pt x="756" y="8774"/>
                  </a:lnTo>
                  <a:lnTo>
                    <a:pt x="944" y="8868"/>
                  </a:lnTo>
                  <a:lnTo>
                    <a:pt x="1133" y="8868"/>
                  </a:lnTo>
                  <a:lnTo>
                    <a:pt x="1605" y="8774"/>
                  </a:lnTo>
                  <a:lnTo>
                    <a:pt x="1793" y="8679"/>
                  </a:lnTo>
                  <a:lnTo>
                    <a:pt x="2076" y="8491"/>
                  </a:lnTo>
                  <a:lnTo>
                    <a:pt x="2171" y="8208"/>
                  </a:lnTo>
                  <a:lnTo>
                    <a:pt x="2252" y="79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anchorCtr="0" anchor="ctr" bIns="91425" lIns="91425" rIns="91425" wrap="square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" name="Shape 4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Shape 472"/>
          <p:cNvSpPr txBox="1"/>
          <p:nvPr/>
        </p:nvSpPr>
        <p:spPr>
          <a:xfrm>
            <a:off x="75" y="6212725"/>
            <a:ext cx="9144000" cy="64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.This image taken June 29, 2010, shows the rover with the mobility system - wheels and suspension - in place after installation on June 28 and 29, 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disponível em www.nasa.gov</a:t>
            </a:r>
          </a:p>
        </p:txBody>
      </p:sp>
      <p:sp>
        <p:nvSpPr>
          <p:cNvPr id="473" name="Shape 473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Curiosity</a:t>
            </a: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</a:p>
        </p:txBody>
      </p:sp>
      <p:cxnSp>
        <p:nvCxnSpPr>
          <p:cNvPr id="474" name="Shape 474"/>
          <p:cNvCxnSpPr/>
          <p:nvPr/>
        </p:nvCxnSpPr>
        <p:spPr>
          <a:xfrm flipH="1" rot="10800000">
            <a:off x="5192275" y="4727100"/>
            <a:ext cx="2190900" cy="1455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75" name="Shape 475"/>
          <p:cNvSpPr txBox="1"/>
          <p:nvPr/>
        </p:nvSpPr>
        <p:spPr>
          <a:xfrm>
            <a:off x="6257650" y="5252250"/>
            <a:ext cx="12156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3 m</a:t>
            </a:r>
          </a:p>
        </p:txBody>
      </p:sp>
      <p:cxnSp>
        <p:nvCxnSpPr>
          <p:cNvPr id="476" name="Shape 476"/>
          <p:cNvCxnSpPr/>
          <p:nvPr/>
        </p:nvCxnSpPr>
        <p:spPr>
          <a:xfrm>
            <a:off x="1485650" y="4757075"/>
            <a:ext cx="2340900" cy="12306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77" name="Shape 477"/>
          <p:cNvSpPr txBox="1"/>
          <p:nvPr/>
        </p:nvSpPr>
        <p:spPr>
          <a:xfrm>
            <a:off x="1277800" y="5252250"/>
            <a:ext cx="12156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2,8</a:t>
            </a:r>
            <a:r>
              <a:rPr b="1" lang="en" sz="30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 m</a:t>
            </a:r>
          </a:p>
        </p:txBody>
      </p:sp>
      <p:cxnSp>
        <p:nvCxnSpPr>
          <p:cNvPr id="478" name="Shape 478"/>
          <p:cNvCxnSpPr/>
          <p:nvPr/>
        </p:nvCxnSpPr>
        <p:spPr>
          <a:xfrm rot="10800000">
            <a:off x="1365600" y="1590750"/>
            <a:ext cx="0" cy="2851200"/>
          </a:xfrm>
          <a:prstGeom prst="straightConnector1">
            <a:avLst/>
          </a:prstGeom>
          <a:noFill/>
          <a:ln cap="flat" cmpd="sng" w="38100">
            <a:solidFill>
              <a:srgbClr val="FF0000"/>
            </a:solidFill>
            <a:prstDash val="solid"/>
            <a:round/>
            <a:headEnd len="lg" w="lg" type="stealth"/>
            <a:tailEnd len="lg" w="lg" type="stealth"/>
          </a:ln>
        </p:spPr>
      </p:cxnSp>
      <p:sp>
        <p:nvSpPr>
          <p:cNvPr id="479" name="Shape 479"/>
          <p:cNvSpPr txBox="1"/>
          <p:nvPr/>
        </p:nvSpPr>
        <p:spPr>
          <a:xfrm>
            <a:off x="1365600" y="2641200"/>
            <a:ext cx="1215600" cy="75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3000">
                <a:solidFill>
                  <a:srgbClr val="FF0000"/>
                </a:solidFill>
                <a:latin typeface="Raleway"/>
                <a:ea typeface="Raleway"/>
                <a:cs typeface="Raleway"/>
                <a:sym typeface="Raleway"/>
              </a:rPr>
              <a:t>2,1 m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ia19401-main_sunset.gif" id="484" name="Shape 48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7993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Shape 485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POr do Sol em Marte</a:t>
            </a: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</a:p>
        </p:txBody>
      </p:sp>
      <p:sp>
        <p:nvSpPr>
          <p:cNvPr id="486" name="Shape 486"/>
          <p:cNvSpPr txBox="1"/>
          <p:nvPr/>
        </p:nvSpPr>
        <p:spPr>
          <a:xfrm>
            <a:off x="75" y="6467825"/>
            <a:ext cx="9144000" cy="39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isponível em www.nasa.gov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" name="Shape 49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48" y="0"/>
            <a:ext cx="913754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2" name="Shape 492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Eclipse anular</a:t>
            </a: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 em Marte</a:t>
            </a: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 </a:t>
            </a:r>
          </a:p>
        </p:txBody>
      </p:sp>
      <p:sp>
        <p:nvSpPr>
          <p:cNvPr id="493" name="Shape 493"/>
          <p:cNvSpPr txBox="1"/>
          <p:nvPr/>
        </p:nvSpPr>
        <p:spPr>
          <a:xfrm>
            <a:off x="75" y="6152700"/>
            <a:ext cx="9144000" cy="705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Esta sequência de imagens mostram o eclipse anular causado pela maior lua de Marte, Phobos, visto pelo rover Curiosity.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disponível em www.nasa.gov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8" name="Shape 498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Shape 499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0" name="Shape 500"/>
          <p:cNvSpPr txBox="1"/>
          <p:nvPr>
            <p:ph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Mars Rover 2020</a:t>
            </a:r>
          </a:p>
        </p:txBody>
      </p:sp>
      <p:pic>
        <p:nvPicPr>
          <p:cNvPr descr="giphy.gif" id="501" name="Shape 5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" y="1341931"/>
            <a:ext cx="8903900" cy="5008420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Shape 502"/>
          <p:cNvSpPr txBox="1"/>
          <p:nvPr/>
        </p:nvSpPr>
        <p:spPr>
          <a:xfrm>
            <a:off x="240175" y="6350350"/>
            <a:ext cx="8904000" cy="507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Mars Rover 2020. disponível em mars.nasa.gov/mars2020/mission/rover/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06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7" name="Shape 507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08" name="Shape 508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09" name="Shape 509"/>
          <p:cNvSpPr txBox="1"/>
          <p:nvPr>
            <p:ph type="ctrTitle"/>
          </p:nvPr>
        </p:nvSpPr>
        <p:spPr>
          <a:xfrm>
            <a:off x="438450" y="4425975"/>
            <a:ext cx="8294700" cy="1815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Obrigada pela atenção!  </a:t>
            </a:r>
          </a:p>
        </p:txBody>
      </p:sp>
      <p:pic>
        <p:nvPicPr>
          <p:cNvPr id="510" name="Shape 5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33050" y="1110913"/>
            <a:ext cx="5905500" cy="349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2700"/>
                            </p:stCondLst>
                            <p:childTnLst>
                              <p:par>
                                <p:cTn fill="hold" nodeType="after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27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14" name="Shape 5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" name="Shape 515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16" name="Shape 516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17" name="Shape 517"/>
          <p:cNvSpPr txBox="1"/>
          <p:nvPr>
            <p:ph type="ctrTitle"/>
          </p:nvPr>
        </p:nvSpPr>
        <p:spPr>
          <a:xfrm>
            <a:off x="424650" y="25"/>
            <a:ext cx="8294700" cy="1815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Referências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/>
              <a:t>(em inglês)</a:t>
            </a:r>
          </a:p>
        </p:txBody>
      </p:sp>
      <p:sp>
        <p:nvSpPr>
          <p:cNvPr id="518" name="Shape 518"/>
          <p:cNvSpPr txBox="1"/>
          <p:nvPr/>
        </p:nvSpPr>
        <p:spPr>
          <a:xfrm>
            <a:off x="216700" y="2296000"/>
            <a:ext cx="8904000" cy="429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Mars Planet Facts 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https://mars.nasa.gov/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 Guide to Gale Crater 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https://www.youtube.com/watch?v=Q-uAz82sH-E&amp;t=7s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Overview 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https://www.nasa.gov/mission_pages/msl/overview/index.html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Mission Timeline 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https://mars.jpl.nasa.gov/msl/mission/timeline/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Top Science Discoveries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https://mars.nasa.gov/msl/multimedia/interactives/msl-science-discoveries/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22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Shape 523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524" name="Shape 524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525" name="Shape 525"/>
          <p:cNvSpPr txBox="1"/>
          <p:nvPr>
            <p:ph type="ctrTitle"/>
          </p:nvPr>
        </p:nvSpPr>
        <p:spPr>
          <a:xfrm>
            <a:off x="424650" y="25"/>
            <a:ext cx="8294700" cy="18159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Clr>
                <a:schemeClr val="dk1"/>
              </a:buClr>
              <a:buSzPct val="27500"/>
              <a:buFont typeface="Arial"/>
              <a:buNone/>
            </a:pPr>
            <a:r>
              <a:rPr b="1" lang="en" sz="4000">
                <a:latin typeface="Homemade Apple"/>
                <a:ea typeface="Homemade Apple"/>
                <a:cs typeface="Homemade Apple"/>
                <a:sym typeface="Homemade Apple"/>
              </a:rPr>
              <a:t>Referências </a:t>
            </a:r>
          </a:p>
          <a:p>
            <a:pPr lvl="0" rtl="0" algn="ctr">
              <a:spcBef>
                <a:spcPts val="0"/>
              </a:spcBef>
              <a:buClr>
                <a:schemeClr val="dk1"/>
              </a:buClr>
              <a:buSzPct val="55000"/>
              <a:buFont typeface="Arial"/>
              <a:buNone/>
            </a:pPr>
            <a:r>
              <a:rPr b="1" lang="en" sz="2000"/>
              <a:t>(em inglês)</a:t>
            </a:r>
          </a:p>
        </p:txBody>
      </p:sp>
      <p:sp>
        <p:nvSpPr>
          <p:cNvPr id="526" name="Shape 526"/>
          <p:cNvSpPr txBox="1"/>
          <p:nvPr/>
        </p:nvSpPr>
        <p:spPr>
          <a:xfrm>
            <a:off x="216700" y="2686175"/>
            <a:ext cx="8904000" cy="39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Discovery of boron on Mars adds to evidence for habitability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4"/>
              </a:rPr>
              <a:t>https://phys.org/news/2017-09-discovery-boron-mars-evidence-habitability.html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Image Gallery 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5"/>
              </a:rPr>
              <a:t>https://www.nasa.gov/mission_pages/msl/images/index.html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Top 6 science discoveries from NASA’s curiosity rover</a:t>
            </a: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https://mars.nasa.gov/msl/multimedia/interactives/msl-science-discoveries/</a:t>
            </a:r>
          </a:p>
          <a:p>
            <a:pPr indent="-3302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16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Mars 2020 Mission Overview </a:t>
            </a:r>
          </a:p>
          <a:p>
            <a:pPr indent="387350" lvl="0" rtl="0">
              <a:spcBef>
                <a:spcPts val="0"/>
              </a:spcBef>
              <a:spcAft>
                <a:spcPts val="1000"/>
              </a:spcAft>
              <a:buClr>
                <a:schemeClr val="dk1"/>
              </a:buClr>
              <a:buSzPct val="68750"/>
              <a:buFont typeface="Arial"/>
              <a:buNone/>
            </a:pPr>
            <a:r>
              <a:rPr lang="en" sz="1600" u="sng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  <a:hlinkClick r:id="rId6"/>
              </a:rPr>
              <a:t>https://mars.nasa.gov/mars2020/mission/overview/</a:t>
            </a: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br>
              <a:rPr lang="en" sz="15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</a:br>
          </a:p>
          <a:p>
            <a:pPr indent="457200"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6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15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Shape 158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Shape 159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0" name="Shape 160"/>
          <p:cNvSpPr txBox="1"/>
          <p:nvPr>
            <p:ph type="ctrTitle"/>
          </p:nvPr>
        </p:nvSpPr>
        <p:spPr>
          <a:xfrm>
            <a:off x="907893" y="4190775"/>
            <a:ext cx="5508300" cy="1546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1" name="Shape 161"/>
          <p:cNvSpPr txBox="1"/>
          <p:nvPr>
            <p:ph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Marte</a:t>
            </a:r>
          </a:p>
        </p:txBody>
      </p:sp>
      <p:sp>
        <p:nvSpPr>
          <p:cNvPr id="162" name="Shape 162"/>
          <p:cNvSpPr/>
          <p:nvPr/>
        </p:nvSpPr>
        <p:spPr>
          <a:xfrm>
            <a:off x="907893" y="1514700"/>
            <a:ext cx="4864500" cy="789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3" name="Shape 163"/>
          <p:cNvSpPr/>
          <p:nvPr/>
        </p:nvSpPr>
        <p:spPr>
          <a:xfrm>
            <a:off x="1398926" y="5415450"/>
            <a:ext cx="2491200" cy="789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4" name="Shape 164"/>
          <p:cNvSpPr/>
          <p:nvPr/>
        </p:nvSpPr>
        <p:spPr>
          <a:xfrm>
            <a:off x="4625495" y="4374425"/>
            <a:ext cx="1654200" cy="7020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5" name="Shape 165"/>
          <p:cNvSpPr/>
          <p:nvPr/>
        </p:nvSpPr>
        <p:spPr>
          <a:xfrm>
            <a:off x="6525193" y="3988950"/>
            <a:ext cx="1654200" cy="7020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66" name="Shape 166"/>
          <p:cNvSpPr txBox="1"/>
          <p:nvPr/>
        </p:nvSpPr>
        <p:spPr>
          <a:xfrm>
            <a:off x="1156684" y="1411950"/>
            <a:ext cx="33879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Tamanho</a:t>
            </a:r>
          </a:p>
        </p:txBody>
      </p:sp>
      <p:sp>
        <p:nvSpPr>
          <p:cNvPr id="167" name="Shape 167"/>
          <p:cNvSpPr txBox="1"/>
          <p:nvPr/>
        </p:nvSpPr>
        <p:spPr>
          <a:xfrm>
            <a:off x="1398926" y="5415450"/>
            <a:ext cx="24912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Terra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~12800km</a:t>
            </a:r>
          </a:p>
        </p:txBody>
      </p:sp>
      <p:sp>
        <p:nvSpPr>
          <p:cNvPr id="168" name="Shape 168"/>
          <p:cNvSpPr txBox="1"/>
          <p:nvPr/>
        </p:nvSpPr>
        <p:spPr>
          <a:xfrm>
            <a:off x="4280668" y="4374425"/>
            <a:ext cx="24912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Marte 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~6800km</a:t>
            </a:r>
          </a:p>
        </p:txBody>
      </p:sp>
      <p:sp>
        <p:nvSpPr>
          <p:cNvPr id="169" name="Shape 169"/>
          <p:cNvSpPr txBox="1"/>
          <p:nvPr/>
        </p:nvSpPr>
        <p:spPr>
          <a:xfrm>
            <a:off x="6106727" y="3945000"/>
            <a:ext cx="24912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Lua</a:t>
            </a:r>
          </a:p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~500km</a:t>
            </a:r>
          </a:p>
        </p:txBody>
      </p:sp>
      <p:pic>
        <p:nvPicPr>
          <p:cNvPr id="170" name="Shape 17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" y="1194550"/>
            <a:ext cx="89038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Shape 171"/>
          <p:cNvSpPr/>
          <p:nvPr/>
        </p:nvSpPr>
        <p:spPr>
          <a:xfrm>
            <a:off x="240100" y="1194550"/>
            <a:ext cx="6897000" cy="11100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2" name="Shape 172"/>
          <p:cNvSpPr txBox="1"/>
          <p:nvPr/>
        </p:nvSpPr>
        <p:spPr>
          <a:xfrm>
            <a:off x="1211933" y="1411950"/>
            <a:ext cx="4140600" cy="78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Distância do Sol</a:t>
            </a:r>
          </a:p>
        </p:txBody>
      </p:sp>
      <p:sp>
        <p:nvSpPr>
          <p:cNvPr id="173" name="Shape 173"/>
          <p:cNvSpPr/>
          <p:nvPr/>
        </p:nvSpPr>
        <p:spPr>
          <a:xfrm>
            <a:off x="1719701" y="5164325"/>
            <a:ext cx="3479700" cy="789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4" name="Shape 174"/>
          <p:cNvSpPr/>
          <p:nvPr/>
        </p:nvSpPr>
        <p:spPr>
          <a:xfrm>
            <a:off x="1398926" y="4374425"/>
            <a:ext cx="3800400" cy="3606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5" name="Shape 175"/>
          <p:cNvSpPr txBox="1"/>
          <p:nvPr/>
        </p:nvSpPr>
        <p:spPr>
          <a:xfrm>
            <a:off x="1305423" y="4247525"/>
            <a:ext cx="3953700" cy="70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150.000.000 km = 1 UA</a:t>
            </a:r>
          </a:p>
        </p:txBody>
      </p:sp>
      <p:sp>
        <p:nvSpPr>
          <p:cNvPr id="176" name="Shape 176"/>
          <p:cNvSpPr/>
          <p:nvPr/>
        </p:nvSpPr>
        <p:spPr>
          <a:xfrm rot="-1089549">
            <a:off x="1222888" y="2995407"/>
            <a:ext cx="3488444" cy="788323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7" name="Shape 177"/>
          <p:cNvSpPr/>
          <p:nvPr/>
        </p:nvSpPr>
        <p:spPr>
          <a:xfrm rot="-1089197">
            <a:off x="4534187" y="2595850"/>
            <a:ext cx="2315764" cy="316446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78" name="Shape 178"/>
          <p:cNvSpPr txBox="1"/>
          <p:nvPr/>
        </p:nvSpPr>
        <p:spPr>
          <a:xfrm rot="-1082069">
            <a:off x="2305091" y="2925948"/>
            <a:ext cx="3963316" cy="70040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229.000.000 km = 1,5 UA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Shape 183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Shape 184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5" name="Shape 185"/>
          <p:cNvSpPr txBox="1"/>
          <p:nvPr>
            <p:ph type="ctrTitle"/>
          </p:nvPr>
        </p:nvSpPr>
        <p:spPr>
          <a:xfrm>
            <a:off x="907893" y="4190775"/>
            <a:ext cx="5508300" cy="1546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Marte</a:t>
            </a:r>
          </a:p>
        </p:txBody>
      </p:sp>
      <p:pic>
        <p:nvPicPr>
          <p:cNvPr id="187" name="Shape 18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" y="1395125"/>
            <a:ext cx="8903901" cy="457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Shape 188"/>
          <p:cNvSpPr/>
          <p:nvPr/>
        </p:nvSpPr>
        <p:spPr>
          <a:xfrm>
            <a:off x="240100" y="1395125"/>
            <a:ext cx="8904000" cy="8721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9" name="Shape 189"/>
          <p:cNvSpPr txBox="1"/>
          <p:nvPr/>
        </p:nvSpPr>
        <p:spPr>
          <a:xfrm>
            <a:off x="695488" y="1395125"/>
            <a:ext cx="62019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Temperatura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Shape 194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Shape 195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6" name="Shape 196"/>
          <p:cNvSpPr txBox="1"/>
          <p:nvPr>
            <p:ph type="ctrTitle"/>
          </p:nvPr>
        </p:nvSpPr>
        <p:spPr>
          <a:xfrm>
            <a:off x="907893" y="4190775"/>
            <a:ext cx="5508300" cy="1546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7" name="Shape 197"/>
          <p:cNvSpPr txBox="1"/>
          <p:nvPr>
            <p:ph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Marte</a:t>
            </a:r>
          </a:p>
        </p:txBody>
      </p:sp>
      <p:pic>
        <p:nvPicPr>
          <p:cNvPr id="198" name="Shape 19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100" y="1210250"/>
            <a:ext cx="8903899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Shape 199"/>
          <p:cNvSpPr/>
          <p:nvPr/>
        </p:nvSpPr>
        <p:spPr>
          <a:xfrm>
            <a:off x="240100" y="1210250"/>
            <a:ext cx="8904000" cy="10569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0" name="Shape 200"/>
          <p:cNvSpPr txBox="1"/>
          <p:nvPr/>
        </p:nvSpPr>
        <p:spPr>
          <a:xfrm>
            <a:off x="695488" y="1395125"/>
            <a:ext cx="62019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Ano</a:t>
            </a:r>
          </a:p>
        </p:txBody>
      </p:sp>
      <p:sp>
        <p:nvSpPr>
          <p:cNvPr id="201" name="Shape 201"/>
          <p:cNvSpPr/>
          <p:nvPr/>
        </p:nvSpPr>
        <p:spPr>
          <a:xfrm>
            <a:off x="240100" y="5020250"/>
            <a:ext cx="5826900" cy="13335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2" name="Shape 202"/>
          <p:cNvSpPr txBox="1"/>
          <p:nvPr/>
        </p:nvSpPr>
        <p:spPr>
          <a:xfrm>
            <a:off x="436504" y="5177300"/>
            <a:ext cx="5286900" cy="11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O ano marciano é quase duas vezes maior que o da Terra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Shape 207"/>
          <p:cNvPicPr preferRelativeResize="0"/>
          <p:nvPr/>
        </p:nvPicPr>
        <p:blipFill rotWithShape="1">
          <a:blip r:embed="rId3">
            <a:alphaModFix/>
          </a:blip>
          <a:srcRect b="0" l="9279" r="9531" t="0"/>
          <a:stretch/>
        </p:blipFill>
        <p:spPr>
          <a:xfrm>
            <a:off x="240100" y="0"/>
            <a:ext cx="890389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8" name="Shape 208"/>
          <p:cNvSpPr/>
          <p:nvPr/>
        </p:nvSpPr>
        <p:spPr>
          <a:xfrm>
            <a:off x="13800" y="25"/>
            <a:ext cx="91440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type="ctrTitle"/>
          </p:nvPr>
        </p:nvSpPr>
        <p:spPr>
          <a:xfrm>
            <a:off x="969742" y="4190775"/>
            <a:ext cx="5438100" cy="15465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0" name="Shape 210"/>
          <p:cNvSpPr txBox="1"/>
          <p:nvPr>
            <p:ph type="ctrTitle"/>
          </p:nvPr>
        </p:nvSpPr>
        <p:spPr>
          <a:xfrm>
            <a:off x="466585" y="0"/>
            <a:ext cx="7731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Marte</a:t>
            </a:r>
          </a:p>
        </p:txBody>
      </p:sp>
      <p:pic>
        <p:nvPicPr>
          <p:cNvPr id="211" name="Shape 2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0050" y="1176725"/>
            <a:ext cx="890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2" name="Shape 212"/>
          <p:cNvSpPr/>
          <p:nvPr/>
        </p:nvSpPr>
        <p:spPr>
          <a:xfrm>
            <a:off x="310429" y="1176725"/>
            <a:ext cx="8790900" cy="1666200"/>
          </a:xfrm>
          <a:prstGeom prst="rect">
            <a:avLst/>
          </a:prstGeom>
          <a:solidFill>
            <a:srgbClr val="052A4C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 txBox="1"/>
          <p:nvPr/>
        </p:nvSpPr>
        <p:spPr>
          <a:xfrm>
            <a:off x="310604" y="1176600"/>
            <a:ext cx="8418900" cy="109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b="1" lang="en" sz="3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  Gravidade </a:t>
            </a:r>
          </a:p>
        </p:txBody>
      </p:sp>
      <p:sp>
        <p:nvSpPr>
          <p:cNvPr id="214" name="Shape 214"/>
          <p:cNvSpPr txBox="1"/>
          <p:nvPr/>
        </p:nvSpPr>
        <p:spPr>
          <a:xfrm>
            <a:off x="254100" y="1970825"/>
            <a:ext cx="8904000" cy="87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 algn="ctr">
              <a:spcBef>
                <a:spcPts val="0"/>
              </a:spcBef>
              <a:buNone/>
            </a:pPr>
            <a:r>
              <a:rPr b="1" lang="en" sz="20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Em marte a gravidade é 62,5% menor que na Terra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Shape 219"/>
          <p:cNvPicPr preferRelativeResize="0"/>
          <p:nvPr/>
        </p:nvPicPr>
        <p:blipFill rotWithShape="1">
          <a:blip r:embed="rId3">
            <a:alphaModFix/>
          </a:blip>
          <a:srcRect b="0" l="9933" r="10789" t="0"/>
          <a:stretch/>
        </p:blipFill>
        <p:spPr>
          <a:xfrm>
            <a:off x="216690" y="0"/>
            <a:ext cx="8927309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Shape 220"/>
          <p:cNvSpPr/>
          <p:nvPr/>
        </p:nvSpPr>
        <p:spPr>
          <a:xfrm>
            <a:off x="13800" y="25"/>
            <a:ext cx="45675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1" name="Shape 221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Looking Up at Mars Rover Curiosity in 'Buckskin' Selfie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disponível em www.nasa.gov</a:t>
            </a:r>
          </a:p>
        </p:txBody>
      </p:sp>
      <p:sp>
        <p:nvSpPr>
          <p:cNvPr id="222" name="Shape 222"/>
          <p:cNvSpPr txBox="1"/>
          <p:nvPr>
            <p:ph idx="4294967295" type="ctrTitle"/>
          </p:nvPr>
        </p:nvSpPr>
        <p:spPr>
          <a:xfrm>
            <a:off x="469150" y="0"/>
            <a:ext cx="77688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Curiosity</a:t>
            </a:r>
          </a:p>
        </p:txBody>
      </p:sp>
      <p:sp>
        <p:nvSpPr>
          <p:cNvPr id="223" name="Shape 223"/>
          <p:cNvSpPr txBox="1"/>
          <p:nvPr/>
        </p:nvSpPr>
        <p:spPr>
          <a:xfrm>
            <a:off x="216700" y="1638825"/>
            <a:ext cx="43647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indent="-3683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Seu principal objetivo é encontrar evidências de que no passado Marte possuía um meio ambiente adequado para a manutenção de vida microbiana;</a:t>
            </a:r>
          </a:p>
          <a:p>
            <a:pPr indent="-3683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Estuda a geologia e o ambiente de áreas selecionadas na cratera Gale, analisando amostras retiradas de rochas ou escavadas do solo</a:t>
            </a:r>
            <a:r>
              <a:rPr baseline="30000"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1</a:t>
            </a: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. 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8" name="Shape 228"/>
          <p:cNvPicPr preferRelativeResize="0"/>
          <p:nvPr/>
        </p:nvPicPr>
        <p:blipFill rotWithShape="1">
          <a:blip r:embed="rId3">
            <a:alphaModFix/>
          </a:blip>
          <a:srcRect b="11659" l="2173" r="8397" t="23674"/>
          <a:stretch/>
        </p:blipFill>
        <p:spPr>
          <a:xfrm>
            <a:off x="216675" y="0"/>
            <a:ext cx="89274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Shape 229"/>
          <p:cNvSpPr/>
          <p:nvPr/>
        </p:nvSpPr>
        <p:spPr>
          <a:xfrm>
            <a:off x="13800" y="25"/>
            <a:ext cx="4567500" cy="6858000"/>
          </a:xfrm>
          <a:prstGeom prst="rect">
            <a:avLst/>
          </a:prstGeom>
          <a:solidFill>
            <a:srgbClr val="805831">
              <a:alpha val="49320"/>
            </a:srgbClr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30" name="Shape 230"/>
          <p:cNvSpPr txBox="1"/>
          <p:nvPr/>
        </p:nvSpPr>
        <p:spPr>
          <a:xfrm>
            <a:off x="216675" y="6451850"/>
            <a:ext cx="8927400" cy="406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lnSpc>
                <a:spcPct val="115000"/>
              </a:lnSpc>
              <a:spcBef>
                <a:spcPts val="1400"/>
              </a:spcBef>
              <a:spcAft>
                <a:spcPts val="400"/>
              </a:spcAft>
              <a:buNone/>
            </a:pP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Self-Portrait at 'Windjana' Drilling Site</a:t>
            </a:r>
            <a:r>
              <a:rPr lang="en" sz="13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, disponível em www.nasa.gov</a:t>
            </a:r>
          </a:p>
        </p:txBody>
      </p:sp>
      <p:sp>
        <p:nvSpPr>
          <p:cNvPr id="231" name="Shape 231"/>
          <p:cNvSpPr txBox="1"/>
          <p:nvPr>
            <p:ph idx="4294967295" type="ctrTitle"/>
          </p:nvPr>
        </p:nvSpPr>
        <p:spPr>
          <a:xfrm>
            <a:off x="482950" y="0"/>
            <a:ext cx="7755000" cy="15147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rPr lang="en" sz="4000">
                <a:latin typeface="Homemade Apple"/>
                <a:ea typeface="Homemade Apple"/>
                <a:cs typeface="Homemade Apple"/>
                <a:sym typeface="Homemade Apple"/>
              </a:rPr>
              <a:t>Missão </a:t>
            </a:r>
          </a:p>
        </p:txBody>
      </p:sp>
      <p:sp>
        <p:nvSpPr>
          <p:cNvPr id="232" name="Shape 232"/>
          <p:cNvSpPr txBox="1"/>
          <p:nvPr/>
        </p:nvSpPr>
        <p:spPr>
          <a:xfrm>
            <a:off x="216700" y="1638825"/>
            <a:ext cx="4364700" cy="495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>
            <a:noAutofit/>
          </a:bodyPr>
          <a:lstStyle/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lvl="0" rtl="0">
              <a:spcBef>
                <a:spcPts val="0"/>
              </a:spcBef>
              <a:spcAft>
                <a:spcPts val="1000"/>
              </a:spcAft>
              <a:buNone/>
            </a:pPr>
            <a:r>
              <a:t/>
            </a:r>
            <a:endParaRPr sz="2200">
              <a:solidFill>
                <a:srgbClr val="FFFFFF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 indent="-3683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Curiosity foi lançada dia 26 de novembro de 2011, na Estação de Força Aérea Cape Canaveral, na Flórida;</a:t>
            </a:r>
          </a:p>
          <a:p>
            <a:pPr indent="-368300" lvl="0" marL="457200" rtl="0">
              <a:spcBef>
                <a:spcPts val="0"/>
              </a:spcBef>
              <a:spcAft>
                <a:spcPts val="1000"/>
              </a:spcAft>
              <a:buClr>
                <a:srgbClr val="FFFFFF"/>
              </a:buClr>
              <a:buSzPct val="100000"/>
              <a:buFont typeface="Raleway"/>
              <a:buChar char="❖"/>
            </a:pPr>
            <a:r>
              <a:rPr lang="en" sz="2200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Aterrissou com sucesso na cratera Gale em 6 de agosto de 2012;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Lear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