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60" r:id="rId4"/>
    <p:sldId id="360" r:id="rId6"/>
    <p:sldId id="364" r:id="rId7"/>
    <p:sldId id="366" r:id="rId8"/>
    <p:sldId id="373" r:id="rId9"/>
    <p:sldId id="359" r:id="rId10"/>
    <p:sldId id="361" r:id="rId11"/>
    <p:sldId id="315" r:id="rId12"/>
    <p:sldId id="368" r:id="rId13"/>
    <p:sldId id="375" r:id="rId14"/>
    <p:sldId id="362" r:id="rId15"/>
    <p:sldId id="281" r:id="rId16"/>
    <p:sldId id="358" r:id="rId17"/>
    <p:sldId id="374" r:id="rId18"/>
    <p:sldId id="324" r:id="rId19"/>
    <p:sldId id="363" r:id="rId20"/>
    <p:sldId id="334" r:id="rId21"/>
    <p:sldId id="266" r:id="rId22"/>
    <p:sldId id="35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090"/>
    <a:srgbClr val="C00000"/>
    <a:srgbClr val="000000"/>
    <a:srgbClr val="E4383C"/>
    <a:srgbClr val="E0E0E0"/>
    <a:srgbClr val="C4BCC4"/>
    <a:srgbClr val="7F0000"/>
    <a:srgbClr val="F9B47B"/>
    <a:srgbClr val="F69646"/>
    <a:srgbClr val="336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7" autoAdjust="0"/>
    <p:restoredTop sz="88689" autoAdjust="0"/>
  </p:normalViewPr>
  <p:slideViewPr>
    <p:cSldViewPr snapToGrid="0">
      <p:cViewPr varScale="1">
        <p:scale>
          <a:sx n="66" d="100"/>
          <a:sy n="66" d="100"/>
        </p:scale>
        <p:origin x="96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32A3A-E1C2-42EA-BDD6-305DAB1834E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A03FD-669F-475F-B08E-D2CB64605A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46100" y="657225"/>
            <a:ext cx="5765800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BR" dirty="0" smtClean="0"/>
              <a:t>O caminhão mostrado é o </a:t>
            </a:r>
            <a:r>
              <a:rPr lang="pt-BR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Caterpillar 797B, que carregado pesa em torno de 1000 toneladas.</a:t>
            </a:r>
            <a:endParaRPr lang="pt-BR" sz="1200" b="0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http://www.invdes.com.mx/images/16AgoAge/26-08-16-blazares.jpg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CAD3-4044-4BE4-8FFC-CE5CC9D5A168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86FA0-AE5E-4EEA-87DF-A32503552203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60CA8-1E4C-4861-B69B-83450422E18E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46F95-CA7B-47FF-A649-225CEA54C183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ED462-9E70-4298-8803-B7B986DDB330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87C77-B3D2-4F25-BA53-DE448FCEF32B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FB460-A035-43A2-A06C-837E95980A5A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53C3D-ACC6-47C1-AAC7-9DE86365B698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D2715-17DB-4F7C-8AA3-188EBDA88A1C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416B7-14CD-4856-B1DB-193A0AFF490F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47AC3-A298-4130-864F-AA69841EED9C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9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BFFC7-5AFF-4374-B478-E246B74FFF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403D9-1EF9-4D83-8F99-27C64A2CC18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pt-BR" smtClean="0"/>
              <a:t>Click to edit Master title style</a:t>
            </a:r>
            <a:endParaRPr lang="pt-BR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smtClean="0"/>
              <a:t>Click to edit Master text styles</a:t>
            </a:r>
            <a:endParaRPr lang="pt-BR" smtClean="0"/>
          </a:p>
          <a:p>
            <a:pPr lvl="1"/>
            <a:r>
              <a:rPr lang="pt-BR" smtClean="0"/>
              <a:t>Second level</a:t>
            </a:r>
            <a:endParaRPr lang="pt-BR" smtClean="0"/>
          </a:p>
          <a:p>
            <a:pPr lvl="2"/>
            <a:r>
              <a:rPr lang="pt-BR" smtClean="0"/>
              <a:t>Third level</a:t>
            </a:r>
            <a:endParaRPr lang="pt-BR" smtClean="0"/>
          </a:p>
          <a:p>
            <a:pPr lvl="3"/>
            <a:r>
              <a:rPr lang="pt-BR" smtClean="0"/>
              <a:t>Fourth level</a:t>
            </a:r>
            <a:endParaRPr lang="pt-BR" smtClean="0"/>
          </a:p>
          <a:p>
            <a:pPr lvl="4"/>
            <a:r>
              <a:rPr lang="pt-BR" smtClean="0"/>
              <a:t>Fifth level</a:t>
            </a:r>
            <a:endParaRPr lang="pt-BR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l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7D5D55-3E18-4CE9-A4D4-16E195049B82}" type="slidenum">
              <a:rPr lang="pt-BR">
                <a:solidFill>
                  <a:srgbClr val="000000"/>
                </a:solidFill>
              </a:rPr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GIF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hyperlink" Target="http://powerpoint.sage-fox.com/" TargetMode="Externa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GIF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http://powerpoint.sage-fox.com/" TargetMode="External"/><Relationship Id="rId4" Type="http://schemas.openxmlformats.org/officeDocument/2006/relationships/hyperlink" Target="https://asd.gsfc.nasa.gov/blueshift/index.php/2016/03/17/we-knew-that-already/" TargetMode="External"/><Relationship Id="rId3" Type="http://schemas.openxmlformats.org/officeDocument/2006/relationships/hyperlink" Target="http://www.trlinden.com/pulsars.html" TargetMode="External"/><Relationship Id="rId2" Type="http://schemas.openxmlformats.org/officeDocument/2006/relationships/hyperlink" Target="http://www.if.ufrgs.br/oei/stars/neutron_st/neutrst.htm" TargetMode="External"/><Relationship Id="rId1" Type="http://schemas.openxmlformats.org/officeDocument/2006/relationships/hyperlink" Target="https://www.youtube.com/watch?v=RrMvUL8HFlM" TargetMode="Externa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hyperlink" Target="http://asd.gsfc.nasa.gov/blueshift/wp-content/uploads/2016/02/htbinarypulsar.jpg" TargetMode="External"/><Relationship Id="rId8" Type="http://schemas.openxmlformats.org/officeDocument/2006/relationships/hyperlink" Target="https://media.giphy.com/media/MdE5SmNQwlQNW/200w.gif" TargetMode="External"/><Relationship Id="rId7" Type="http://schemas.openxmlformats.org/officeDocument/2006/relationships/hyperlink" Target="http://www.jb.man.ac.uk/news/2000/neutronstar/neutronstar.gif" TargetMode="External"/><Relationship Id="rId6" Type="http://schemas.openxmlformats.org/officeDocument/2006/relationships/hyperlink" Target="http://www.sentandoapua.com.br/astronomia/picture/upload/Image/artigos/estrela_neutron.gif" TargetMode="External"/><Relationship Id="rId5" Type="http://schemas.openxmlformats.org/officeDocument/2006/relationships/hyperlink" Target="http://astro.if.ufrgs.br/evol/bin/raiox.gif" TargetMode="External"/><Relationship Id="rId4" Type="http://schemas.openxmlformats.org/officeDocument/2006/relationships/hyperlink" Target="http://www.if.ufrgs.br/oei/stars/neutron_st/neutron_star_interior.gif" TargetMode="External"/><Relationship Id="rId3" Type="http://schemas.openxmlformats.org/officeDocument/2006/relationships/hyperlink" Target="https://4.bp.blogspot.com/-0iZ6bGVg1wI/V5CawMs3vBI/AAAAAAAAbJ4/NqczMPF1T58tdU8bKU6jY5c%20AdCikmDwvACLcB/s1600/Electron-capture-Title1.jpg" TargetMode="External"/><Relationship Id="rId2" Type="http://schemas.openxmlformats.org/officeDocument/2006/relationships/hyperlink" Target="http://large.stanford.edu/courses/2011/ph241/olson1/images/f1big.gif" TargetMode="External"/><Relationship Id="rId14" Type="http://schemas.openxmlformats.org/officeDocument/2006/relationships/slideLayout" Target="../slideLayouts/slideLayout2.xml"/><Relationship Id="rId13" Type="http://schemas.openxmlformats.org/officeDocument/2006/relationships/hyperlink" Target="http://powerpoint.sage-fox.com/" TargetMode="External"/><Relationship Id="rId12" Type="http://schemas.openxmlformats.org/officeDocument/2006/relationships/hyperlink" Target="http://www.nasa.gov/sites/default/files/images/430453main_crabmosaic_hst_big_full.jpg" TargetMode="External"/><Relationship Id="rId11" Type="http://schemas.openxmlformats.org/officeDocument/2006/relationships/hyperlink" Target="https://www.nasa.gov/sites/default/files/images/152733main_image_feature_618_ys_full.jpg" TargetMode="External"/><Relationship Id="rId10" Type="http://schemas.openxmlformats.org/officeDocument/2006/relationships/hyperlink" Target="http://www.trlinden.com/images/pulsarinspiral.jpg" TargetMode="External"/><Relationship Id="rId1" Type="http://schemas.openxmlformats.org/officeDocument/2006/relationships/hyperlink" Target="http://nupex.eu/images/nuclearuniverse/Si_burn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hyperlink" Target="http://powerpoint.sage-fox.com/" TargetMode="Externa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hyperlink" Target="http://www.logisticadescomplicada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/>
          <p:cNvSpPr txBox="1"/>
          <p:nvPr/>
        </p:nvSpPr>
        <p:spPr>
          <a:xfrm>
            <a:off x="2343547" y="2661626"/>
            <a:ext cx="7504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Estrangelo Edessa" panose="03080600000000000000" pitchFamily="66" charset="0"/>
              </a:rPr>
              <a:t>Pulsares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Estrangelo Edessa" panose="03080600000000000000" pitchFamily="66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Estrangelo Edessa" panose="03080600000000000000" pitchFamily="66" charset="0"/>
              </a:rPr>
              <a:t>Pulsam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Estrangelo Edessa" panose="03080600000000000000" pitchFamily="66" charset="0"/>
              </a:rPr>
              <a:t>?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  <a:cs typeface="Estrangelo Edessa" panose="03080600000000000000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7806" y="5787712"/>
            <a:ext cx="3776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cs typeface="Estrangelo Edessa" panose="03080600000000000000" pitchFamily="66" charset="0"/>
              </a:rPr>
              <a:t>Jennifer Machado Soares</a:t>
            </a:r>
            <a:endParaRPr lang="en-US" sz="2400" i="1" dirty="0" smtClean="0">
              <a:solidFill>
                <a:schemeClr val="bg1"/>
              </a:solidFill>
              <a:latin typeface="Calibri" panose="020F0502020204030204" pitchFamily="34" charset="0"/>
              <a:cs typeface="Estrangelo Edessa" panose="03080600000000000000" pitchFamily="66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cs typeface="Estrangelo Edessa" panose="03080600000000000000" pitchFamily="66" charset="0"/>
              </a:rPr>
              <a:t>j</a:t>
            </a:r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cs typeface="Estrangelo Edessa" panose="03080600000000000000" pitchFamily="66" charset="0"/>
              </a:rPr>
              <a:t>ennifer.soares@usp.br</a:t>
            </a:r>
            <a:endParaRPr lang="en-US" sz="1200" i="1" dirty="0">
              <a:solidFill>
                <a:schemeClr val="bg1"/>
              </a:solidFill>
              <a:latin typeface="Calibri" panose="020F0502020204030204" pitchFamily="34" charset="0"/>
              <a:cs typeface="Estrangelo Edessa" panose="03080600000000000000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980" y="0"/>
            <a:ext cx="2071283" cy="2071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043" y="653558"/>
            <a:ext cx="5468817" cy="5468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98" name="Picture 2" descr="Resultado de imagem para The Crab Nebula pulsar na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260125" y="653558"/>
            <a:ext cx="5468817" cy="54688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625" y="-6394"/>
            <a:ext cx="12205250" cy="687078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0"/>
            <a:ext cx="6093616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31445" y="1913943"/>
            <a:ext cx="529572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1967 </a:t>
            </a:r>
            <a:r>
              <a:rPr lang="pt-BR" sz="2400" dirty="0" err="1"/>
              <a:t>Joselyn</a:t>
            </a:r>
            <a:r>
              <a:rPr lang="pt-BR" sz="2400" dirty="0"/>
              <a:t> </a:t>
            </a:r>
            <a:r>
              <a:rPr lang="pt-BR" sz="2400" dirty="0" smtClean="0"/>
              <a:t>Bell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64939" y="484015"/>
            <a:ext cx="3708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Descoberta</a:t>
            </a:r>
            <a:endParaRPr lang="en-US" sz="3200" dirty="0">
              <a:solidFill>
                <a:schemeClr val="bg1"/>
              </a:solidFill>
              <a:cs typeface="Browallia New" panose="020B0604020202020204" pitchFamily="34" charset="-34"/>
            </a:endParaRPr>
          </a:p>
        </p:txBody>
      </p:sp>
      <p:sp>
        <p:nvSpPr>
          <p:cNvPr id="16" name="TextBox 40"/>
          <p:cNvSpPr txBox="1"/>
          <p:nvPr/>
        </p:nvSpPr>
        <p:spPr>
          <a:xfrm>
            <a:off x="223392" y="3370308"/>
            <a:ext cx="5295721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Sinal </a:t>
            </a:r>
            <a:r>
              <a:rPr lang="pt-BR" sz="2400" dirty="0"/>
              <a:t>periódico de </a:t>
            </a:r>
            <a:r>
              <a:rPr lang="pt-BR" sz="2400" dirty="0" smtClean="0"/>
              <a:t>1,33 </a:t>
            </a:r>
            <a:r>
              <a:rPr lang="pt-BR" sz="2400" dirty="0"/>
              <a:t>s  vindo </a:t>
            </a:r>
            <a:r>
              <a:rPr lang="pt-BR" sz="2400" dirty="0" smtClean="0"/>
              <a:t>da</a:t>
            </a:r>
            <a:endParaRPr lang="pt-BR" sz="2400" dirty="0" smtClean="0"/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Vulpecula (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Raposa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trela de 5 pontas 2"/>
          <p:cNvSpPr/>
          <p:nvPr/>
        </p:nvSpPr>
        <p:spPr>
          <a:xfrm>
            <a:off x="226398" y="384194"/>
            <a:ext cx="1012143" cy="961791"/>
          </a:xfrm>
          <a:prstGeom prst="star5">
            <a:avLst/>
          </a:prstGeom>
          <a:solidFill>
            <a:srgbClr val="E0E0E0"/>
          </a:solidFill>
          <a:ln>
            <a:solidFill>
              <a:srgbClr val="C4B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112" y="1199967"/>
            <a:ext cx="3580775" cy="4458065"/>
          </a:xfrm>
          <a:prstGeom prst="rect">
            <a:avLst/>
          </a:prstGeom>
        </p:spPr>
      </p:pic>
      <p:sp>
        <p:nvSpPr>
          <p:cNvPr id="9" name="TextBox 40"/>
          <p:cNvSpPr txBox="1"/>
          <p:nvPr/>
        </p:nvSpPr>
        <p:spPr>
          <a:xfrm>
            <a:off x="231444" y="5196005"/>
            <a:ext cx="529572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LGM-1 </a:t>
            </a:r>
            <a:r>
              <a:rPr lang="pt-BR" sz="2400" dirty="0"/>
              <a:t>"</a:t>
            </a:r>
            <a:r>
              <a:rPr lang="pt-BR" sz="2400" dirty="0" err="1">
                <a:solidFill>
                  <a:schemeClr val="bg1"/>
                </a:solidFill>
              </a:rPr>
              <a:t>little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green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</a:rPr>
              <a:t>men</a:t>
            </a:r>
            <a:r>
              <a:rPr lang="pt-BR" sz="2400" dirty="0" smtClean="0"/>
              <a:t>"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9578" y="2390786"/>
            <a:ext cx="11152842" cy="2544357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7" y="1585468"/>
            <a:ext cx="1059704" cy="96229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731397" y="67041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2036" y="3062799"/>
            <a:ext cx="9347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</a:rPr>
              <a:t>Pulsares são Estrelas de Nêutrons magnetizadas em rotação</a:t>
            </a:r>
            <a:endParaRPr lang="en-US" sz="3600" i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5719" y="258101"/>
            <a:ext cx="4883319" cy="62855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/>
              <p:cNvSpPr txBox="1"/>
              <p:nvPr/>
            </p:nvSpPr>
            <p:spPr>
              <a:xfrm>
                <a:off x="422031" y="2272283"/>
                <a:ext cx="5641143" cy="2257156"/>
              </a:xfrm>
              <a:prstGeom prst="rect">
                <a:avLst/>
              </a:prstGeom>
              <a:solidFill>
                <a:srgbClr val="CC4090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pt-BR" sz="2000" b="1" dirty="0" smtClean="0"/>
                  <a:t>Massa máxima colapsada: 1.39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pt-BR" sz="2000" b="1" i="1">
                            <a:latin typeface="Cambria Math" panose="02040503050406030204" pitchFamily="18" charset="0"/>
                          </a:rPr>
                          <m:t>☉</m:t>
                        </m:r>
                      </m:sub>
                    </m:sSub>
                  </m:oMath>
                </a14:m>
                <a:endParaRPr lang="pt-BR" sz="2000" b="1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t-BR" sz="2000" b="1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t-BR" sz="2000" b="1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pt-BR" sz="2000" b="1" dirty="0" smtClean="0"/>
                  <a:t>Conservação do momento angular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t-BR" sz="2000" b="1" dirty="0"/>
              </a:p>
              <a:p>
                <a:endParaRPr lang="pt-BR" sz="2000" b="1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pt-BR" sz="2000" b="1" dirty="0" err="1" smtClean="0"/>
                  <a:t>Ex</a:t>
                </a:r>
                <a:r>
                  <a:rPr lang="pt-BR" sz="2000" b="1" dirty="0" smtClean="0"/>
                  <a:t>: 640 vezes por segundo (PSR 1937+21)</a:t>
                </a:r>
                <a:endParaRPr lang="pt-BR" sz="2000" b="1" dirty="0"/>
              </a:p>
            </p:txBody>
          </p:sp>
        </mc:Choice>
        <mc:Fallback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31" y="2272283"/>
                <a:ext cx="5641143" cy="2257156"/>
              </a:xfrm>
              <a:prstGeom prst="rect">
                <a:avLst/>
              </a:prstGeom>
              <a:blipFill rotWithShape="0">
                <a:blip r:embed="rId2"/>
                <a:stretch>
                  <a:fillRect l="-972" t="-1892" b="-40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  <a:endParaRPr lang="pt-BR">
                  <a:noFill/>
                </a:endParaRPr>
              </a:p>
            </p:txBody>
          </p:sp>
        </mc:Fallback>
      </mc:AlternateContent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65141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Rotação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Magnético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ow matter falls, or accretes, from accretion disk onto the neutron sta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10096"/>
          <a:stretch>
            <a:fillRect/>
          </a:stretch>
        </p:blipFill>
        <p:spPr bwMode="auto">
          <a:xfrm>
            <a:off x="379827" y="2018126"/>
            <a:ext cx="6091311" cy="38481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23"/>
              <p:cNvSpPr txBox="1"/>
              <p:nvPr/>
            </p:nvSpPr>
            <p:spPr>
              <a:xfrm>
                <a:off x="6660380" y="2018126"/>
                <a:ext cx="5367497" cy="383040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𝒎𝒊𝒍𝒉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ã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𝒐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𝒅𝒆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𝒗𝒆𝒛𝒆𝒔</m:t>
                    </m:r>
                  </m:oMath>
                </a14:m>
                <a:r>
                  <a:rPr lang="en-US" sz="2400" b="1" dirty="0" smtClean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+mj-lt"/>
                  </a:rPr>
                  <a:t>maior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+mj-lt"/>
                  </a:rPr>
                  <a:t> Terra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endParaRPr lang="en-US" sz="2400" b="1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400" b="1" dirty="0" err="1" smtClean="0">
                    <a:solidFill>
                      <a:schemeClr val="bg1"/>
                    </a:solidFill>
                    <a:latin typeface="+mj-lt"/>
                  </a:rPr>
                  <a:t>Radiação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+mj-lt"/>
                  </a:rPr>
                  <a:t> Gama e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+mj-lt"/>
                  </a:rPr>
                  <a:t>Raio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+mj-lt"/>
                  </a:rPr>
                  <a:t>-x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endParaRPr lang="en-US" sz="2400" b="1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400" b="1" dirty="0" err="1" smtClean="0">
                    <a:solidFill>
                      <a:schemeClr val="bg1"/>
                    </a:solidFill>
                    <a:latin typeface="+mj-lt"/>
                  </a:rPr>
                  <a:t>Magnetares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+mj-lt"/>
                  </a:rPr>
                  <a:t> 1000 x 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+mj-lt"/>
                  </a:rPr>
                  <a:t>mais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+mj-lt"/>
                  </a:rPr>
                  <a:t> pulsar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  <a:p>
                <a:endParaRPr lang="en-US" sz="2400" b="1" dirty="0" smtClean="0">
                  <a:solidFill>
                    <a:schemeClr val="bg1"/>
                  </a:solidFill>
                  <a:latin typeface="+mj-lt"/>
                </a:endParaRPr>
              </a:p>
              <a:p>
                <a:endParaRPr lang="en-US" sz="2400" b="1" dirty="0" smtClean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5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380" y="2018126"/>
                <a:ext cx="5367497" cy="3830408"/>
              </a:xfrm>
              <a:prstGeom prst="rect">
                <a:avLst/>
              </a:prstGeom>
              <a:blipFill rotWithShape="0">
                <a:blip r:embed="rId2"/>
                <a:stretch>
                  <a:fillRect l="-147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  <a:endParaRPr lang="pt-BR">
                  <a:noFill/>
                </a:endParaRP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ctangle 25"/>
          <p:cNvSpPr/>
          <p:nvPr/>
        </p:nvSpPr>
        <p:spPr>
          <a:xfrm>
            <a:off x="1" y="518764"/>
            <a:ext cx="12192000" cy="4967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90922" y="509582"/>
            <a:ext cx="5010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prstClr val="white"/>
                </a:solidFill>
                <a:cs typeface="Browallia New" panose="020B0604020202020204" pitchFamily="34" charset="-34"/>
              </a:rPr>
              <a:t>Pulsares</a:t>
            </a:r>
            <a:r>
              <a:rPr lang="en-US" sz="3000" dirty="0" smtClean="0">
                <a:solidFill>
                  <a:prstClr val="white"/>
                </a:solidFill>
                <a:cs typeface="Browallia New" panose="020B0604020202020204" pitchFamily="34" charset="-34"/>
              </a:rPr>
              <a:t> </a:t>
            </a:r>
            <a:r>
              <a:rPr lang="en-US" sz="3000" dirty="0" err="1" smtClean="0">
                <a:solidFill>
                  <a:prstClr val="white"/>
                </a:solidFill>
                <a:cs typeface="Browallia New" panose="020B0604020202020204" pitchFamily="34" charset="-34"/>
              </a:rPr>
              <a:t>pulsam</a:t>
            </a:r>
            <a:r>
              <a:rPr lang="en-US" sz="3000" dirty="0" smtClean="0">
                <a:solidFill>
                  <a:prstClr val="white"/>
                </a:solidFill>
                <a:cs typeface="Browallia New" panose="020B0604020202020204" pitchFamily="34" charset="-34"/>
              </a:rPr>
              <a:t>?</a:t>
            </a:r>
            <a:endParaRPr lang="en-US" sz="3000" dirty="0">
              <a:solidFill>
                <a:prstClr val="white"/>
              </a:solidFill>
              <a:cs typeface="Browallia New" panose="020B0604020202020204" pitchFamily="34" charset="-34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576345" y="2133600"/>
            <a:ext cx="5089324" cy="1155917"/>
            <a:chOff x="635259" y="1477247"/>
            <a:chExt cx="5089324" cy="1155917"/>
          </a:xfrm>
        </p:grpSpPr>
        <p:sp>
          <p:nvSpPr>
            <p:cNvPr id="14" name="Rounded Rectangle 13"/>
            <p:cNvSpPr/>
            <p:nvPr/>
          </p:nvSpPr>
          <p:spPr>
            <a:xfrm>
              <a:off x="635259" y="1477247"/>
              <a:ext cx="5089324" cy="1155917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37442" y="1841374"/>
              <a:ext cx="3834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smtClean="0">
                  <a:solidFill>
                    <a:prstClr val="white"/>
                  </a:solidFill>
                  <a:latin typeface="Calibri Light" panose="020F0302020204030204"/>
                </a:rPr>
                <a:t>Conhecido +2.000 pulsares</a:t>
              </a:r>
              <a:endParaRPr lang="en-US" sz="2400" dirty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endParaRPr>
            </a:p>
          </p:txBody>
        </p:sp>
        <p:pic>
          <p:nvPicPr>
            <p:cNvPr id="28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55" y="1569287"/>
              <a:ext cx="1017227" cy="1005840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576345" y="4088772"/>
            <a:ext cx="5089324" cy="1155917"/>
            <a:chOff x="576345" y="4864743"/>
            <a:chExt cx="5089324" cy="1155917"/>
          </a:xfrm>
        </p:grpSpPr>
        <p:sp>
          <p:nvSpPr>
            <p:cNvPr id="21" name="Rounded Rectangle 20"/>
            <p:cNvSpPr/>
            <p:nvPr/>
          </p:nvSpPr>
          <p:spPr>
            <a:xfrm>
              <a:off x="576345" y="4864743"/>
              <a:ext cx="5089324" cy="1155917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26168" y="5039265"/>
              <a:ext cx="38936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 err="1" smtClean="0"/>
                <a:t>Ex</a:t>
              </a:r>
              <a:r>
                <a:rPr lang="pt-BR" sz="2400" dirty="0" smtClean="0"/>
                <a:t>: 60 </a:t>
              </a:r>
              <a:r>
                <a:rPr lang="pt-BR" sz="2400" dirty="0"/>
                <a:t>milésimos de segundo</a:t>
              </a:r>
              <a:endParaRPr lang="en-US" sz="2400" dirty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endParaRPr>
            </a:p>
          </p:txBody>
        </p:sp>
        <p:pic>
          <p:nvPicPr>
            <p:cNvPr id="29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54" y="4951844"/>
              <a:ext cx="1017227" cy="1005840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178" y="1713737"/>
            <a:ext cx="5895110" cy="4421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625" y="-6394"/>
            <a:ext cx="12205250" cy="68707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Ondas Gravitacionais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Picture 6" descr="Resultado de imagem para binary system puls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3" y="1548612"/>
            <a:ext cx="5843954" cy="47673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948" y="1548612"/>
            <a:ext cx="4673829" cy="47673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9515"/>
            <a:ext cx="10515600" cy="1325563"/>
          </a:xfrm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Próximas Sessões Astronomia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94610" y="5951621"/>
            <a:ext cx="10202779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Adoraríamos receber sugestões de temas na nossa caixinha!</a:t>
            </a:r>
            <a:endParaRPr lang="pt-BR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1016160" y="1585078"/>
          <a:ext cx="10181229" cy="4257980"/>
        </p:xfrm>
        <a:graphic>
          <a:graphicData uri="http://schemas.openxmlformats.org/drawingml/2006/table">
            <a:tbl>
              <a:tblPr>
                <a:noFill/>
                <a:tableStyleId>{793D81CF-94F2-401A-BA57-92F5A7B2D0C5}</a:tableStyleId>
              </a:tblPr>
              <a:tblGrid>
                <a:gridCol w="3393743"/>
                <a:gridCol w="3393743"/>
                <a:gridCol w="3393743"/>
              </a:tblGrid>
              <a:tr h="1488729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17/Junho</a:t>
                      </a:r>
                      <a:endParaRPr lang="pt-BR" sz="80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328" marR="2328" marT="2328" marB="232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Jéssica</a:t>
                      </a:r>
                      <a:endParaRPr lang="pt-BR" sz="28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Descobertas e perspectivas das Explorações Espaciais</a:t>
                      </a:r>
                      <a:endParaRPr lang="pt-BR" sz="28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1261628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24/Junho</a:t>
                      </a:r>
                      <a:br>
                        <a:rPr lang="pt-BR" sz="2800" b="1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endParaRPr lang="pt-BR" sz="28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Raiena</a:t>
                      </a:r>
                      <a:r>
                        <a:rPr lang="pt-BR" sz="2800" b="1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br>
                        <a:rPr lang="pt-BR" sz="2800" b="1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pt-BR" sz="28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O Solstício de Inverno</a:t>
                      </a:r>
                      <a:endParaRPr lang="pt-BR" sz="28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1261628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01/Julho</a:t>
                      </a:r>
                      <a:endParaRPr lang="pt-BR" sz="28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Giovana</a:t>
                      </a:r>
                      <a:endParaRPr lang="pt-BR" sz="28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A energia escura e o maior erro de Einstein</a:t>
                      </a:r>
                      <a:endParaRPr lang="pt-BR" sz="28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707" y="143202"/>
            <a:ext cx="2690649" cy="49475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246" y="810779"/>
            <a:ext cx="10037508" cy="5947193"/>
          </a:xfrm>
          <a:solidFill>
            <a:schemeClr val="bg1">
              <a:lumMod val="85000"/>
              <a:alpha val="75000"/>
            </a:schemeClr>
          </a:solidFill>
          <a:ln w="12700">
            <a:noFill/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Neutron Stars: Crash Course Astronomy #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32.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  <a:hlinkClick r:id="rId1"/>
              </a:rPr>
              <a:t>https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hlinkClick r:id="rId1"/>
              </a:rPr>
              <a:t>://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  <a:hlinkClick r:id="rId1"/>
              </a:rPr>
              <a:t>www.youtube.com/watch?v=RrMvUL8HFlM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t-B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. E.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HORVATH.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 O ABCD da Astronomia e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Astrofísica. 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Editora Livraria da </a:t>
            </a:r>
            <a:r>
              <a:rPr lang="pt-BR" sz="1600" b="1" dirty="0" err="1" smtClean="0">
                <a:solidFill>
                  <a:schemeClr val="accent1">
                    <a:lumMod val="75000"/>
                  </a:schemeClr>
                </a:solidFill>
              </a:rPr>
              <a:t>Fisica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pt-B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Rudolf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Kippenhahn.100 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Bilhões de Sóis - Nascimento, Vida e Morte das Estrelas-Melhoramentos (1980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pt-B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 Guilherme Frederico </a:t>
            </a:r>
            <a:r>
              <a:rPr lang="pt-BR" sz="1600" b="1" dirty="0" err="1" smtClean="0">
                <a:solidFill>
                  <a:schemeClr val="accent1">
                    <a:lumMod val="75000"/>
                  </a:schemeClr>
                </a:solidFill>
              </a:rPr>
              <a:t>Marranghello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. Estrela de Nêutrons. Editora Casa Aberta</a:t>
            </a:r>
            <a:endParaRPr lang="pt-B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Observatório Educativo 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Itinerante.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UFRGS.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www.if.ufrgs.br/oei/stars/neutron_st/neutrst.htm</a:t>
            </a:r>
            <a:endParaRPr lang="en-US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Tim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</a:rPr>
              <a:t>Lidem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. Pulsar.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Center for Cosmology and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AstroParticle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Physics at The Ohio State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Universit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://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www.trlinden.com/pulsars.html</a:t>
            </a:r>
            <a:endParaRPr lang="en-US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Koji Mukai. </a:t>
            </a:r>
            <a:r>
              <a:rPr lang="pt-BR" sz="1600" b="1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1">
                    <a:lumMod val="75000"/>
                  </a:schemeClr>
                </a:solidFill>
              </a:rPr>
              <a:t>Knew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accent1">
                    <a:lumMod val="75000"/>
                  </a:schemeClr>
                </a:solidFill>
              </a:rPr>
              <a:t>That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b="1" dirty="0" err="1" smtClean="0">
                <a:solidFill>
                  <a:schemeClr val="accent1">
                    <a:lumMod val="75000"/>
                  </a:schemeClr>
                </a:solidFill>
              </a:rPr>
              <a:t>Already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 NASA </a:t>
            </a:r>
            <a:r>
              <a:rPr lang="pt-BR" sz="1600" b="1" dirty="0" err="1">
                <a:solidFill>
                  <a:schemeClr val="accent1">
                    <a:lumMod val="75000"/>
                  </a:schemeClr>
                </a:solidFill>
              </a:rPr>
              <a:t>Official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pt-BR" sz="1600" b="1" dirty="0" err="1">
                <a:solidFill>
                  <a:schemeClr val="accent1">
                    <a:lumMod val="75000"/>
                  </a:schemeClr>
                </a:solidFill>
              </a:rPr>
              <a:t>Amber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b="1" dirty="0" err="1" smtClean="0">
                <a:solidFill>
                  <a:schemeClr val="accent1">
                    <a:lumMod val="75000"/>
                  </a:schemeClr>
                </a:solidFill>
              </a:rPr>
              <a:t>Straughn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://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asd.gsfc.nasa.gov/blueshift/index.php/2016/03/17/we-knew-that-already/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6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31397" y="67041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5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894" y="113579"/>
            <a:ext cx="2395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  <a:cs typeface="Browallia New" panose="020B0604020202020204" pitchFamily="34" charset="-34"/>
              </a:rPr>
              <a:t>Referência</a:t>
            </a:r>
            <a:endParaRPr lang="en-US" sz="3000" dirty="0">
              <a:solidFill>
                <a:schemeClr val="bg1"/>
              </a:solidFill>
              <a:cs typeface="Browallia New" panose="020B0604020202020204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707" y="143202"/>
            <a:ext cx="4452941" cy="494753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671" y="810779"/>
            <a:ext cx="10940715" cy="5947193"/>
          </a:xfrm>
          <a:solidFill>
            <a:schemeClr val="bg1">
              <a:lumMod val="85000"/>
              <a:alpha val="75000"/>
            </a:schemeClr>
          </a:solidFill>
          <a:ln w="12700">
            <a:noFill/>
          </a:ln>
        </p:spPr>
        <p:txBody>
          <a:bodyPr>
            <a:normAutofit fontScale="70000" lnSpcReduction="20000"/>
          </a:bodyPr>
          <a:lstStyle/>
          <a:p>
            <a:r>
              <a:rPr lang="pt-BR" sz="1600" dirty="0">
                <a:hlinkClick r:id="rId1"/>
              </a:rPr>
              <a:t>http://</a:t>
            </a:r>
            <a:r>
              <a:rPr lang="pt-BR" sz="1600" dirty="0" smtClean="0">
                <a:hlinkClick r:id="rId1"/>
              </a:rPr>
              <a:t>nupex.eu/images/nuclearuniverse/Si_burn.png</a:t>
            </a:r>
            <a:endParaRPr lang="pt-BR" sz="1600" dirty="0" smtClean="0"/>
          </a:p>
          <a:p>
            <a:endParaRPr lang="pt-BR" sz="1600" dirty="0"/>
          </a:p>
          <a:p>
            <a:r>
              <a:rPr lang="pt-BR" sz="1600" dirty="0">
                <a:hlinkClick r:id="rId2"/>
              </a:rPr>
              <a:t>http://</a:t>
            </a:r>
            <a:r>
              <a:rPr lang="pt-BR" sz="1600" dirty="0" smtClean="0">
                <a:hlinkClick r:id="rId2"/>
              </a:rPr>
              <a:t>large.stanford.edu/courses/2011/ph241/olson1/images/f1big.gif</a:t>
            </a:r>
            <a:endParaRPr lang="pt-BR" sz="1600" dirty="0" smtClean="0"/>
          </a:p>
          <a:p>
            <a:endParaRPr lang="pt-BR" sz="1600" dirty="0" smtClean="0"/>
          </a:p>
          <a:p>
            <a:r>
              <a:rPr lang="pt-BR" sz="1600" dirty="0">
                <a:hlinkClick r:id="rId3"/>
              </a:rPr>
              <a:t>https://4.bp.blogspot.com/-</a:t>
            </a:r>
            <a:r>
              <a:rPr lang="pt-BR" sz="1600" dirty="0" smtClean="0">
                <a:hlinkClick r:id="rId3"/>
              </a:rPr>
              <a:t>0iZ6bGVg1wI/V5CawMs3vBI/AAAAAAAAbJ4/NqczMPF1T58tdU8bKU6jY5c </a:t>
            </a:r>
            <a:r>
              <a:rPr lang="pt-BR" sz="1600" dirty="0" err="1" smtClean="0">
                <a:hlinkClick r:id="rId3"/>
              </a:rPr>
              <a:t>AdCikmDwvACLcB</a:t>
            </a:r>
            <a:r>
              <a:rPr lang="pt-BR" sz="1600" dirty="0" smtClean="0">
                <a:hlinkClick r:id="rId3"/>
              </a:rPr>
              <a:t>/s1600/Electron-capture-Title1.jpg</a:t>
            </a:r>
            <a:endParaRPr lang="pt-BR" sz="1600" dirty="0" smtClean="0"/>
          </a:p>
          <a:p>
            <a:endParaRPr lang="pt-BR" sz="1600" dirty="0" smtClean="0"/>
          </a:p>
          <a:p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www.if.ufrgs.br/oei/stars/neutron_st/neutron_star_interior.gif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astro.if.ufrgs.br/evol/bin/raiox.gif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>
                <a:hlinkClick r:id="rId6"/>
              </a:rPr>
              <a:t>http</a:t>
            </a:r>
            <a:r>
              <a:rPr lang="en-US" sz="1600" dirty="0">
                <a:hlinkClick r:id="rId6"/>
              </a:rPr>
              <a:t>://</a:t>
            </a:r>
            <a:r>
              <a:rPr lang="en-US" sz="1600" dirty="0" smtClean="0">
                <a:hlinkClick r:id="rId6"/>
              </a:rPr>
              <a:t>www.sentandoapua.com.br/astronomia/picture/upload/Image/artigos/estrela_neutron.gif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pt-BR" sz="1600" dirty="0">
                <a:hlinkClick r:id="rId7"/>
              </a:rPr>
              <a:t>http://</a:t>
            </a:r>
            <a:r>
              <a:rPr lang="pt-BR" sz="1600" dirty="0" smtClean="0">
                <a:hlinkClick r:id="rId7"/>
              </a:rPr>
              <a:t>www.jb.man.ac.uk/news/2000/neutronstar/neutronstar.gif</a:t>
            </a:r>
            <a:endParaRPr lang="pt-BR" sz="1600" dirty="0" smtClean="0"/>
          </a:p>
          <a:p>
            <a:endParaRPr lang="pt-BR" sz="1600" dirty="0" smtClean="0"/>
          </a:p>
          <a:p>
            <a:r>
              <a:rPr lang="pt-BR" sz="1600" dirty="0">
                <a:hlinkClick r:id="rId8"/>
              </a:rPr>
              <a:t>https://</a:t>
            </a:r>
            <a:r>
              <a:rPr lang="pt-BR" sz="1600" dirty="0" smtClean="0">
                <a:hlinkClick r:id="rId8"/>
              </a:rPr>
              <a:t>media.giphy.com/media/MdE5SmNQwlQNW/200w.gif</a:t>
            </a:r>
            <a:endParaRPr lang="pt-BR" sz="1600" dirty="0" smtClean="0"/>
          </a:p>
          <a:p>
            <a:endParaRPr lang="pt-BR" sz="1600" dirty="0" smtClean="0"/>
          </a:p>
          <a:p>
            <a:r>
              <a:rPr lang="pt-BR" sz="1600" dirty="0">
                <a:hlinkClick r:id="rId9"/>
              </a:rPr>
              <a:t>http://</a:t>
            </a:r>
            <a:r>
              <a:rPr lang="pt-BR" sz="1600" dirty="0" smtClean="0">
                <a:hlinkClick r:id="rId9"/>
              </a:rPr>
              <a:t>asd.gsfc.nasa.gov/blueshift/wp-content/uploads/2016/02/htbinarypulsar.jpg</a:t>
            </a:r>
            <a:endParaRPr lang="pt-BR" sz="1600" dirty="0" smtClean="0"/>
          </a:p>
          <a:p>
            <a:endParaRPr lang="pt-BR" sz="1600" dirty="0" smtClean="0"/>
          </a:p>
          <a:p>
            <a:r>
              <a:rPr lang="pt-BR" sz="1600" dirty="0">
                <a:hlinkClick r:id="rId10"/>
              </a:rPr>
              <a:t>http://</a:t>
            </a:r>
            <a:r>
              <a:rPr lang="pt-BR" sz="1600" dirty="0" smtClean="0">
                <a:hlinkClick r:id="rId10"/>
              </a:rPr>
              <a:t>www.trlinden.com/images/pulsarinspiral.jpg</a:t>
            </a:r>
            <a:endParaRPr lang="pt-BR" sz="1600" dirty="0" smtClean="0"/>
          </a:p>
          <a:p>
            <a:endParaRPr lang="pt-BR" sz="1600" dirty="0"/>
          </a:p>
          <a:p>
            <a:r>
              <a:rPr lang="pt-BR" sz="1600" dirty="0">
                <a:hlinkClick r:id="rId11"/>
              </a:rPr>
              <a:t>https://</a:t>
            </a:r>
            <a:r>
              <a:rPr lang="pt-BR" sz="1600" dirty="0" smtClean="0">
                <a:hlinkClick r:id="rId11"/>
              </a:rPr>
              <a:t>www.nasa.gov/sites/default/files/images/152733main_image_feature_618_ys_full.jpg</a:t>
            </a:r>
            <a:endParaRPr lang="pt-BR" sz="1600" dirty="0" smtClean="0"/>
          </a:p>
          <a:p>
            <a:endParaRPr lang="pt-BR" sz="1600" dirty="0"/>
          </a:p>
          <a:p>
            <a:r>
              <a:rPr lang="pt-BR" sz="1600" dirty="0">
                <a:hlinkClick r:id="rId12"/>
              </a:rPr>
              <a:t>http://</a:t>
            </a:r>
            <a:r>
              <a:rPr lang="pt-BR" sz="1600" dirty="0" smtClean="0">
                <a:hlinkClick r:id="rId12"/>
              </a:rPr>
              <a:t>www.nasa.gov/sites/default/files/images/430453main_crabmosaic_hst_big_full.jpg</a:t>
            </a:r>
            <a:endParaRPr lang="pt-BR" sz="1600" dirty="0" smtClean="0"/>
          </a:p>
          <a:p>
            <a:endParaRPr lang="pt-BR" sz="1600" dirty="0"/>
          </a:p>
          <a:p>
            <a:endParaRPr lang="pt-BR" sz="1600" dirty="0" smtClean="0"/>
          </a:p>
          <a:p>
            <a:endParaRPr lang="pt-BR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/>
          </a:p>
          <a:p>
            <a:endParaRPr lang="pt-BR" sz="1600" dirty="0"/>
          </a:p>
          <a:p>
            <a:endParaRPr lang="pt-B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1731397" y="67041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13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894" y="113579"/>
            <a:ext cx="4263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  <a:cs typeface="Browallia New" panose="020B0604020202020204" pitchFamily="34" charset="-34"/>
              </a:rPr>
              <a:t>Referência</a:t>
            </a:r>
            <a:r>
              <a:rPr lang="en-US" sz="3000" dirty="0" smtClean="0">
                <a:solidFill>
                  <a:schemeClr val="bg1"/>
                </a:solidFill>
                <a:cs typeface="Browallia New" panose="020B0604020202020204" pitchFamily="34" charset="-34"/>
              </a:rPr>
              <a:t> Imagens</a:t>
            </a:r>
            <a:endParaRPr lang="en-US" sz="3000" dirty="0">
              <a:solidFill>
                <a:schemeClr val="bg1"/>
              </a:solidFill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459"/>
            <a:ext cx="5384698" cy="684754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703217" y="2828835"/>
            <a:ext cx="4901784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400" b="1" dirty="0" smtClean="0"/>
              <a:t>Diferente Estrelas</a:t>
            </a:r>
            <a:endParaRPr lang="pt-BR" sz="2400" b="1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pt-BR" sz="2400" b="1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pt-BR" sz="24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400" b="1" dirty="0" smtClean="0"/>
              <a:t>Diferentes Estágios</a:t>
            </a:r>
            <a:endParaRPr lang="pt-BR" sz="2400" b="1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5909354" y="260194"/>
            <a:ext cx="5969102" cy="1325563"/>
          </a:xfrm>
        </p:spPr>
        <p:txBody>
          <a:bodyPr/>
          <a:lstStyle/>
          <a:p>
            <a:pPr algn="ctr"/>
            <a:r>
              <a:rPr lang="pt-BR" b="1" dirty="0" smtClean="0"/>
              <a:t>Estrelas</a:t>
            </a:r>
            <a:endParaRPr lang="pt-BR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tângulo 77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62"/>
          <p:cNvGrpSpPr/>
          <p:nvPr/>
        </p:nvGrpSpPr>
        <p:grpSpPr>
          <a:xfrm rot="1247221">
            <a:off x="4602611" y="3959603"/>
            <a:ext cx="2642629" cy="2529975"/>
            <a:chOff x="6354429" y="3743381"/>
            <a:chExt cx="2642629" cy="2529975"/>
          </a:xfrm>
        </p:grpSpPr>
        <p:grpSp>
          <p:nvGrpSpPr>
            <p:cNvPr id="4" name="Grupo 235"/>
            <p:cNvGrpSpPr/>
            <p:nvPr/>
          </p:nvGrpSpPr>
          <p:grpSpPr>
            <a:xfrm>
              <a:off x="6354429" y="3743381"/>
              <a:ext cx="2642629" cy="2529975"/>
              <a:chOff x="3111713" y="3522180"/>
              <a:chExt cx="2611233" cy="2396818"/>
            </a:xfrm>
          </p:grpSpPr>
          <p:grpSp>
            <p:nvGrpSpPr>
              <p:cNvPr id="5" name="Grupo 41"/>
              <p:cNvGrpSpPr/>
              <p:nvPr/>
            </p:nvGrpSpPr>
            <p:grpSpPr>
              <a:xfrm>
                <a:off x="3111713" y="3522180"/>
                <a:ext cx="2611233" cy="2396818"/>
                <a:chOff x="2031593" y="3522180"/>
                <a:chExt cx="2611233" cy="2396818"/>
              </a:xfrm>
            </p:grpSpPr>
            <p:sp>
              <p:nvSpPr>
                <p:cNvPr id="59" name="Nuvem 58"/>
                <p:cNvSpPr/>
                <p:nvPr/>
              </p:nvSpPr>
              <p:spPr bwMode="auto">
                <a:xfrm rot="10800000">
                  <a:off x="2031593" y="3522180"/>
                  <a:ext cx="2611233" cy="2396818"/>
                </a:xfrm>
                <a:prstGeom prst="cloud">
                  <a:avLst/>
                </a:prstGeom>
                <a:gradFill flip="none" rotWithShape="1">
                  <a:gsLst>
                    <a:gs pos="4000">
                      <a:schemeClr val="tx1">
                        <a:alpha val="18000"/>
                      </a:schemeClr>
                    </a:gs>
                    <a:gs pos="51000">
                      <a:srgbClr val="C00000">
                        <a:alpha val="84000"/>
                      </a:srgbClr>
                    </a:gs>
                    <a:gs pos="13000">
                      <a:schemeClr val="tx1">
                        <a:alpha val="0"/>
                      </a:schemeClr>
                    </a:gs>
                    <a:gs pos="100000">
                      <a:schemeClr val="tx1">
                        <a:alpha val="13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065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" name="Nuvem 59"/>
                <p:cNvSpPr/>
                <p:nvPr/>
              </p:nvSpPr>
              <p:spPr bwMode="auto">
                <a:xfrm rot="7730160">
                  <a:off x="2244040" y="3891375"/>
                  <a:ext cx="2111348" cy="1667538"/>
                </a:xfrm>
                <a:prstGeom prst="cloud">
                  <a:avLst/>
                </a:prstGeom>
                <a:gradFill flip="none" rotWithShape="1">
                  <a:gsLst>
                    <a:gs pos="31000">
                      <a:schemeClr val="accent1">
                        <a:alpha val="57000"/>
                      </a:schemeClr>
                    </a:gs>
                    <a:gs pos="54000">
                      <a:srgbClr val="FFC000"/>
                    </a:gs>
                    <a:gs pos="94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065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Elipse 57"/>
              <p:cNvSpPr>
                <a:spLocks noChangeAspect="1"/>
              </p:cNvSpPr>
              <p:nvPr/>
            </p:nvSpPr>
            <p:spPr bwMode="auto">
              <a:xfrm>
                <a:off x="4264090" y="4591068"/>
                <a:ext cx="253410" cy="254816"/>
              </a:xfrm>
              <a:prstGeom prst="ellipse">
                <a:avLst/>
              </a:prstGeom>
              <a:gradFill flip="none" rotWithShape="1">
                <a:gsLst>
                  <a:gs pos="72000">
                    <a:schemeClr val="tx1">
                      <a:alpha val="0"/>
                      <a:lumMod val="29000"/>
                      <a:lumOff val="71000"/>
                    </a:schemeClr>
                  </a:gs>
                  <a:gs pos="89000">
                    <a:schemeClr val="tx1">
                      <a:alpha val="0"/>
                      <a:lumMod val="37000"/>
                    </a:schemeClr>
                  </a:gs>
                  <a:gs pos="12000">
                    <a:srgbClr val="7030A0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2" name="Elipse 61"/>
            <p:cNvSpPr>
              <a:spLocks noChangeAspect="1"/>
            </p:cNvSpPr>
            <p:nvPr/>
          </p:nvSpPr>
          <p:spPr bwMode="auto">
            <a:xfrm>
              <a:off x="7585610" y="4937099"/>
              <a:ext cx="126058" cy="126743"/>
            </a:xfrm>
            <a:prstGeom prst="ellipse">
              <a:avLst/>
            </a:prstGeom>
            <a:gradFill>
              <a:gsLst>
                <a:gs pos="75000">
                  <a:srgbClr val="7030A0">
                    <a:alpha val="81000"/>
                  </a:srgbClr>
                </a:gs>
                <a:gs pos="27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6" name="Nuvem 35"/>
          <p:cNvSpPr/>
          <p:nvPr/>
        </p:nvSpPr>
        <p:spPr bwMode="auto">
          <a:xfrm rot="4642871">
            <a:off x="1720288" y="918150"/>
            <a:ext cx="2448272" cy="2664296"/>
          </a:xfrm>
          <a:prstGeom prst="cloud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C000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 w="1206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8040216" y="6536378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Imagens fora de escala</a:t>
            </a:r>
            <a:endParaRPr lang="pt-BR" sz="1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upo 21"/>
          <p:cNvGrpSpPr>
            <a:grpSpLocks noChangeAspect="1"/>
          </p:cNvGrpSpPr>
          <p:nvPr/>
        </p:nvGrpSpPr>
        <p:grpSpPr>
          <a:xfrm>
            <a:off x="6637542" y="2026280"/>
            <a:ext cx="466570" cy="466617"/>
            <a:chOff x="3319645" y="1405912"/>
            <a:chExt cx="864001" cy="864098"/>
          </a:xfrm>
          <a:gradFill>
            <a:gsLst>
              <a:gs pos="100000">
                <a:schemeClr val="tx1">
                  <a:alpha val="51000"/>
                </a:schemeClr>
              </a:gs>
              <a:gs pos="100000">
                <a:schemeClr val="tx1"/>
              </a:gs>
              <a:gs pos="30000">
                <a:srgbClr val="FF0000">
                  <a:alpha val="57000"/>
                </a:srgbClr>
              </a:gs>
            </a:gsLst>
            <a:path path="shape">
              <a:fillToRect l="50000" t="50000" r="50000" b="50000"/>
            </a:path>
          </a:gradFill>
        </p:grpSpPr>
        <p:sp>
          <p:nvSpPr>
            <p:cNvPr id="201" name="Elipse 200"/>
            <p:cNvSpPr>
              <a:spLocks noChangeAspect="1"/>
            </p:cNvSpPr>
            <p:nvPr/>
          </p:nvSpPr>
          <p:spPr bwMode="auto">
            <a:xfrm>
              <a:off x="3563903" y="1700817"/>
              <a:ext cx="288000" cy="288001"/>
            </a:xfrm>
            <a:prstGeom prst="ellipse">
              <a:avLst/>
            </a:prstGeom>
            <a:gradFill>
              <a:gsLst>
                <a:gs pos="67000">
                  <a:schemeClr val="bg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2" name="Elipse 201"/>
            <p:cNvSpPr>
              <a:spLocks noChangeAspect="1"/>
            </p:cNvSpPr>
            <p:nvPr/>
          </p:nvSpPr>
          <p:spPr bwMode="auto">
            <a:xfrm>
              <a:off x="3319645" y="1405912"/>
              <a:ext cx="864001" cy="864098"/>
            </a:xfrm>
            <a:prstGeom prst="ellipse">
              <a:avLst/>
            </a:prstGeom>
            <a:gradFill>
              <a:gsLst>
                <a:gs pos="23000">
                  <a:schemeClr val="bg1"/>
                </a:gs>
                <a:gs pos="100000">
                  <a:schemeClr val="tx1">
                    <a:alpha val="0"/>
                  </a:schemeClr>
                </a:gs>
                <a:gs pos="33000">
                  <a:srgbClr val="FFC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04" name="CaixaDeTexto 203"/>
          <p:cNvSpPr txBox="1"/>
          <p:nvPr/>
        </p:nvSpPr>
        <p:spPr>
          <a:xfrm>
            <a:off x="6059488" y="287442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SP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3" name="CaixaDeTexto 222"/>
          <p:cNvSpPr txBox="1"/>
          <p:nvPr/>
        </p:nvSpPr>
        <p:spPr>
          <a:xfrm>
            <a:off x="3575720" y="59492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AB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7" name="Título 1"/>
          <p:cNvSpPr txBox="1"/>
          <p:nvPr/>
        </p:nvSpPr>
        <p:spPr>
          <a:xfrm>
            <a:off x="1631504" y="44624"/>
            <a:ext cx="9036496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3600" b="1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5" name="CaixaDeTexto 94"/>
          <p:cNvSpPr txBox="1"/>
          <p:nvPr/>
        </p:nvSpPr>
        <p:spPr>
          <a:xfrm>
            <a:off x="1512168" y="318129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Nuvem interestelar 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8" name="Text Box 141"/>
          <p:cNvSpPr txBox="1">
            <a:spLocks noChangeArrowheads="1"/>
          </p:cNvSpPr>
          <p:nvPr/>
        </p:nvSpPr>
        <p:spPr bwMode="auto">
          <a:xfrm>
            <a:off x="1559496" y="6571065"/>
            <a:ext cx="4644008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 :  André Luiz da Silva/CDA/CDCC/USP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upo 13"/>
          <p:cNvGrpSpPr>
            <a:grpSpLocks noChangeAspect="1"/>
          </p:cNvGrpSpPr>
          <p:nvPr/>
        </p:nvGrpSpPr>
        <p:grpSpPr>
          <a:xfrm>
            <a:off x="8256240" y="1530504"/>
            <a:ext cx="1440160" cy="1440323"/>
            <a:chOff x="3035404" y="1160768"/>
            <a:chExt cx="1800001" cy="1800200"/>
          </a:xfrm>
        </p:grpSpPr>
        <p:sp>
          <p:nvSpPr>
            <p:cNvPr id="32" name="Elipse 31"/>
            <p:cNvSpPr/>
            <p:nvPr/>
          </p:nvSpPr>
          <p:spPr bwMode="auto">
            <a:xfrm>
              <a:off x="3563888" y="1700808"/>
              <a:ext cx="720000" cy="720000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7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Elipse 32"/>
            <p:cNvSpPr/>
            <p:nvPr/>
          </p:nvSpPr>
          <p:spPr bwMode="auto">
            <a:xfrm>
              <a:off x="3154656" y="1337186"/>
              <a:ext cx="1528957" cy="147014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39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Elipse 33"/>
            <p:cNvSpPr/>
            <p:nvPr/>
          </p:nvSpPr>
          <p:spPr bwMode="auto">
            <a:xfrm>
              <a:off x="3035404" y="1160768"/>
              <a:ext cx="1800001" cy="1800200"/>
            </a:xfrm>
            <a:prstGeom prst="ellipse">
              <a:avLst/>
            </a:prstGeom>
            <a:gradFill flip="none" rotWithShape="1">
              <a:gsLst>
                <a:gs pos="3000">
                  <a:schemeClr val="bg1"/>
                </a:gs>
                <a:gs pos="100000">
                  <a:schemeClr val="tx1">
                    <a:alpha val="0"/>
                  </a:schemeClr>
                </a:gs>
                <a:gs pos="30000">
                  <a:srgbClr val="EA8D04">
                    <a:alpha val="6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8" name="CaixaDeTexto 37"/>
          <p:cNvSpPr txBox="1"/>
          <p:nvPr/>
        </p:nvSpPr>
        <p:spPr>
          <a:xfrm>
            <a:off x="8184232" y="28529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Subgigante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2" name="CaixaDeTexto 221"/>
          <p:cNvSpPr txBox="1"/>
          <p:nvPr/>
        </p:nvSpPr>
        <p:spPr>
          <a:xfrm>
            <a:off x="5159896" y="59492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NP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2099048" y="597076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8" name="Grupo 47"/>
          <p:cNvGrpSpPr/>
          <p:nvPr/>
        </p:nvGrpSpPr>
        <p:grpSpPr>
          <a:xfrm>
            <a:off x="2023905" y="4736778"/>
            <a:ext cx="1659318" cy="1142251"/>
            <a:chOff x="1974712" y="3519279"/>
            <a:chExt cx="1949251" cy="1211747"/>
          </a:xfrm>
        </p:grpSpPr>
        <p:sp>
          <p:nvSpPr>
            <p:cNvPr id="40" name="Fluxograma: Atraso 39"/>
            <p:cNvSpPr/>
            <p:nvPr/>
          </p:nvSpPr>
          <p:spPr bwMode="auto">
            <a:xfrm rot="16787364">
              <a:off x="2537763" y="3584640"/>
              <a:ext cx="1140654" cy="1009932"/>
            </a:xfrm>
            <a:prstGeom prst="flowChartDelay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innerShdw blurRad="127000" dist="88900" dir="2700000">
                <a:prstClr val="black">
                  <a:alpha val="72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CaixaDeTexto 41"/>
            <p:cNvSpPr txBox="1"/>
            <p:nvPr/>
          </p:nvSpPr>
          <p:spPr>
            <a:xfrm rot="681093">
              <a:off x="2632599" y="3805450"/>
              <a:ext cx="967325" cy="42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>
                      <a:lumMod val="50000"/>
                      <a:alpha val="99000"/>
                    </a:schemeClr>
                  </a:solidFill>
                  <a:latin typeface="Castellar" panose="020A0402060406010301" pitchFamily="18" charset="0"/>
                </a:rPr>
                <a:t>R.I.P.</a:t>
              </a:r>
              <a:endParaRPr lang="pt-BR" sz="2000" dirty="0">
                <a:solidFill>
                  <a:schemeClr val="bg1">
                    <a:lumMod val="50000"/>
                    <a:alpha val="99000"/>
                  </a:schemeClr>
                </a:solidFill>
                <a:latin typeface="Castellar" panose="020A0402060406010301" pitchFamily="18" charset="0"/>
              </a:endParaRPr>
            </a:p>
          </p:txBody>
        </p:sp>
        <p:sp>
          <p:nvSpPr>
            <p:cNvPr id="43" name="Forma livre 42"/>
            <p:cNvSpPr/>
            <p:nvPr/>
          </p:nvSpPr>
          <p:spPr bwMode="auto">
            <a:xfrm>
              <a:off x="2626047" y="4179121"/>
              <a:ext cx="289770" cy="41967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-1" fmla="*/ 0 w 289770"/>
                <a:gd name="connsiteY0-2" fmla="*/ 0 h 41967"/>
                <a:gd name="connsiteX1-3" fmla="*/ 20861 w 289770"/>
                <a:gd name="connsiteY1-4" fmla="*/ 3477 h 41967"/>
                <a:gd name="connsiteX2-5" fmla="*/ 41722 w 289770"/>
                <a:gd name="connsiteY2-6" fmla="*/ 10430 h 41967"/>
                <a:gd name="connsiteX3-7" fmla="*/ 62583 w 289770"/>
                <a:gd name="connsiteY3-8" fmla="*/ 13907 h 41967"/>
                <a:gd name="connsiteX4-9" fmla="*/ 93874 w 289770"/>
                <a:gd name="connsiteY4-10" fmla="*/ 41722 h 41967"/>
                <a:gd name="connsiteX5-11" fmla="*/ 114735 w 289770"/>
                <a:gd name="connsiteY5-12" fmla="*/ 38245 h 41967"/>
                <a:gd name="connsiteX6-13" fmla="*/ 135596 w 289770"/>
                <a:gd name="connsiteY6-14" fmla="*/ 31291 h 41967"/>
                <a:gd name="connsiteX7-15" fmla="*/ 146026 w 289770"/>
                <a:gd name="connsiteY7-16" fmla="*/ 27814 h 41967"/>
                <a:gd name="connsiteX8-17" fmla="*/ 173841 w 289770"/>
                <a:gd name="connsiteY8-18" fmla="*/ 20861 h 41967"/>
                <a:gd name="connsiteX9-19" fmla="*/ 187748 w 289770"/>
                <a:gd name="connsiteY9-20" fmla="*/ 24338 h 41967"/>
                <a:gd name="connsiteX10-21" fmla="*/ 198178 w 289770"/>
                <a:gd name="connsiteY10-22" fmla="*/ 27814 h 41967"/>
                <a:gd name="connsiteX11-23" fmla="*/ 219039 w 289770"/>
                <a:gd name="connsiteY11-24" fmla="*/ 13907 h 41967"/>
                <a:gd name="connsiteX12-25" fmla="*/ 289770 w 289770"/>
                <a:gd name="connsiteY12-26" fmla="*/ 41967 h 419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289770" h="41967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86399" y="37723"/>
                    <a:pt x="75262" y="29313"/>
                    <a:pt x="93874" y="41722"/>
                  </a:cubicBezTo>
                  <a:cubicBezTo>
                    <a:pt x="100828" y="40563"/>
                    <a:pt x="107896" y="39955"/>
                    <a:pt x="114735" y="38245"/>
                  </a:cubicBezTo>
                  <a:cubicBezTo>
                    <a:pt x="121846" y="36467"/>
                    <a:pt x="128642" y="33609"/>
                    <a:pt x="135596" y="31291"/>
                  </a:cubicBezTo>
                  <a:cubicBezTo>
                    <a:pt x="139073" y="30132"/>
                    <a:pt x="142432" y="28533"/>
                    <a:pt x="146026" y="27814"/>
                  </a:cubicBezTo>
                  <a:cubicBezTo>
                    <a:pt x="167004" y="23619"/>
                    <a:pt x="157804" y="26207"/>
                    <a:pt x="173841" y="20861"/>
                  </a:cubicBezTo>
                  <a:cubicBezTo>
                    <a:pt x="178477" y="22020"/>
                    <a:pt x="183153" y="23025"/>
                    <a:pt x="187748" y="24338"/>
                  </a:cubicBezTo>
                  <a:cubicBezTo>
                    <a:pt x="191272" y="25345"/>
                    <a:pt x="194701" y="28973"/>
                    <a:pt x="198178" y="27814"/>
                  </a:cubicBezTo>
                  <a:cubicBezTo>
                    <a:pt x="206106" y="25171"/>
                    <a:pt x="219039" y="13907"/>
                    <a:pt x="219039" y="13907"/>
                  </a:cubicBezTo>
                  <a:cubicBezTo>
                    <a:pt x="234536" y="17782"/>
                    <a:pt x="282914" y="35111"/>
                    <a:pt x="289770" y="41967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Forma livre 43"/>
            <p:cNvSpPr/>
            <p:nvPr/>
          </p:nvSpPr>
          <p:spPr bwMode="auto">
            <a:xfrm rot="336398">
              <a:off x="2699791" y="4215883"/>
              <a:ext cx="123897" cy="74263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-1" fmla="*/ 0 w 219039"/>
                <a:gd name="connsiteY0-2" fmla="*/ 0 h 41722"/>
                <a:gd name="connsiteX1-3" fmla="*/ 20861 w 219039"/>
                <a:gd name="connsiteY1-4" fmla="*/ 3477 h 41722"/>
                <a:gd name="connsiteX2-5" fmla="*/ 41722 w 219039"/>
                <a:gd name="connsiteY2-6" fmla="*/ 10430 h 41722"/>
                <a:gd name="connsiteX3-7" fmla="*/ 62583 w 219039"/>
                <a:gd name="connsiteY3-8" fmla="*/ 13907 h 41722"/>
                <a:gd name="connsiteX4-9" fmla="*/ 93874 w 219039"/>
                <a:gd name="connsiteY4-10" fmla="*/ 41722 h 41722"/>
                <a:gd name="connsiteX5-11" fmla="*/ 114735 w 219039"/>
                <a:gd name="connsiteY5-12" fmla="*/ 38245 h 41722"/>
                <a:gd name="connsiteX6-13" fmla="*/ 135596 w 219039"/>
                <a:gd name="connsiteY6-14" fmla="*/ 31291 h 41722"/>
                <a:gd name="connsiteX7-15" fmla="*/ 146026 w 219039"/>
                <a:gd name="connsiteY7-16" fmla="*/ 27814 h 41722"/>
                <a:gd name="connsiteX8-17" fmla="*/ 173841 w 219039"/>
                <a:gd name="connsiteY8-18" fmla="*/ 20861 h 41722"/>
                <a:gd name="connsiteX9-19" fmla="*/ 187748 w 219039"/>
                <a:gd name="connsiteY9-20" fmla="*/ 24338 h 41722"/>
                <a:gd name="connsiteX10-21" fmla="*/ 198178 w 219039"/>
                <a:gd name="connsiteY10-22" fmla="*/ 27814 h 41722"/>
                <a:gd name="connsiteX11-23" fmla="*/ 219039 w 219039"/>
                <a:gd name="connsiteY11-24" fmla="*/ 13907 h 41722"/>
                <a:gd name="connsiteX0-25" fmla="*/ 0 w 198178"/>
                <a:gd name="connsiteY0-26" fmla="*/ 0 h 41722"/>
                <a:gd name="connsiteX1-27" fmla="*/ 20861 w 198178"/>
                <a:gd name="connsiteY1-28" fmla="*/ 3477 h 41722"/>
                <a:gd name="connsiteX2-29" fmla="*/ 41722 w 198178"/>
                <a:gd name="connsiteY2-30" fmla="*/ 10430 h 41722"/>
                <a:gd name="connsiteX3-31" fmla="*/ 62583 w 198178"/>
                <a:gd name="connsiteY3-32" fmla="*/ 13907 h 41722"/>
                <a:gd name="connsiteX4-33" fmla="*/ 93874 w 198178"/>
                <a:gd name="connsiteY4-34" fmla="*/ 41722 h 41722"/>
                <a:gd name="connsiteX5-35" fmla="*/ 114735 w 198178"/>
                <a:gd name="connsiteY5-36" fmla="*/ 38245 h 41722"/>
                <a:gd name="connsiteX6-37" fmla="*/ 135596 w 198178"/>
                <a:gd name="connsiteY6-38" fmla="*/ 31291 h 41722"/>
                <a:gd name="connsiteX7-39" fmla="*/ 146026 w 198178"/>
                <a:gd name="connsiteY7-40" fmla="*/ 27814 h 41722"/>
                <a:gd name="connsiteX8-41" fmla="*/ 173841 w 198178"/>
                <a:gd name="connsiteY8-42" fmla="*/ 20861 h 41722"/>
                <a:gd name="connsiteX9-43" fmla="*/ 187748 w 198178"/>
                <a:gd name="connsiteY9-44" fmla="*/ 24338 h 41722"/>
                <a:gd name="connsiteX10-45" fmla="*/ 198178 w 198178"/>
                <a:gd name="connsiteY10-46" fmla="*/ 27814 h 41722"/>
                <a:gd name="connsiteX0-47" fmla="*/ 0 w 198178"/>
                <a:gd name="connsiteY0-48" fmla="*/ 0 h 44632"/>
                <a:gd name="connsiteX1-49" fmla="*/ 20861 w 198178"/>
                <a:gd name="connsiteY1-50" fmla="*/ 3477 h 44632"/>
                <a:gd name="connsiteX2-51" fmla="*/ 41722 w 198178"/>
                <a:gd name="connsiteY2-52" fmla="*/ 10430 h 44632"/>
                <a:gd name="connsiteX3-53" fmla="*/ 62583 w 198178"/>
                <a:gd name="connsiteY3-54" fmla="*/ 13907 h 44632"/>
                <a:gd name="connsiteX4-55" fmla="*/ 78808 w 198178"/>
                <a:gd name="connsiteY4-56" fmla="*/ 44632 h 44632"/>
                <a:gd name="connsiteX5-57" fmla="*/ 114735 w 198178"/>
                <a:gd name="connsiteY5-58" fmla="*/ 38245 h 44632"/>
                <a:gd name="connsiteX6-59" fmla="*/ 135596 w 198178"/>
                <a:gd name="connsiteY6-60" fmla="*/ 31291 h 44632"/>
                <a:gd name="connsiteX7-61" fmla="*/ 146026 w 198178"/>
                <a:gd name="connsiteY7-62" fmla="*/ 27814 h 44632"/>
                <a:gd name="connsiteX8-63" fmla="*/ 173841 w 198178"/>
                <a:gd name="connsiteY8-64" fmla="*/ 20861 h 44632"/>
                <a:gd name="connsiteX9-65" fmla="*/ 187748 w 198178"/>
                <a:gd name="connsiteY9-66" fmla="*/ 24338 h 44632"/>
                <a:gd name="connsiteX10-67" fmla="*/ 198178 w 198178"/>
                <a:gd name="connsiteY10-68" fmla="*/ 27814 h 44632"/>
                <a:gd name="connsiteX0-69" fmla="*/ 0 w 187748"/>
                <a:gd name="connsiteY0-70" fmla="*/ 0 h 44632"/>
                <a:gd name="connsiteX1-71" fmla="*/ 20861 w 187748"/>
                <a:gd name="connsiteY1-72" fmla="*/ 3477 h 44632"/>
                <a:gd name="connsiteX2-73" fmla="*/ 41722 w 187748"/>
                <a:gd name="connsiteY2-74" fmla="*/ 10430 h 44632"/>
                <a:gd name="connsiteX3-75" fmla="*/ 62583 w 187748"/>
                <a:gd name="connsiteY3-76" fmla="*/ 13907 h 44632"/>
                <a:gd name="connsiteX4-77" fmla="*/ 78808 w 187748"/>
                <a:gd name="connsiteY4-78" fmla="*/ 44632 h 44632"/>
                <a:gd name="connsiteX5-79" fmla="*/ 114735 w 187748"/>
                <a:gd name="connsiteY5-80" fmla="*/ 38245 h 44632"/>
                <a:gd name="connsiteX6-81" fmla="*/ 135596 w 187748"/>
                <a:gd name="connsiteY6-82" fmla="*/ 31291 h 44632"/>
                <a:gd name="connsiteX7-83" fmla="*/ 146026 w 187748"/>
                <a:gd name="connsiteY7-84" fmla="*/ 27814 h 44632"/>
                <a:gd name="connsiteX8-85" fmla="*/ 173841 w 187748"/>
                <a:gd name="connsiteY8-86" fmla="*/ 20861 h 44632"/>
                <a:gd name="connsiteX9-87" fmla="*/ 187748 w 187748"/>
                <a:gd name="connsiteY9-88" fmla="*/ 24338 h 44632"/>
                <a:gd name="connsiteX0-89" fmla="*/ 0 w 173841"/>
                <a:gd name="connsiteY0-90" fmla="*/ 0 h 44632"/>
                <a:gd name="connsiteX1-91" fmla="*/ 20861 w 173841"/>
                <a:gd name="connsiteY1-92" fmla="*/ 3477 h 44632"/>
                <a:gd name="connsiteX2-93" fmla="*/ 41722 w 173841"/>
                <a:gd name="connsiteY2-94" fmla="*/ 10430 h 44632"/>
                <a:gd name="connsiteX3-95" fmla="*/ 62583 w 173841"/>
                <a:gd name="connsiteY3-96" fmla="*/ 13907 h 44632"/>
                <a:gd name="connsiteX4-97" fmla="*/ 78808 w 173841"/>
                <a:gd name="connsiteY4-98" fmla="*/ 44632 h 44632"/>
                <a:gd name="connsiteX5-99" fmla="*/ 114735 w 173841"/>
                <a:gd name="connsiteY5-100" fmla="*/ 38245 h 44632"/>
                <a:gd name="connsiteX6-101" fmla="*/ 135596 w 173841"/>
                <a:gd name="connsiteY6-102" fmla="*/ 31291 h 44632"/>
                <a:gd name="connsiteX7-103" fmla="*/ 146026 w 173841"/>
                <a:gd name="connsiteY7-104" fmla="*/ 27814 h 44632"/>
                <a:gd name="connsiteX8-105" fmla="*/ 173841 w 173841"/>
                <a:gd name="connsiteY8-106" fmla="*/ 20861 h 44632"/>
                <a:gd name="connsiteX0-107" fmla="*/ 0 w 146026"/>
                <a:gd name="connsiteY0-108" fmla="*/ 0 h 44632"/>
                <a:gd name="connsiteX1-109" fmla="*/ 20861 w 146026"/>
                <a:gd name="connsiteY1-110" fmla="*/ 3477 h 44632"/>
                <a:gd name="connsiteX2-111" fmla="*/ 41722 w 146026"/>
                <a:gd name="connsiteY2-112" fmla="*/ 10430 h 44632"/>
                <a:gd name="connsiteX3-113" fmla="*/ 62583 w 146026"/>
                <a:gd name="connsiteY3-114" fmla="*/ 13907 h 44632"/>
                <a:gd name="connsiteX4-115" fmla="*/ 78808 w 146026"/>
                <a:gd name="connsiteY4-116" fmla="*/ 44632 h 44632"/>
                <a:gd name="connsiteX5-117" fmla="*/ 114735 w 146026"/>
                <a:gd name="connsiteY5-118" fmla="*/ 38245 h 44632"/>
                <a:gd name="connsiteX6-119" fmla="*/ 135596 w 146026"/>
                <a:gd name="connsiteY6-120" fmla="*/ 31291 h 44632"/>
                <a:gd name="connsiteX7-121" fmla="*/ 146026 w 146026"/>
                <a:gd name="connsiteY7-122" fmla="*/ 27814 h 44632"/>
                <a:gd name="connsiteX0-123" fmla="*/ 0 w 157616"/>
                <a:gd name="connsiteY0-124" fmla="*/ 0 h 45352"/>
                <a:gd name="connsiteX1-125" fmla="*/ 20861 w 157616"/>
                <a:gd name="connsiteY1-126" fmla="*/ 3477 h 45352"/>
                <a:gd name="connsiteX2-127" fmla="*/ 41722 w 157616"/>
                <a:gd name="connsiteY2-128" fmla="*/ 10430 h 45352"/>
                <a:gd name="connsiteX3-129" fmla="*/ 62583 w 157616"/>
                <a:gd name="connsiteY3-130" fmla="*/ 13907 h 45352"/>
                <a:gd name="connsiteX4-131" fmla="*/ 78808 w 157616"/>
                <a:gd name="connsiteY4-132" fmla="*/ 44632 h 45352"/>
                <a:gd name="connsiteX5-133" fmla="*/ 114735 w 157616"/>
                <a:gd name="connsiteY5-134" fmla="*/ 38245 h 45352"/>
                <a:gd name="connsiteX6-135" fmla="*/ 135596 w 157616"/>
                <a:gd name="connsiteY6-136" fmla="*/ 31291 h 45352"/>
                <a:gd name="connsiteX7-137" fmla="*/ 157616 w 157616"/>
                <a:gd name="connsiteY7-138" fmla="*/ 44633 h 45352"/>
                <a:gd name="connsiteX0-139" fmla="*/ 0 w 157616"/>
                <a:gd name="connsiteY0-140" fmla="*/ 0 h 45352"/>
                <a:gd name="connsiteX1-141" fmla="*/ 20861 w 157616"/>
                <a:gd name="connsiteY1-142" fmla="*/ 3477 h 45352"/>
                <a:gd name="connsiteX2-143" fmla="*/ 41722 w 157616"/>
                <a:gd name="connsiteY2-144" fmla="*/ 10430 h 45352"/>
                <a:gd name="connsiteX3-145" fmla="*/ 62583 w 157616"/>
                <a:gd name="connsiteY3-146" fmla="*/ 13907 h 45352"/>
                <a:gd name="connsiteX4-147" fmla="*/ 114735 w 157616"/>
                <a:gd name="connsiteY4-148" fmla="*/ 38245 h 45352"/>
                <a:gd name="connsiteX5-149" fmla="*/ 135596 w 157616"/>
                <a:gd name="connsiteY5-150" fmla="*/ 31291 h 45352"/>
                <a:gd name="connsiteX6-151" fmla="*/ 157616 w 157616"/>
                <a:gd name="connsiteY6-152" fmla="*/ 44633 h 45352"/>
                <a:gd name="connsiteX0-153" fmla="*/ 0 w 157616"/>
                <a:gd name="connsiteY0-154" fmla="*/ 0 h 45910"/>
                <a:gd name="connsiteX1-155" fmla="*/ 20861 w 157616"/>
                <a:gd name="connsiteY1-156" fmla="*/ 3477 h 45910"/>
                <a:gd name="connsiteX2-157" fmla="*/ 41722 w 157616"/>
                <a:gd name="connsiteY2-158" fmla="*/ 10430 h 45910"/>
                <a:gd name="connsiteX3-159" fmla="*/ 62583 w 157616"/>
                <a:gd name="connsiteY3-160" fmla="*/ 13907 h 45910"/>
                <a:gd name="connsiteX4-161" fmla="*/ 78809 w 157616"/>
                <a:gd name="connsiteY4-162" fmla="*/ 45910 h 45910"/>
                <a:gd name="connsiteX5-163" fmla="*/ 135596 w 157616"/>
                <a:gd name="connsiteY5-164" fmla="*/ 31291 h 45910"/>
                <a:gd name="connsiteX6-165" fmla="*/ 157616 w 157616"/>
                <a:gd name="connsiteY6-166" fmla="*/ 44633 h 45910"/>
                <a:gd name="connsiteX0-167" fmla="*/ 0 w 157616"/>
                <a:gd name="connsiteY0-168" fmla="*/ 0 h 45352"/>
                <a:gd name="connsiteX1-169" fmla="*/ 20861 w 157616"/>
                <a:gd name="connsiteY1-170" fmla="*/ 3477 h 45352"/>
                <a:gd name="connsiteX2-171" fmla="*/ 41722 w 157616"/>
                <a:gd name="connsiteY2-172" fmla="*/ 10430 h 45352"/>
                <a:gd name="connsiteX3-173" fmla="*/ 62583 w 157616"/>
                <a:gd name="connsiteY3-174" fmla="*/ 13907 h 45352"/>
                <a:gd name="connsiteX4-175" fmla="*/ 135596 w 157616"/>
                <a:gd name="connsiteY4-176" fmla="*/ 31291 h 45352"/>
                <a:gd name="connsiteX5-177" fmla="*/ 157616 w 157616"/>
                <a:gd name="connsiteY5-178" fmla="*/ 44633 h 45352"/>
                <a:gd name="connsiteX0-179" fmla="*/ 0 w 157616"/>
                <a:gd name="connsiteY0-180" fmla="*/ 0 h 45352"/>
                <a:gd name="connsiteX1-181" fmla="*/ 20861 w 157616"/>
                <a:gd name="connsiteY1-182" fmla="*/ 3477 h 45352"/>
                <a:gd name="connsiteX2-183" fmla="*/ 41722 w 157616"/>
                <a:gd name="connsiteY2-184" fmla="*/ 10430 h 45352"/>
                <a:gd name="connsiteX3-185" fmla="*/ 62583 w 157616"/>
                <a:gd name="connsiteY3-186" fmla="*/ 13907 h 45352"/>
                <a:gd name="connsiteX4-187" fmla="*/ 135596 w 157616"/>
                <a:gd name="connsiteY4-188" fmla="*/ 31291 h 45352"/>
                <a:gd name="connsiteX5-189" fmla="*/ 157616 w 157616"/>
                <a:gd name="connsiteY5-190" fmla="*/ 44633 h 45352"/>
                <a:gd name="connsiteX0-191" fmla="*/ 0 w 157616"/>
                <a:gd name="connsiteY0-192" fmla="*/ 0 h 45352"/>
                <a:gd name="connsiteX1-193" fmla="*/ 20861 w 157616"/>
                <a:gd name="connsiteY1-194" fmla="*/ 3477 h 45352"/>
                <a:gd name="connsiteX2-195" fmla="*/ 41722 w 157616"/>
                <a:gd name="connsiteY2-196" fmla="*/ 10430 h 45352"/>
                <a:gd name="connsiteX3-197" fmla="*/ 62583 w 157616"/>
                <a:gd name="connsiteY3-198" fmla="*/ 13907 h 45352"/>
                <a:gd name="connsiteX4-199" fmla="*/ 135596 w 157616"/>
                <a:gd name="connsiteY4-200" fmla="*/ 31291 h 45352"/>
                <a:gd name="connsiteX5-201" fmla="*/ 157616 w 157616"/>
                <a:gd name="connsiteY5-202" fmla="*/ 44633 h 45352"/>
                <a:gd name="connsiteX0-203" fmla="*/ 0 w 135596"/>
                <a:gd name="connsiteY0-204" fmla="*/ 0 h 39239"/>
                <a:gd name="connsiteX1-205" fmla="*/ 20861 w 135596"/>
                <a:gd name="connsiteY1-206" fmla="*/ 3477 h 39239"/>
                <a:gd name="connsiteX2-207" fmla="*/ 41722 w 135596"/>
                <a:gd name="connsiteY2-208" fmla="*/ 10430 h 39239"/>
                <a:gd name="connsiteX3-209" fmla="*/ 62583 w 135596"/>
                <a:gd name="connsiteY3-210" fmla="*/ 13907 h 39239"/>
                <a:gd name="connsiteX4-211" fmla="*/ 135596 w 135596"/>
                <a:gd name="connsiteY4-212" fmla="*/ 31291 h 39239"/>
                <a:gd name="connsiteX0-213" fmla="*/ 0 w 135596"/>
                <a:gd name="connsiteY0-214" fmla="*/ 0 h 39239"/>
                <a:gd name="connsiteX1-215" fmla="*/ 20861 w 135596"/>
                <a:gd name="connsiteY1-216" fmla="*/ 3477 h 39239"/>
                <a:gd name="connsiteX2-217" fmla="*/ 41722 w 135596"/>
                <a:gd name="connsiteY2-218" fmla="*/ 10430 h 39239"/>
                <a:gd name="connsiteX3-219" fmla="*/ 62583 w 135596"/>
                <a:gd name="connsiteY3-220" fmla="*/ 13907 h 39239"/>
                <a:gd name="connsiteX4-221" fmla="*/ 135596 w 135596"/>
                <a:gd name="connsiteY4-222" fmla="*/ 31291 h 392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5596" h="39239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78229" y="17384"/>
                    <a:pt x="111751" y="39239"/>
                    <a:pt x="135596" y="31291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Forma livre 44"/>
            <p:cNvSpPr/>
            <p:nvPr/>
          </p:nvSpPr>
          <p:spPr bwMode="auto">
            <a:xfrm>
              <a:off x="3347864" y="3785288"/>
              <a:ext cx="216024" cy="75760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-1" fmla="*/ 0 w 289770"/>
                <a:gd name="connsiteY0-2" fmla="*/ 0 h 41967"/>
                <a:gd name="connsiteX1-3" fmla="*/ 20861 w 289770"/>
                <a:gd name="connsiteY1-4" fmla="*/ 3477 h 41967"/>
                <a:gd name="connsiteX2-5" fmla="*/ 41722 w 289770"/>
                <a:gd name="connsiteY2-6" fmla="*/ 10430 h 41967"/>
                <a:gd name="connsiteX3-7" fmla="*/ 62583 w 289770"/>
                <a:gd name="connsiteY3-8" fmla="*/ 13907 h 41967"/>
                <a:gd name="connsiteX4-9" fmla="*/ 93874 w 289770"/>
                <a:gd name="connsiteY4-10" fmla="*/ 41722 h 41967"/>
                <a:gd name="connsiteX5-11" fmla="*/ 114735 w 289770"/>
                <a:gd name="connsiteY5-12" fmla="*/ 38245 h 41967"/>
                <a:gd name="connsiteX6-13" fmla="*/ 135596 w 289770"/>
                <a:gd name="connsiteY6-14" fmla="*/ 31291 h 41967"/>
                <a:gd name="connsiteX7-15" fmla="*/ 146026 w 289770"/>
                <a:gd name="connsiteY7-16" fmla="*/ 27814 h 41967"/>
                <a:gd name="connsiteX8-17" fmla="*/ 173841 w 289770"/>
                <a:gd name="connsiteY8-18" fmla="*/ 20861 h 41967"/>
                <a:gd name="connsiteX9-19" fmla="*/ 187748 w 289770"/>
                <a:gd name="connsiteY9-20" fmla="*/ 24338 h 41967"/>
                <a:gd name="connsiteX10-21" fmla="*/ 198178 w 289770"/>
                <a:gd name="connsiteY10-22" fmla="*/ 27814 h 41967"/>
                <a:gd name="connsiteX11-23" fmla="*/ 219039 w 289770"/>
                <a:gd name="connsiteY11-24" fmla="*/ 13907 h 41967"/>
                <a:gd name="connsiteX12-25" fmla="*/ 289770 w 289770"/>
                <a:gd name="connsiteY12-26" fmla="*/ 41967 h 419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289770" h="41967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86399" y="37723"/>
                    <a:pt x="75262" y="29313"/>
                    <a:pt x="93874" y="41722"/>
                  </a:cubicBezTo>
                  <a:cubicBezTo>
                    <a:pt x="100828" y="40563"/>
                    <a:pt x="107896" y="39955"/>
                    <a:pt x="114735" y="38245"/>
                  </a:cubicBezTo>
                  <a:cubicBezTo>
                    <a:pt x="121846" y="36467"/>
                    <a:pt x="128642" y="33609"/>
                    <a:pt x="135596" y="31291"/>
                  </a:cubicBezTo>
                  <a:cubicBezTo>
                    <a:pt x="139073" y="30132"/>
                    <a:pt x="142432" y="28533"/>
                    <a:pt x="146026" y="27814"/>
                  </a:cubicBezTo>
                  <a:cubicBezTo>
                    <a:pt x="167004" y="23619"/>
                    <a:pt x="157804" y="26207"/>
                    <a:pt x="173841" y="20861"/>
                  </a:cubicBezTo>
                  <a:cubicBezTo>
                    <a:pt x="178477" y="22020"/>
                    <a:pt x="183153" y="23025"/>
                    <a:pt x="187748" y="24338"/>
                  </a:cubicBezTo>
                  <a:cubicBezTo>
                    <a:pt x="191272" y="25345"/>
                    <a:pt x="194701" y="28973"/>
                    <a:pt x="198178" y="27814"/>
                  </a:cubicBezTo>
                  <a:cubicBezTo>
                    <a:pt x="206106" y="25171"/>
                    <a:pt x="219039" y="13907"/>
                    <a:pt x="219039" y="13907"/>
                  </a:cubicBezTo>
                  <a:cubicBezTo>
                    <a:pt x="234536" y="17782"/>
                    <a:pt x="282914" y="35111"/>
                    <a:pt x="289770" y="41967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Forma livre 45"/>
            <p:cNvSpPr/>
            <p:nvPr/>
          </p:nvSpPr>
          <p:spPr bwMode="auto">
            <a:xfrm rot="20587724">
              <a:off x="2392088" y="4096587"/>
              <a:ext cx="193524" cy="319314"/>
            </a:xfrm>
            <a:custGeom>
              <a:avLst/>
              <a:gdLst>
                <a:gd name="connsiteX0" fmla="*/ 58058 w 193524"/>
                <a:gd name="connsiteY0" fmla="*/ 319314 h 319314"/>
                <a:gd name="connsiteX1" fmla="*/ 60477 w 193524"/>
                <a:gd name="connsiteY1" fmla="*/ 312057 h 319314"/>
                <a:gd name="connsiteX2" fmla="*/ 58058 w 193524"/>
                <a:gd name="connsiteY2" fmla="*/ 304800 h 319314"/>
                <a:gd name="connsiteX3" fmla="*/ 55639 w 193524"/>
                <a:gd name="connsiteY3" fmla="*/ 290286 h 319314"/>
                <a:gd name="connsiteX4" fmla="*/ 50800 w 193524"/>
                <a:gd name="connsiteY4" fmla="*/ 270933 h 319314"/>
                <a:gd name="connsiteX5" fmla="*/ 48381 w 193524"/>
                <a:gd name="connsiteY5" fmla="*/ 261257 h 319314"/>
                <a:gd name="connsiteX6" fmla="*/ 43543 w 193524"/>
                <a:gd name="connsiteY6" fmla="*/ 254000 h 319314"/>
                <a:gd name="connsiteX7" fmla="*/ 38705 w 193524"/>
                <a:gd name="connsiteY7" fmla="*/ 237067 h 319314"/>
                <a:gd name="connsiteX8" fmla="*/ 33867 w 193524"/>
                <a:gd name="connsiteY8" fmla="*/ 229809 h 319314"/>
                <a:gd name="connsiteX9" fmla="*/ 29029 w 193524"/>
                <a:gd name="connsiteY9" fmla="*/ 210457 h 319314"/>
                <a:gd name="connsiteX10" fmla="*/ 26610 w 193524"/>
                <a:gd name="connsiteY10" fmla="*/ 193524 h 319314"/>
                <a:gd name="connsiteX11" fmla="*/ 21772 w 193524"/>
                <a:gd name="connsiteY11" fmla="*/ 179009 h 319314"/>
                <a:gd name="connsiteX12" fmla="*/ 14515 w 193524"/>
                <a:gd name="connsiteY12" fmla="*/ 162076 h 319314"/>
                <a:gd name="connsiteX13" fmla="*/ 7258 w 193524"/>
                <a:gd name="connsiteY13" fmla="*/ 157238 h 319314"/>
                <a:gd name="connsiteX14" fmla="*/ 0 w 193524"/>
                <a:gd name="connsiteY14" fmla="*/ 133048 h 319314"/>
                <a:gd name="connsiteX15" fmla="*/ 2420 w 193524"/>
                <a:gd name="connsiteY15" fmla="*/ 125790 h 319314"/>
                <a:gd name="connsiteX16" fmla="*/ 16934 w 193524"/>
                <a:gd name="connsiteY16" fmla="*/ 130629 h 319314"/>
                <a:gd name="connsiteX17" fmla="*/ 24191 w 193524"/>
                <a:gd name="connsiteY17" fmla="*/ 133048 h 319314"/>
                <a:gd name="connsiteX18" fmla="*/ 38705 w 193524"/>
                <a:gd name="connsiteY18" fmla="*/ 142724 h 319314"/>
                <a:gd name="connsiteX19" fmla="*/ 45962 w 193524"/>
                <a:gd name="connsiteY19" fmla="*/ 147562 h 319314"/>
                <a:gd name="connsiteX20" fmla="*/ 50800 w 193524"/>
                <a:gd name="connsiteY20" fmla="*/ 154819 h 319314"/>
                <a:gd name="connsiteX21" fmla="*/ 55639 w 193524"/>
                <a:gd name="connsiteY21" fmla="*/ 159657 h 319314"/>
                <a:gd name="connsiteX22" fmla="*/ 65315 w 193524"/>
                <a:gd name="connsiteY22" fmla="*/ 171752 h 319314"/>
                <a:gd name="connsiteX23" fmla="*/ 67734 w 193524"/>
                <a:gd name="connsiteY23" fmla="*/ 217714 h 319314"/>
                <a:gd name="connsiteX24" fmla="*/ 70153 w 193524"/>
                <a:gd name="connsiteY24" fmla="*/ 224971 h 319314"/>
                <a:gd name="connsiteX25" fmla="*/ 79829 w 193524"/>
                <a:gd name="connsiteY25" fmla="*/ 239486 h 319314"/>
                <a:gd name="connsiteX26" fmla="*/ 84667 w 193524"/>
                <a:gd name="connsiteY26" fmla="*/ 246743 h 319314"/>
                <a:gd name="connsiteX27" fmla="*/ 89505 w 193524"/>
                <a:gd name="connsiteY27" fmla="*/ 254000 h 319314"/>
                <a:gd name="connsiteX28" fmla="*/ 94343 w 193524"/>
                <a:gd name="connsiteY28" fmla="*/ 263676 h 319314"/>
                <a:gd name="connsiteX29" fmla="*/ 104020 w 193524"/>
                <a:gd name="connsiteY29" fmla="*/ 278190 h 319314"/>
                <a:gd name="connsiteX30" fmla="*/ 106439 w 193524"/>
                <a:gd name="connsiteY30" fmla="*/ 304800 h 319314"/>
                <a:gd name="connsiteX31" fmla="*/ 99181 w 193524"/>
                <a:gd name="connsiteY31" fmla="*/ 280609 h 319314"/>
                <a:gd name="connsiteX32" fmla="*/ 94343 w 193524"/>
                <a:gd name="connsiteY32" fmla="*/ 270933 h 319314"/>
                <a:gd name="connsiteX33" fmla="*/ 91924 w 193524"/>
                <a:gd name="connsiteY33" fmla="*/ 261257 h 319314"/>
                <a:gd name="connsiteX34" fmla="*/ 84667 w 193524"/>
                <a:gd name="connsiteY34" fmla="*/ 241905 h 319314"/>
                <a:gd name="connsiteX35" fmla="*/ 82248 w 193524"/>
                <a:gd name="connsiteY35" fmla="*/ 229809 h 319314"/>
                <a:gd name="connsiteX36" fmla="*/ 77410 w 193524"/>
                <a:gd name="connsiteY36" fmla="*/ 215295 h 319314"/>
                <a:gd name="connsiteX37" fmla="*/ 74991 w 193524"/>
                <a:gd name="connsiteY37" fmla="*/ 87086 h 319314"/>
                <a:gd name="connsiteX38" fmla="*/ 72572 w 193524"/>
                <a:gd name="connsiteY38" fmla="*/ 79829 h 319314"/>
                <a:gd name="connsiteX39" fmla="*/ 84667 w 193524"/>
                <a:gd name="connsiteY39" fmla="*/ 96762 h 319314"/>
                <a:gd name="connsiteX40" fmla="*/ 87086 w 193524"/>
                <a:gd name="connsiteY40" fmla="*/ 106438 h 319314"/>
                <a:gd name="connsiteX41" fmla="*/ 96762 w 193524"/>
                <a:gd name="connsiteY41" fmla="*/ 123371 h 319314"/>
                <a:gd name="connsiteX42" fmla="*/ 99181 w 193524"/>
                <a:gd name="connsiteY42" fmla="*/ 130629 h 319314"/>
                <a:gd name="connsiteX43" fmla="*/ 104020 w 193524"/>
                <a:gd name="connsiteY43" fmla="*/ 137886 h 319314"/>
                <a:gd name="connsiteX44" fmla="*/ 106439 w 193524"/>
                <a:gd name="connsiteY44" fmla="*/ 149981 h 319314"/>
                <a:gd name="connsiteX45" fmla="*/ 111277 w 193524"/>
                <a:gd name="connsiteY45" fmla="*/ 159657 h 319314"/>
                <a:gd name="connsiteX46" fmla="*/ 113696 w 193524"/>
                <a:gd name="connsiteY46" fmla="*/ 166914 h 319314"/>
                <a:gd name="connsiteX47" fmla="*/ 118534 w 193524"/>
                <a:gd name="connsiteY47" fmla="*/ 176590 h 319314"/>
                <a:gd name="connsiteX48" fmla="*/ 120953 w 193524"/>
                <a:gd name="connsiteY48" fmla="*/ 183848 h 319314"/>
                <a:gd name="connsiteX49" fmla="*/ 125791 w 193524"/>
                <a:gd name="connsiteY49" fmla="*/ 193524 h 319314"/>
                <a:gd name="connsiteX50" fmla="*/ 130629 w 193524"/>
                <a:gd name="connsiteY50" fmla="*/ 212876 h 319314"/>
                <a:gd name="connsiteX51" fmla="*/ 135467 w 193524"/>
                <a:gd name="connsiteY51" fmla="*/ 241905 h 319314"/>
                <a:gd name="connsiteX52" fmla="*/ 137886 w 193524"/>
                <a:gd name="connsiteY52" fmla="*/ 256419 h 319314"/>
                <a:gd name="connsiteX53" fmla="*/ 140305 w 193524"/>
                <a:gd name="connsiteY53" fmla="*/ 263676 h 319314"/>
                <a:gd name="connsiteX54" fmla="*/ 142724 w 193524"/>
                <a:gd name="connsiteY54" fmla="*/ 278190 h 319314"/>
                <a:gd name="connsiteX55" fmla="*/ 145143 w 193524"/>
                <a:gd name="connsiteY55" fmla="*/ 290286 h 319314"/>
                <a:gd name="connsiteX56" fmla="*/ 142724 w 193524"/>
                <a:gd name="connsiteY56" fmla="*/ 297543 h 319314"/>
                <a:gd name="connsiteX57" fmla="*/ 135467 w 193524"/>
                <a:gd name="connsiteY57" fmla="*/ 270933 h 319314"/>
                <a:gd name="connsiteX58" fmla="*/ 133048 w 193524"/>
                <a:gd name="connsiteY58" fmla="*/ 263676 h 319314"/>
                <a:gd name="connsiteX59" fmla="*/ 130629 w 193524"/>
                <a:gd name="connsiteY59" fmla="*/ 246743 h 319314"/>
                <a:gd name="connsiteX60" fmla="*/ 125791 w 193524"/>
                <a:gd name="connsiteY60" fmla="*/ 227390 h 319314"/>
                <a:gd name="connsiteX61" fmla="*/ 120953 w 193524"/>
                <a:gd name="connsiteY61" fmla="*/ 205619 h 319314"/>
                <a:gd name="connsiteX62" fmla="*/ 118534 w 193524"/>
                <a:gd name="connsiteY62" fmla="*/ 176590 h 319314"/>
                <a:gd name="connsiteX63" fmla="*/ 113696 w 193524"/>
                <a:gd name="connsiteY63" fmla="*/ 162076 h 319314"/>
                <a:gd name="connsiteX64" fmla="*/ 116115 w 193524"/>
                <a:gd name="connsiteY64" fmla="*/ 31448 h 319314"/>
                <a:gd name="connsiteX65" fmla="*/ 118534 w 193524"/>
                <a:gd name="connsiteY65" fmla="*/ 38705 h 319314"/>
                <a:gd name="connsiteX66" fmla="*/ 123372 w 193524"/>
                <a:gd name="connsiteY66" fmla="*/ 48381 h 319314"/>
                <a:gd name="connsiteX67" fmla="*/ 125791 w 193524"/>
                <a:gd name="connsiteY67" fmla="*/ 58057 h 319314"/>
                <a:gd name="connsiteX68" fmla="*/ 130629 w 193524"/>
                <a:gd name="connsiteY68" fmla="*/ 67733 h 319314"/>
                <a:gd name="connsiteX69" fmla="*/ 133048 w 193524"/>
                <a:gd name="connsiteY69" fmla="*/ 77409 h 319314"/>
                <a:gd name="connsiteX70" fmla="*/ 135467 w 193524"/>
                <a:gd name="connsiteY70" fmla="*/ 84667 h 319314"/>
                <a:gd name="connsiteX71" fmla="*/ 140305 w 193524"/>
                <a:gd name="connsiteY71" fmla="*/ 101600 h 319314"/>
                <a:gd name="connsiteX72" fmla="*/ 142724 w 193524"/>
                <a:gd name="connsiteY72" fmla="*/ 120952 h 319314"/>
                <a:gd name="connsiteX73" fmla="*/ 149981 w 193524"/>
                <a:gd name="connsiteY73" fmla="*/ 152400 h 319314"/>
                <a:gd name="connsiteX74" fmla="*/ 154820 w 193524"/>
                <a:gd name="connsiteY74" fmla="*/ 188686 h 319314"/>
                <a:gd name="connsiteX75" fmla="*/ 157239 w 193524"/>
                <a:gd name="connsiteY75" fmla="*/ 195943 h 319314"/>
                <a:gd name="connsiteX76" fmla="*/ 159658 w 193524"/>
                <a:gd name="connsiteY76" fmla="*/ 208038 h 319314"/>
                <a:gd name="connsiteX77" fmla="*/ 157239 w 193524"/>
                <a:gd name="connsiteY77" fmla="*/ 285448 h 319314"/>
                <a:gd name="connsiteX78" fmla="*/ 154820 w 193524"/>
                <a:gd name="connsiteY78" fmla="*/ 278190 h 319314"/>
                <a:gd name="connsiteX79" fmla="*/ 152400 w 193524"/>
                <a:gd name="connsiteY79" fmla="*/ 268514 h 319314"/>
                <a:gd name="connsiteX80" fmla="*/ 147562 w 193524"/>
                <a:gd name="connsiteY80" fmla="*/ 246743 h 319314"/>
                <a:gd name="connsiteX81" fmla="*/ 145143 w 193524"/>
                <a:gd name="connsiteY81" fmla="*/ 222552 h 319314"/>
                <a:gd name="connsiteX82" fmla="*/ 140305 w 193524"/>
                <a:gd name="connsiteY82" fmla="*/ 205619 h 319314"/>
                <a:gd name="connsiteX83" fmla="*/ 145143 w 193524"/>
                <a:gd name="connsiteY83" fmla="*/ 99181 h 319314"/>
                <a:gd name="connsiteX84" fmla="*/ 147562 w 193524"/>
                <a:gd name="connsiteY84" fmla="*/ 89505 h 319314"/>
                <a:gd name="connsiteX85" fmla="*/ 152400 w 193524"/>
                <a:gd name="connsiteY85" fmla="*/ 67733 h 319314"/>
                <a:gd name="connsiteX86" fmla="*/ 154820 w 193524"/>
                <a:gd name="connsiteY86" fmla="*/ 48381 h 319314"/>
                <a:gd name="connsiteX87" fmla="*/ 157239 w 193524"/>
                <a:gd name="connsiteY87" fmla="*/ 38705 h 319314"/>
                <a:gd name="connsiteX88" fmla="*/ 159658 w 193524"/>
                <a:gd name="connsiteY88" fmla="*/ 24190 h 319314"/>
                <a:gd name="connsiteX89" fmla="*/ 162077 w 193524"/>
                <a:gd name="connsiteY89" fmla="*/ 14514 h 319314"/>
                <a:gd name="connsiteX90" fmla="*/ 164496 w 193524"/>
                <a:gd name="connsiteY90" fmla="*/ 0 h 319314"/>
                <a:gd name="connsiteX91" fmla="*/ 169334 w 193524"/>
                <a:gd name="connsiteY91" fmla="*/ 7257 h 319314"/>
                <a:gd name="connsiteX92" fmla="*/ 176591 w 193524"/>
                <a:gd name="connsiteY92" fmla="*/ 24190 h 319314"/>
                <a:gd name="connsiteX93" fmla="*/ 179010 w 193524"/>
                <a:gd name="connsiteY93" fmla="*/ 31448 h 319314"/>
                <a:gd name="connsiteX94" fmla="*/ 183848 w 193524"/>
                <a:gd name="connsiteY94" fmla="*/ 38705 h 319314"/>
                <a:gd name="connsiteX95" fmla="*/ 186267 w 193524"/>
                <a:gd name="connsiteY95" fmla="*/ 48381 h 319314"/>
                <a:gd name="connsiteX96" fmla="*/ 191105 w 193524"/>
                <a:gd name="connsiteY96" fmla="*/ 74990 h 319314"/>
                <a:gd name="connsiteX97" fmla="*/ 193524 w 193524"/>
                <a:gd name="connsiteY97" fmla="*/ 84667 h 319314"/>
                <a:gd name="connsiteX98" fmla="*/ 191105 w 193524"/>
                <a:gd name="connsiteY98" fmla="*/ 154819 h 319314"/>
                <a:gd name="connsiteX99" fmla="*/ 186267 w 193524"/>
                <a:gd name="connsiteY99" fmla="*/ 186267 h 319314"/>
                <a:gd name="connsiteX100" fmla="*/ 183848 w 193524"/>
                <a:gd name="connsiteY100" fmla="*/ 193524 h 319314"/>
                <a:gd name="connsiteX101" fmla="*/ 176591 w 193524"/>
                <a:gd name="connsiteY101" fmla="*/ 222552 h 319314"/>
                <a:gd name="connsiteX102" fmla="*/ 174172 w 193524"/>
                <a:gd name="connsiteY102" fmla="*/ 229809 h 319314"/>
                <a:gd name="connsiteX103" fmla="*/ 169334 w 193524"/>
                <a:gd name="connsiteY103" fmla="*/ 237067 h 319314"/>
                <a:gd name="connsiteX104" fmla="*/ 164496 w 193524"/>
                <a:gd name="connsiteY104" fmla="*/ 254000 h 319314"/>
                <a:gd name="connsiteX105" fmla="*/ 159658 w 193524"/>
                <a:gd name="connsiteY105" fmla="*/ 261257 h 319314"/>
                <a:gd name="connsiteX106" fmla="*/ 154820 w 193524"/>
                <a:gd name="connsiteY106" fmla="*/ 275771 h 31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93524" h="319314">
                  <a:moveTo>
                    <a:pt x="58058" y="319314"/>
                  </a:moveTo>
                  <a:cubicBezTo>
                    <a:pt x="58864" y="316895"/>
                    <a:pt x="60477" y="314607"/>
                    <a:pt x="60477" y="312057"/>
                  </a:cubicBezTo>
                  <a:cubicBezTo>
                    <a:pt x="60477" y="309507"/>
                    <a:pt x="58611" y="307289"/>
                    <a:pt x="58058" y="304800"/>
                  </a:cubicBezTo>
                  <a:cubicBezTo>
                    <a:pt x="56994" y="300012"/>
                    <a:pt x="56667" y="295082"/>
                    <a:pt x="55639" y="290286"/>
                  </a:cubicBezTo>
                  <a:cubicBezTo>
                    <a:pt x="54246" y="283784"/>
                    <a:pt x="52413" y="277384"/>
                    <a:pt x="50800" y="270933"/>
                  </a:cubicBezTo>
                  <a:cubicBezTo>
                    <a:pt x="49994" y="267708"/>
                    <a:pt x="50225" y="264023"/>
                    <a:pt x="48381" y="261257"/>
                  </a:cubicBezTo>
                  <a:cubicBezTo>
                    <a:pt x="46768" y="258838"/>
                    <a:pt x="44843" y="256600"/>
                    <a:pt x="43543" y="254000"/>
                  </a:cubicBezTo>
                  <a:cubicBezTo>
                    <a:pt x="38837" y="244588"/>
                    <a:pt x="43353" y="247914"/>
                    <a:pt x="38705" y="237067"/>
                  </a:cubicBezTo>
                  <a:cubicBezTo>
                    <a:pt x="37560" y="234395"/>
                    <a:pt x="35480" y="232228"/>
                    <a:pt x="33867" y="229809"/>
                  </a:cubicBezTo>
                  <a:cubicBezTo>
                    <a:pt x="32254" y="223358"/>
                    <a:pt x="29969" y="217039"/>
                    <a:pt x="29029" y="210457"/>
                  </a:cubicBezTo>
                  <a:cubicBezTo>
                    <a:pt x="28223" y="204813"/>
                    <a:pt x="27892" y="199080"/>
                    <a:pt x="26610" y="193524"/>
                  </a:cubicBezTo>
                  <a:cubicBezTo>
                    <a:pt x="25463" y="188555"/>
                    <a:pt x="23009" y="183957"/>
                    <a:pt x="21772" y="179009"/>
                  </a:cubicBezTo>
                  <a:cubicBezTo>
                    <a:pt x="19921" y="171607"/>
                    <a:pt x="20083" y="167644"/>
                    <a:pt x="14515" y="162076"/>
                  </a:cubicBezTo>
                  <a:cubicBezTo>
                    <a:pt x="12459" y="160020"/>
                    <a:pt x="9677" y="158851"/>
                    <a:pt x="7258" y="157238"/>
                  </a:cubicBezTo>
                  <a:cubicBezTo>
                    <a:pt x="2442" y="147605"/>
                    <a:pt x="0" y="145093"/>
                    <a:pt x="0" y="133048"/>
                  </a:cubicBezTo>
                  <a:cubicBezTo>
                    <a:pt x="0" y="130498"/>
                    <a:pt x="1613" y="128209"/>
                    <a:pt x="2420" y="125790"/>
                  </a:cubicBezTo>
                  <a:lnTo>
                    <a:pt x="16934" y="130629"/>
                  </a:lnTo>
                  <a:cubicBezTo>
                    <a:pt x="19353" y="131435"/>
                    <a:pt x="22069" y="131634"/>
                    <a:pt x="24191" y="133048"/>
                  </a:cubicBezTo>
                  <a:lnTo>
                    <a:pt x="38705" y="142724"/>
                  </a:lnTo>
                  <a:lnTo>
                    <a:pt x="45962" y="147562"/>
                  </a:lnTo>
                  <a:cubicBezTo>
                    <a:pt x="47575" y="149981"/>
                    <a:pt x="48984" y="152549"/>
                    <a:pt x="50800" y="154819"/>
                  </a:cubicBezTo>
                  <a:cubicBezTo>
                    <a:pt x="52225" y="156600"/>
                    <a:pt x="54465" y="157701"/>
                    <a:pt x="55639" y="159657"/>
                  </a:cubicBezTo>
                  <a:cubicBezTo>
                    <a:pt x="63430" y="172641"/>
                    <a:pt x="50859" y="162115"/>
                    <a:pt x="65315" y="171752"/>
                  </a:cubicBezTo>
                  <a:cubicBezTo>
                    <a:pt x="66121" y="187073"/>
                    <a:pt x="66345" y="202435"/>
                    <a:pt x="67734" y="217714"/>
                  </a:cubicBezTo>
                  <a:cubicBezTo>
                    <a:pt x="67965" y="220253"/>
                    <a:pt x="68915" y="222742"/>
                    <a:pt x="70153" y="224971"/>
                  </a:cubicBezTo>
                  <a:cubicBezTo>
                    <a:pt x="72977" y="230054"/>
                    <a:pt x="76604" y="234648"/>
                    <a:pt x="79829" y="239486"/>
                  </a:cubicBezTo>
                  <a:lnTo>
                    <a:pt x="84667" y="246743"/>
                  </a:lnTo>
                  <a:cubicBezTo>
                    <a:pt x="86280" y="249162"/>
                    <a:pt x="88205" y="251400"/>
                    <a:pt x="89505" y="254000"/>
                  </a:cubicBezTo>
                  <a:cubicBezTo>
                    <a:pt x="91118" y="257225"/>
                    <a:pt x="92488" y="260584"/>
                    <a:pt x="94343" y="263676"/>
                  </a:cubicBezTo>
                  <a:cubicBezTo>
                    <a:pt x="97335" y="268662"/>
                    <a:pt x="104020" y="278190"/>
                    <a:pt x="104020" y="278190"/>
                  </a:cubicBezTo>
                  <a:cubicBezTo>
                    <a:pt x="109476" y="300017"/>
                    <a:pt x="110961" y="291235"/>
                    <a:pt x="106439" y="304800"/>
                  </a:cubicBezTo>
                  <a:cubicBezTo>
                    <a:pt x="104702" y="297853"/>
                    <a:pt x="102127" y="286502"/>
                    <a:pt x="99181" y="280609"/>
                  </a:cubicBezTo>
                  <a:cubicBezTo>
                    <a:pt x="97568" y="277384"/>
                    <a:pt x="95609" y="274309"/>
                    <a:pt x="94343" y="270933"/>
                  </a:cubicBezTo>
                  <a:cubicBezTo>
                    <a:pt x="93176" y="267820"/>
                    <a:pt x="93091" y="264370"/>
                    <a:pt x="91924" y="261257"/>
                  </a:cubicBezTo>
                  <a:cubicBezTo>
                    <a:pt x="84274" y="240857"/>
                    <a:pt x="89182" y="262225"/>
                    <a:pt x="84667" y="241905"/>
                  </a:cubicBezTo>
                  <a:cubicBezTo>
                    <a:pt x="83775" y="237891"/>
                    <a:pt x="83330" y="233776"/>
                    <a:pt x="82248" y="229809"/>
                  </a:cubicBezTo>
                  <a:cubicBezTo>
                    <a:pt x="80906" y="224889"/>
                    <a:pt x="77410" y="215295"/>
                    <a:pt x="77410" y="215295"/>
                  </a:cubicBezTo>
                  <a:cubicBezTo>
                    <a:pt x="76604" y="172559"/>
                    <a:pt x="76517" y="129803"/>
                    <a:pt x="74991" y="87086"/>
                  </a:cubicBezTo>
                  <a:cubicBezTo>
                    <a:pt x="74900" y="84538"/>
                    <a:pt x="70291" y="78689"/>
                    <a:pt x="72572" y="79829"/>
                  </a:cubicBezTo>
                  <a:cubicBezTo>
                    <a:pt x="74072" y="80579"/>
                    <a:pt x="83002" y="94264"/>
                    <a:pt x="84667" y="96762"/>
                  </a:cubicBezTo>
                  <a:cubicBezTo>
                    <a:pt x="85473" y="99987"/>
                    <a:pt x="85919" y="103325"/>
                    <a:pt x="87086" y="106438"/>
                  </a:cubicBezTo>
                  <a:cubicBezTo>
                    <a:pt x="89717" y="113453"/>
                    <a:pt x="92752" y="117355"/>
                    <a:pt x="96762" y="123371"/>
                  </a:cubicBezTo>
                  <a:cubicBezTo>
                    <a:pt x="97568" y="125790"/>
                    <a:pt x="98040" y="128348"/>
                    <a:pt x="99181" y="130629"/>
                  </a:cubicBezTo>
                  <a:cubicBezTo>
                    <a:pt x="100481" y="133229"/>
                    <a:pt x="102999" y="135164"/>
                    <a:pt x="104020" y="137886"/>
                  </a:cubicBezTo>
                  <a:cubicBezTo>
                    <a:pt x="105464" y="141736"/>
                    <a:pt x="105139" y="146080"/>
                    <a:pt x="106439" y="149981"/>
                  </a:cubicBezTo>
                  <a:cubicBezTo>
                    <a:pt x="107579" y="153402"/>
                    <a:pt x="109857" y="156343"/>
                    <a:pt x="111277" y="159657"/>
                  </a:cubicBezTo>
                  <a:cubicBezTo>
                    <a:pt x="112281" y="162001"/>
                    <a:pt x="112692" y="164570"/>
                    <a:pt x="113696" y="166914"/>
                  </a:cubicBezTo>
                  <a:cubicBezTo>
                    <a:pt x="115116" y="170228"/>
                    <a:pt x="117114" y="173276"/>
                    <a:pt x="118534" y="176590"/>
                  </a:cubicBezTo>
                  <a:cubicBezTo>
                    <a:pt x="119539" y="178934"/>
                    <a:pt x="119948" y="181504"/>
                    <a:pt x="120953" y="183848"/>
                  </a:cubicBezTo>
                  <a:cubicBezTo>
                    <a:pt x="122373" y="187162"/>
                    <a:pt x="124651" y="190103"/>
                    <a:pt x="125791" y="193524"/>
                  </a:cubicBezTo>
                  <a:cubicBezTo>
                    <a:pt x="127894" y="199832"/>
                    <a:pt x="130629" y="212876"/>
                    <a:pt x="130629" y="212876"/>
                  </a:cubicBezTo>
                  <a:cubicBezTo>
                    <a:pt x="136065" y="256363"/>
                    <a:pt x="130139" y="215267"/>
                    <a:pt x="135467" y="241905"/>
                  </a:cubicBezTo>
                  <a:cubicBezTo>
                    <a:pt x="136429" y="246714"/>
                    <a:pt x="136822" y="251631"/>
                    <a:pt x="137886" y="256419"/>
                  </a:cubicBezTo>
                  <a:cubicBezTo>
                    <a:pt x="138439" y="258908"/>
                    <a:pt x="139752" y="261187"/>
                    <a:pt x="140305" y="263676"/>
                  </a:cubicBezTo>
                  <a:cubicBezTo>
                    <a:pt x="141369" y="268464"/>
                    <a:pt x="141847" y="273364"/>
                    <a:pt x="142724" y="278190"/>
                  </a:cubicBezTo>
                  <a:cubicBezTo>
                    <a:pt x="143460" y="282236"/>
                    <a:pt x="144337" y="286254"/>
                    <a:pt x="145143" y="290286"/>
                  </a:cubicBezTo>
                  <a:cubicBezTo>
                    <a:pt x="144337" y="292705"/>
                    <a:pt x="144527" y="299346"/>
                    <a:pt x="142724" y="297543"/>
                  </a:cubicBezTo>
                  <a:cubicBezTo>
                    <a:pt x="139264" y="294083"/>
                    <a:pt x="136727" y="275972"/>
                    <a:pt x="135467" y="270933"/>
                  </a:cubicBezTo>
                  <a:cubicBezTo>
                    <a:pt x="134849" y="268459"/>
                    <a:pt x="133854" y="266095"/>
                    <a:pt x="133048" y="263676"/>
                  </a:cubicBezTo>
                  <a:cubicBezTo>
                    <a:pt x="132242" y="258032"/>
                    <a:pt x="131747" y="252334"/>
                    <a:pt x="130629" y="246743"/>
                  </a:cubicBezTo>
                  <a:cubicBezTo>
                    <a:pt x="129325" y="240223"/>
                    <a:pt x="127095" y="233910"/>
                    <a:pt x="125791" y="227390"/>
                  </a:cubicBezTo>
                  <a:cubicBezTo>
                    <a:pt x="122720" y="212035"/>
                    <a:pt x="124369" y="219284"/>
                    <a:pt x="120953" y="205619"/>
                  </a:cubicBezTo>
                  <a:cubicBezTo>
                    <a:pt x="120147" y="195943"/>
                    <a:pt x="120130" y="186168"/>
                    <a:pt x="118534" y="176590"/>
                  </a:cubicBezTo>
                  <a:cubicBezTo>
                    <a:pt x="117696" y="171560"/>
                    <a:pt x="113696" y="162076"/>
                    <a:pt x="113696" y="162076"/>
                  </a:cubicBezTo>
                  <a:cubicBezTo>
                    <a:pt x="114502" y="118533"/>
                    <a:pt x="114408" y="74965"/>
                    <a:pt x="116115" y="31448"/>
                  </a:cubicBezTo>
                  <a:cubicBezTo>
                    <a:pt x="116215" y="28900"/>
                    <a:pt x="117530" y="36361"/>
                    <a:pt x="118534" y="38705"/>
                  </a:cubicBezTo>
                  <a:cubicBezTo>
                    <a:pt x="119954" y="42019"/>
                    <a:pt x="122106" y="45005"/>
                    <a:pt x="123372" y="48381"/>
                  </a:cubicBezTo>
                  <a:cubicBezTo>
                    <a:pt x="124539" y="51494"/>
                    <a:pt x="124624" y="54944"/>
                    <a:pt x="125791" y="58057"/>
                  </a:cubicBezTo>
                  <a:cubicBezTo>
                    <a:pt x="127057" y="61433"/>
                    <a:pt x="129363" y="64357"/>
                    <a:pt x="130629" y="67733"/>
                  </a:cubicBezTo>
                  <a:cubicBezTo>
                    <a:pt x="131796" y="70846"/>
                    <a:pt x="132135" y="74212"/>
                    <a:pt x="133048" y="77409"/>
                  </a:cubicBezTo>
                  <a:cubicBezTo>
                    <a:pt x="133749" y="79861"/>
                    <a:pt x="134766" y="82215"/>
                    <a:pt x="135467" y="84667"/>
                  </a:cubicBezTo>
                  <a:cubicBezTo>
                    <a:pt x="141539" y="105921"/>
                    <a:pt x="134507" y="84206"/>
                    <a:pt x="140305" y="101600"/>
                  </a:cubicBezTo>
                  <a:cubicBezTo>
                    <a:pt x="141111" y="108051"/>
                    <a:pt x="141526" y="114562"/>
                    <a:pt x="142724" y="120952"/>
                  </a:cubicBezTo>
                  <a:cubicBezTo>
                    <a:pt x="146001" y="138431"/>
                    <a:pt x="147840" y="137410"/>
                    <a:pt x="149981" y="152400"/>
                  </a:cubicBezTo>
                  <a:cubicBezTo>
                    <a:pt x="152079" y="167089"/>
                    <a:pt x="151778" y="175001"/>
                    <a:pt x="154820" y="188686"/>
                  </a:cubicBezTo>
                  <a:cubicBezTo>
                    <a:pt x="155373" y="191175"/>
                    <a:pt x="156621" y="193469"/>
                    <a:pt x="157239" y="195943"/>
                  </a:cubicBezTo>
                  <a:cubicBezTo>
                    <a:pt x="158236" y="199932"/>
                    <a:pt x="158852" y="204006"/>
                    <a:pt x="159658" y="208038"/>
                  </a:cubicBezTo>
                  <a:cubicBezTo>
                    <a:pt x="158852" y="233841"/>
                    <a:pt x="159015" y="259693"/>
                    <a:pt x="157239" y="285448"/>
                  </a:cubicBezTo>
                  <a:cubicBezTo>
                    <a:pt x="157064" y="287992"/>
                    <a:pt x="155521" y="280642"/>
                    <a:pt x="154820" y="278190"/>
                  </a:cubicBezTo>
                  <a:cubicBezTo>
                    <a:pt x="153907" y="274993"/>
                    <a:pt x="153121" y="271759"/>
                    <a:pt x="152400" y="268514"/>
                  </a:cubicBezTo>
                  <a:cubicBezTo>
                    <a:pt x="146247" y="240829"/>
                    <a:pt x="153471" y="270378"/>
                    <a:pt x="147562" y="246743"/>
                  </a:cubicBezTo>
                  <a:cubicBezTo>
                    <a:pt x="146756" y="238679"/>
                    <a:pt x="146289" y="230574"/>
                    <a:pt x="145143" y="222552"/>
                  </a:cubicBezTo>
                  <a:cubicBezTo>
                    <a:pt x="144384" y="217237"/>
                    <a:pt x="142028" y="210788"/>
                    <a:pt x="140305" y="205619"/>
                  </a:cubicBezTo>
                  <a:cubicBezTo>
                    <a:pt x="141223" y="171653"/>
                    <a:pt x="138819" y="133961"/>
                    <a:pt x="145143" y="99181"/>
                  </a:cubicBezTo>
                  <a:cubicBezTo>
                    <a:pt x="145738" y="95910"/>
                    <a:pt x="146910" y="92765"/>
                    <a:pt x="147562" y="89505"/>
                  </a:cubicBezTo>
                  <a:cubicBezTo>
                    <a:pt x="151819" y="68217"/>
                    <a:pt x="147692" y="81857"/>
                    <a:pt x="152400" y="67733"/>
                  </a:cubicBezTo>
                  <a:cubicBezTo>
                    <a:pt x="153207" y="61282"/>
                    <a:pt x="153751" y="54793"/>
                    <a:pt x="154820" y="48381"/>
                  </a:cubicBezTo>
                  <a:cubicBezTo>
                    <a:pt x="155367" y="45102"/>
                    <a:pt x="156587" y="41965"/>
                    <a:pt x="157239" y="38705"/>
                  </a:cubicBezTo>
                  <a:cubicBezTo>
                    <a:pt x="158201" y="33895"/>
                    <a:pt x="158696" y="29000"/>
                    <a:pt x="159658" y="24190"/>
                  </a:cubicBezTo>
                  <a:cubicBezTo>
                    <a:pt x="160310" y="20930"/>
                    <a:pt x="161425" y="17774"/>
                    <a:pt x="162077" y="14514"/>
                  </a:cubicBezTo>
                  <a:cubicBezTo>
                    <a:pt x="163039" y="9705"/>
                    <a:pt x="163690" y="4838"/>
                    <a:pt x="164496" y="0"/>
                  </a:cubicBezTo>
                  <a:cubicBezTo>
                    <a:pt x="166109" y="2419"/>
                    <a:pt x="168189" y="4585"/>
                    <a:pt x="169334" y="7257"/>
                  </a:cubicBezTo>
                  <a:cubicBezTo>
                    <a:pt x="178706" y="29126"/>
                    <a:pt x="164445" y="5971"/>
                    <a:pt x="176591" y="24190"/>
                  </a:cubicBezTo>
                  <a:cubicBezTo>
                    <a:pt x="177397" y="26609"/>
                    <a:pt x="177870" y="29167"/>
                    <a:pt x="179010" y="31448"/>
                  </a:cubicBezTo>
                  <a:cubicBezTo>
                    <a:pt x="180310" y="34048"/>
                    <a:pt x="182703" y="36033"/>
                    <a:pt x="183848" y="38705"/>
                  </a:cubicBezTo>
                  <a:cubicBezTo>
                    <a:pt x="185158" y="41761"/>
                    <a:pt x="185546" y="45136"/>
                    <a:pt x="186267" y="48381"/>
                  </a:cubicBezTo>
                  <a:cubicBezTo>
                    <a:pt x="191454" y="71722"/>
                    <a:pt x="185856" y="48742"/>
                    <a:pt x="191105" y="74990"/>
                  </a:cubicBezTo>
                  <a:cubicBezTo>
                    <a:pt x="191757" y="78250"/>
                    <a:pt x="192718" y="81441"/>
                    <a:pt x="193524" y="84667"/>
                  </a:cubicBezTo>
                  <a:cubicBezTo>
                    <a:pt x="192718" y="108051"/>
                    <a:pt x="192403" y="131457"/>
                    <a:pt x="191105" y="154819"/>
                  </a:cubicBezTo>
                  <a:cubicBezTo>
                    <a:pt x="190962" y="157390"/>
                    <a:pt x="187068" y="182661"/>
                    <a:pt x="186267" y="186267"/>
                  </a:cubicBezTo>
                  <a:cubicBezTo>
                    <a:pt x="185714" y="188756"/>
                    <a:pt x="184401" y="191035"/>
                    <a:pt x="183848" y="193524"/>
                  </a:cubicBezTo>
                  <a:cubicBezTo>
                    <a:pt x="177333" y="222840"/>
                    <a:pt x="186367" y="193224"/>
                    <a:pt x="176591" y="222552"/>
                  </a:cubicBezTo>
                  <a:cubicBezTo>
                    <a:pt x="175785" y="224971"/>
                    <a:pt x="175586" y="227687"/>
                    <a:pt x="174172" y="229809"/>
                  </a:cubicBezTo>
                  <a:cubicBezTo>
                    <a:pt x="172559" y="232228"/>
                    <a:pt x="170634" y="234466"/>
                    <a:pt x="169334" y="237067"/>
                  </a:cubicBezTo>
                  <a:cubicBezTo>
                    <a:pt x="164625" y="246486"/>
                    <a:pt x="169149" y="243143"/>
                    <a:pt x="164496" y="254000"/>
                  </a:cubicBezTo>
                  <a:cubicBezTo>
                    <a:pt x="163351" y="256672"/>
                    <a:pt x="161271" y="258838"/>
                    <a:pt x="159658" y="261257"/>
                  </a:cubicBezTo>
                  <a:cubicBezTo>
                    <a:pt x="156802" y="272682"/>
                    <a:pt x="158726" y="267959"/>
                    <a:pt x="154820" y="275771"/>
                  </a:cubicBezTo>
                </a:path>
              </a:pathLst>
            </a:custGeom>
            <a:solidFill>
              <a:srgbClr val="92D050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Forma livre 46"/>
            <p:cNvSpPr/>
            <p:nvPr/>
          </p:nvSpPr>
          <p:spPr bwMode="auto">
            <a:xfrm>
              <a:off x="3362855" y="4320419"/>
              <a:ext cx="344759" cy="273352"/>
            </a:xfrm>
            <a:custGeom>
              <a:avLst/>
              <a:gdLst>
                <a:gd name="connsiteX0" fmla="*/ 28650 w 344759"/>
                <a:gd name="connsiteY0" fmla="*/ 273352 h 273352"/>
                <a:gd name="connsiteX1" fmla="*/ 23812 w 344759"/>
                <a:gd name="connsiteY1" fmla="*/ 258838 h 273352"/>
                <a:gd name="connsiteX2" fmla="*/ 18974 w 344759"/>
                <a:gd name="connsiteY2" fmla="*/ 234647 h 273352"/>
                <a:gd name="connsiteX3" fmla="*/ 14136 w 344759"/>
                <a:gd name="connsiteY3" fmla="*/ 200781 h 273352"/>
                <a:gd name="connsiteX4" fmla="*/ 9298 w 344759"/>
                <a:gd name="connsiteY4" fmla="*/ 186267 h 273352"/>
                <a:gd name="connsiteX5" fmla="*/ 6879 w 344759"/>
                <a:gd name="connsiteY5" fmla="*/ 179009 h 273352"/>
                <a:gd name="connsiteX6" fmla="*/ 2040 w 344759"/>
                <a:gd name="connsiteY6" fmla="*/ 174171 h 273352"/>
                <a:gd name="connsiteX7" fmla="*/ 11717 w 344759"/>
                <a:gd name="connsiteY7" fmla="*/ 176590 h 273352"/>
                <a:gd name="connsiteX8" fmla="*/ 16555 w 344759"/>
                <a:gd name="connsiteY8" fmla="*/ 186267 h 273352"/>
                <a:gd name="connsiteX9" fmla="*/ 26231 w 344759"/>
                <a:gd name="connsiteY9" fmla="*/ 200781 h 273352"/>
                <a:gd name="connsiteX10" fmla="*/ 28650 w 344759"/>
                <a:gd name="connsiteY10" fmla="*/ 208038 h 273352"/>
                <a:gd name="connsiteX11" fmla="*/ 38326 w 344759"/>
                <a:gd name="connsiteY11" fmla="*/ 222552 h 273352"/>
                <a:gd name="connsiteX12" fmla="*/ 43164 w 344759"/>
                <a:gd name="connsiteY12" fmla="*/ 229809 h 273352"/>
                <a:gd name="connsiteX13" fmla="*/ 45583 w 344759"/>
                <a:gd name="connsiteY13" fmla="*/ 237067 h 273352"/>
                <a:gd name="connsiteX14" fmla="*/ 50421 w 344759"/>
                <a:gd name="connsiteY14" fmla="*/ 246743 h 273352"/>
                <a:gd name="connsiteX15" fmla="*/ 48002 w 344759"/>
                <a:gd name="connsiteY15" fmla="*/ 239486 h 273352"/>
                <a:gd name="connsiteX16" fmla="*/ 45583 w 344759"/>
                <a:gd name="connsiteY16" fmla="*/ 229809 h 273352"/>
                <a:gd name="connsiteX17" fmla="*/ 43164 w 344759"/>
                <a:gd name="connsiteY17" fmla="*/ 222552 h 273352"/>
                <a:gd name="connsiteX18" fmla="*/ 40745 w 344759"/>
                <a:gd name="connsiteY18" fmla="*/ 208038 h 273352"/>
                <a:gd name="connsiteX19" fmla="*/ 43164 w 344759"/>
                <a:gd name="connsiteY19" fmla="*/ 176590 h 273352"/>
                <a:gd name="connsiteX20" fmla="*/ 45583 w 344759"/>
                <a:gd name="connsiteY20" fmla="*/ 183847 h 273352"/>
                <a:gd name="connsiteX21" fmla="*/ 50421 w 344759"/>
                <a:gd name="connsiteY21" fmla="*/ 205619 h 273352"/>
                <a:gd name="connsiteX22" fmla="*/ 57679 w 344759"/>
                <a:gd name="connsiteY22" fmla="*/ 237067 h 273352"/>
                <a:gd name="connsiteX23" fmla="*/ 60098 w 344759"/>
                <a:gd name="connsiteY23" fmla="*/ 244324 h 273352"/>
                <a:gd name="connsiteX24" fmla="*/ 67355 w 344759"/>
                <a:gd name="connsiteY24" fmla="*/ 258838 h 273352"/>
                <a:gd name="connsiteX25" fmla="*/ 69774 w 344759"/>
                <a:gd name="connsiteY25" fmla="*/ 251581 h 273352"/>
                <a:gd name="connsiteX26" fmla="*/ 67355 w 344759"/>
                <a:gd name="connsiteY26" fmla="*/ 244324 h 273352"/>
                <a:gd name="connsiteX27" fmla="*/ 62517 w 344759"/>
                <a:gd name="connsiteY27" fmla="*/ 222552 h 273352"/>
                <a:gd name="connsiteX28" fmla="*/ 60098 w 344759"/>
                <a:gd name="connsiteY28" fmla="*/ 164495 h 273352"/>
                <a:gd name="connsiteX29" fmla="*/ 55259 w 344759"/>
                <a:gd name="connsiteY29" fmla="*/ 125790 h 273352"/>
                <a:gd name="connsiteX30" fmla="*/ 60098 w 344759"/>
                <a:gd name="connsiteY30" fmla="*/ 133047 h 273352"/>
                <a:gd name="connsiteX31" fmla="*/ 64936 w 344759"/>
                <a:gd name="connsiteY31" fmla="*/ 137886 h 273352"/>
                <a:gd name="connsiteX32" fmla="*/ 67355 w 344759"/>
                <a:gd name="connsiteY32" fmla="*/ 145143 h 273352"/>
                <a:gd name="connsiteX33" fmla="*/ 74612 w 344759"/>
                <a:gd name="connsiteY33" fmla="*/ 154819 h 273352"/>
                <a:gd name="connsiteX34" fmla="*/ 86707 w 344759"/>
                <a:gd name="connsiteY34" fmla="*/ 169333 h 273352"/>
                <a:gd name="connsiteX35" fmla="*/ 89126 w 344759"/>
                <a:gd name="connsiteY35" fmla="*/ 176590 h 273352"/>
                <a:gd name="connsiteX36" fmla="*/ 89126 w 344759"/>
                <a:gd name="connsiteY36" fmla="*/ 251581 h 273352"/>
                <a:gd name="connsiteX37" fmla="*/ 89126 w 344759"/>
                <a:gd name="connsiteY37" fmla="*/ 58057 h 273352"/>
                <a:gd name="connsiteX38" fmla="*/ 98802 w 344759"/>
                <a:gd name="connsiteY38" fmla="*/ 72571 h 273352"/>
                <a:gd name="connsiteX39" fmla="*/ 101221 w 344759"/>
                <a:gd name="connsiteY39" fmla="*/ 82247 h 273352"/>
                <a:gd name="connsiteX40" fmla="*/ 106059 w 344759"/>
                <a:gd name="connsiteY40" fmla="*/ 87086 h 273352"/>
                <a:gd name="connsiteX41" fmla="*/ 110898 w 344759"/>
                <a:gd name="connsiteY41" fmla="*/ 101600 h 273352"/>
                <a:gd name="connsiteX42" fmla="*/ 113317 w 344759"/>
                <a:gd name="connsiteY42" fmla="*/ 108857 h 273352"/>
                <a:gd name="connsiteX43" fmla="*/ 122993 w 344759"/>
                <a:gd name="connsiteY43" fmla="*/ 123371 h 273352"/>
                <a:gd name="connsiteX44" fmla="*/ 127831 w 344759"/>
                <a:gd name="connsiteY44" fmla="*/ 130628 h 273352"/>
                <a:gd name="connsiteX45" fmla="*/ 130250 w 344759"/>
                <a:gd name="connsiteY45" fmla="*/ 137886 h 273352"/>
                <a:gd name="connsiteX46" fmla="*/ 135088 w 344759"/>
                <a:gd name="connsiteY46" fmla="*/ 147562 h 273352"/>
                <a:gd name="connsiteX47" fmla="*/ 139926 w 344759"/>
                <a:gd name="connsiteY47" fmla="*/ 171752 h 273352"/>
                <a:gd name="connsiteX48" fmla="*/ 142345 w 344759"/>
                <a:gd name="connsiteY48" fmla="*/ 179009 h 273352"/>
                <a:gd name="connsiteX49" fmla="*/ 139926 w 344759"/>
                <a:gd name="connsiteY49" fmla="*/ 210457 h 273352"/>
                <a:gd name="connsiteX50" fmla="*/ 135088 w 344759"/>
                <a:gd name="connsiteY50" fmla="*/ 217714 h 273352"/>
                <a:gd name="connsiteX51" fmla="*/ 127831 w 344759"/>
                <a:gd name="connsiteY51" fmla="*/ 215295 h 273352"/>
                <a:gd name="connsiteX52" fmla="*/ 125412 w 344759"/>
                <a:gd name="connsiteY52" fmla="*/ 203200 h 273352"/>
                <a:gd name="connsiteX53" fmla="*/ 130250 w 344759"/>
                <a:gd name="connsiteY53" fmla="*/ 125790 h 273352"/>
                <a:gd name="connsiteX54" fmla="*/ 135088 w 344759"/>
                <a:gd name="connsiteY54" fmla="*/ 111276 h 273352"/>
                <a:gd name="connsiteX55" fmla="*/ 137507 w 344759"/>
                <a:gd name="connsiteY55" fmla="*/ 104019 h 273352"/>
                <a:gd name="connsiteX56" fmla="*/ 142345 w 344759"/>
                <a:gd name="connsiteY56" fmla="*/ 96762 h 273352"/>
                <a:gd name="connsiteX57" fmla="*/ 147183 w 344759"/>
                <a:gd name="connsiteY57" fmla="*/ 79828 h 273352"/>
                <a:gd name="connsiteX58" fmla="*/ 152021 w 344759"/>
                <a:gd name="connsiteY58" fmla="*/ 72571 h 273352"/>
                <a:gd name="connsiteX59" fmla="*/ 161698 w 344759"/>
                <a:gd name="connsiteY59" fmla="*/ 58057 h 273352"/>
                <a:gd name="connsiteX60" fmla="*/ 173793 w 344759"/>
                <a:gd name="connsiteY60" fmla="*/ 36286 h 273352"/>
                <a:gd name="connsiteX61" fmla="*/ 183469 w 344759"/>
                <a:gd name="connsiteY61" fmla="*/ 21771 h 273352"/>
                <a:gd name="connsiteX62" fmla="*/ 185888 w 344759"/>
                <a:gd name="connsiteY62" fmla="*/ 14514 h 273352"/>
                <a:gd name="connsiteX63" fmla="*/ 197983 w 344759"/>
                <a:gd name="connsiteY63" fmla="*/ 0 h 273352"/>
                <a:gd name="connsiteX64" fmla="*/ 200402 w 344759"/>
                <a:gd name="connsiteY64" fmla="*/ 9676 h 273352"/>
                <a:gd name="connsiteX65" fmla="*/ 195564 w 344759"/>
                <a:gd name="connsiteY65" fmla="*/ 43543 h 273352"/>
                <a:gd name="connsiteX66" fmla="*/ 193145 w 344759"/>
                <a:gd name="connsiteY66" fmla="*/ 55638 h 273352"/>
                <a:gd name="connsiteX67" fmla="*/ 190726 w 344759"/>
                <a:gd name="connsiteY67" fmla="*/ 65314 h 273352"/>
                <a:gd name="connsiteX68" fmla="*/ 188307 w 344759"/>
                <a:gd name="connsiteY68" fmla="*/ 118533 h 273352"/>
                <a:gd name="connsiteX69" fmla="*/ 185888 w 344759"/>
                <a:gd name="connsiteY69" fmla="*/ 128209 h 273352"/>
                <a:gd name="connsiteX70" fmla="*/ 181050 w 344759"/>
                <a:gd name="connsiteY70" fmla="*/ 149981 h 273352"/>
                <a:gd name="connsiteX71" fmla="*/ 176212 w 344759"/>
                <a:gd name="connsiteY71" fmla="*/ 164495 h 273352"/>
                <a:gd name="connsiteX72" fmla="*/ 171374 w 344759"/>
                <a:gd name="connsiteY72" fmla="*/ 174171 h 273352"/>
                <a:gd name="connsiteX73" fmla="*/ 164117 w 344759"/>
                <a:gd name="connsiteY73" fmla="*/ 188686 h 273352"/>
                <a:gd name="connsiteX74" fmla="*/ 161698 w 344759"/>
                <a:gd name="connsiteY74" fmla="*/ 205619 h 273352"/>
                <a:gd name="connsiteX75" fmla="*/ 164117 w 344759"/>
                <a:gd name="connsiteY75" fmla="*/ 181428 h 273352"/>
                <a:gd name="connsiteX76" fmla="*/ 168955 w 344759"/>
                <a:gd name="connsiteY76" fmla="*/ 174171 h 273352"/>
                <a:gd name="connsiteX77" fmla="*/ 171374 w 344759"/>
                <a:gd name="connsiteY77" fmla="*/ 164495 h 273352"/>
                <a:gd name="connsiteX78" fmla="*/ 173793 w 344759"/>
                <a:gd name="connsiteY78" fmla="*/ 157238 h 273352"/>
                <a:gd name="connsiteX79" fmla="*/ 176212 w 344759"/>
                <a:gd name="connsiteY79" fmla="*/ 145143 h 273352"/>
                <a:gd name="connsiteX80" fmla="*/ 183469 w 344759"/>
                <a:gd name="connsiteY80" fmla="*/ 135467 h 273352"/>
                <a:gd name="connsiteX81" fmla="*/ 197983 w 344759"/>
                <a:gd name="connsiteY81" fmla="*/ 106438 h 273352"/>
                <a:gd name="connsiteX82" fmla="*/ 202821 w 344759"/>
                <a:gd name="connsiteY82" fmla="*/ 99181 h 273352"/>
                <a:gd name="connsiteX83" fmla="*/ 217336 w 344759"/>
                <a:gd name="connsiteY83" fmla="*/ 84667 h 273352"/>
                <a:gd name="connsiteX84" fmla="*/ 229431 w 344759"/>
                <a:gd name="connsiteY84" fmla="*/ 70152 h 273352"/>
                <a:gd name="connsiteX85" fmla="*/ 251202 w 344759"/>
                <a:gd name="connsiteY85" fmla="*/ 58057 h 273352"/>
                <a:gd name="connsiteX86" fmla="*/ 265717 w 344759"/>
                <a:gd name="connsiteY86" fmla="*/ 45962 h 273352"/>
                <a:gd name="connsiteX87" fmla="*/ 275393 w 344759"/>
                <a:gd name="connsiteY87" fmla="*/ 31447 h 273352"/>
                <a:gd name="connsiteX88" fmla="*/ 277812 w 344759"/>
                <a:gd name="connsiteY88" fmla="*/ 38705 h 273352"/>
                <a:gd name="connsiteX89" fmla="*/ 272974 w 344759"/>
                <a:gd name="connsiteY89" fmla="*/ 53219 h 273352"/>
                <a:gd name="connsiteX90" fmla="*/ 260879 w 344759"/>
                <a:gd name="connsiteY90" fmla="*/ 70152 h 273352"/>
                <a:gd name="connsiteX91" fmla="*/ 256040 w 344759"/>
                <a:gd name="connsiteY91" fmla="*/ 84667 h 273352"/>
                <a:gd name="connsiteX92" fmla="*/ 241526 w 344759"/>
                <a:gd name="connsiteY92" fmla="*/ 101600 h 273352"/>
                <a:gd name="connsiteX93" fmla="*/ 234269 w 344759"/>
                <a:gd name="connsiteY93" fmla="*/ 118533 h 273352"/>
                <a:gd name="connsiteX94" fmla="*/ 229431 w 344759"/>
                <a:gd name="connsiteY94" fmla="*/ 133047 h 273352"/>
                <a:gd name="connsiteX95" fmla="*/ 224593 w 344759"/>
                <a:gd name="connsiteY95" fmla="*/ 142724 h 273352"/>
                <a:gd name="connsiteX96" fmla="*/ 222174 w 344759"/>
                <a:gd name="connsiteY96" fmla="*/ 152400 h 273352"/>
                <a:gd name="connsiteX97" fmla="*/ 219755 w 344759"/>
                <a:gd name="connsiteY97" fmla="*/ 159657 h 273352"/>
                <a:gd name="connsiteX98" fmla="*/ 217336 w 344759"/>
                <a:gd name="connsiteY98" fmla="*/ 169333 h 273352"/>
                <a:gd name="connsiteX99" fmla="*/ 214917 w 344759"/>
                <a:gd name="connsiteY99" fmla="*/ 176590 h 273352"/>
                <a:gd name="connsiteX100" fmla="*/ 210079 w 344759"/>
                <a:gd name="connsiteY100" fmla="*/ 203200 h 273352"/>
                <a:gd name="connsiteX101" fmla="*/ 212498 w 344759"/>
                <a:gd name="connsiteY101" fmla="*/ 191105 h 273352"/>
                <a:gd name="connsiteX102" fmla="*/ 217336 w 344759"/>
                <a:gd name="connsiteY102" fmla="*/ 183847 h 273352"/>
                <a:gd name="connsiteX103" fmla="*/ 222174 w 344759"/>
                <a:gd name="connsiteY103" fmla="*/ 169333 h 273352"/>
                <a:gd name="connsiteX104" fmla="*/ 229431 w 344759"/>
                <a:gd name="connsiteY104" fmla="*/ 159657 h 273352"/>
                <a:gd name="connsiteX105" fmla="*/ 239107 w 344759"/>
                <a:gd name="connsiteY105" fmla="*/ 145143 h 273352"/>
                <a:gd name="connsiteX106" fmla="*/ 258459 w 344759"/>
                <a:gd name="connsiteY106" fmla="*/ 125790 h 273352"/>
                <a:gd name="connsiteX107" fmla="*/ 270555 w 344759"/>
                <a:gd name="connsiteY107" fmla="*/ 116114 h 273352"/>
                <a:gd name="connsiteX108" fmla="*/ 277812 w 344759"/>
                <a:gd name="connsiteY108" fmla="*/ 113695 h 273352"/>
                <a:gd name="connsiteX109" fmla="*/ 299583 w 344759"/>
                <a:gd name="connsiteY109" fmla="*/ 99181 h 273352"/>
                <a:gd name="connsiteX110" fmla="*/ 306840 w 344759"/>
                <a:gd name="connsiteY110" fmla="*/ 94343 h 273352"/>
                <a:gd name="connsiteX111" fmla="*/ 311679 w 344759"/>
                <a:gd name="connsiteY111" fmla="*/ 89505 h 273352"/>
                <a:gd name="connsiteX112" fmla="*/ 316517 w 344759"/>
                <a:gd name="connsiteY112" fmla="*/ 82247 h 273352"/>
                <a:gd name="connsiteX113" fmla="*/ 323774 w 344759"/>
                <a:gd name="connsiteY113" fmla="*/ 77409 h 273352"/>
                <a:gd name="connsiteX114" fmla="*/ 321355 w 344759"/>
                <a:gd name="connsiteY114" fmla="*/ 84667 h 273352"/>
                <a:gd name="connsiteX115" fmla="*/ 306840 w 344759"/>
                <a:gd name="connsiteY115" fmla="*/ 106438 h 273352"/>
                <a:gd name="connsiteX116" fmla="*/ 302002 w 344759"/>
                <a:gd name="connsiteY116" fmla="*/ 113695 h 273352"/>
                <a:gd name="connsiteX117" fmla="*/ 287488 w 344759"/>
                <a:gd name="connsiteY117" fmla="*/ 125790 h 273352"/>
                <a:gd name="connsiteX118" fmla="*/ 272974 w 344759"/>
                <a:gd name="connsiteY118" fmla="*/ 145143 h 273352"/>
                <a:gd name="connsiteX119" fmla="*/ 263298 w 344759"/>
                <a:gd name="connsiteY119" fmla="*/ 164495 h 273352"/>
                <a:gd name="connsiteX120" fmla="*/ 260879 w 344759"/>
                <a:gd name="connsiteY120" fmla="*/ 171752 h 273352"/>
                <a:gd name="connsiteX121" fmla="*/ 256040 w 344759"/>
                <a:gd name="connsiteY121" fmla="*/ 181428 h 273352"/>
                <a:gd name="connsiteX122" fmla="*/ 251202 w 344759"/>
                <a:gd name="connsiteY122" fmla="*/ 198362 h 273352"/>
                <a:gd name="connsiteX123" fmla="*/ 248783 w 344759"/>
                <a:gd name="connsiteY123" fmla="*/ 212876 h 273352"/>
                <a:gd name="connsiteX124" fmla="*/ 253621 w 344759"/>
                <a:gd name="connsiteY124" fmla="*/ 198362 h 273352"/>
                <a:gd name="connsiteX125" fmla="*/ 258459 w 344759"/>
                <a:gd name="connsiteY125" fmla="*/ 191105 h 273352"/>
                <a:gd name="connsiteX126" fmla="*/ 260879 w 344759"/>
                <a:gd name="connsiteY126" fmla="*/ 183847 h 273352"/>
                <a:gd name="connsiteX127" fmla="*/ 268136 w 344759"/>
                <a:gd name="connsiteY127" fmla="*/ 179009 h 273352"/>
                <a:gd name="connsiteX128" fmla="*/ 282650 w 344759"/>
                <a:gd name="connsiteY128" fmla="*/ 159657 h 273352"/>
                <a:gd name="connsiteX129" fmla="*/ 287488 w 344759"/>
                <a:gd name="connsiteY129" fmla="*/ 149981 h 273352"/>
                <a:gd name="connsiteX130" fmla="*/ 302002 w 344759"/>
                <a:gd name="connsiteY130" fmla="*/ 140305 h 273352"/>
                <a:gd name="connsiteX131" fmla="*/ 309259 w 344759"/>
                <a:gd name="connsiteY131" fmla="*/ 133047 h 273352"/>
                <a:gd name="connsiteX132" fmla="*/ 328612 w 344759"/>
                <a:gd name="connsiteY132" fmla="*/ 123371 h 273352"/>
                <a:gd name="connsiteX133" fmla="*/ 335869 w 344759"/>
                <a:gd name="connsiteY133" fmla="*/ 120952 h 273352"/>
                <a:gd name="connsiteX134" fmla="*/ 343126 w 344759"/>
                <a:gd name="connsiteY134" fmla="*/ 116114 h 273352"/>
                <a:gd name="connsiteX135" fmla="*/ 340707 w 344759"/>
                <a:gd name="connsiteY135" fmla="*/ 125790 h 273352"/>
                <a:gd name="connsiteX136" fmla="*/ 331031 w 344759"/>
                <a:gd name="connsiteY136" fmla="*/ 142724 h 273352"/>
                <a:gd name="connsiteX137" fmla="*/ 328612 w 344759"/>
                <a:gd name="connsiteY137" fmla="*/ 149981 h 273352"/>
                <a:gd name="connsiteX138" fmla="*/ 323774 w 344759"/>
                <a:gd name="connsiteY138" fmla="*/ 157238 h 273352"/>
                <a:gd name="connsiteX139" fmla="*/ 321355 w 344759"/>
                <a:gd name="connsiteY139" fmla="*/ 164495 h 273352"/>
                <a:gd name="connsiteX140" fmla="*/ 314098 w 344759"/>
                <a:gd name="connsiteY140" fmla="*/ 171752 h 273352"/>
                <a:gd name="connsiteX141" fmla="*/ 306840 w 344759"/>
                <a:gd name="connsiteY141" fmla="*/ 183847 h 273352"/>
                <a:gd name="connsiteX142" fmla="*/ 304421 w 344759"/>
                <a:gd name="connsiteY142" fmla="*/ 191105 h 273352"/>
                <a:gd name="connsiteX143" fmla="*/ 299583 w 344759"/>
                <a:gd name="connsiteY143" fmla="*/ 198362 h 273352"/>
                <a:gd name="connsiteX144" fmla="*/ 297164 w 344759"/>
                <a:gd name="connsiteY144" fmla="*/ 205619 h 273352"/>
                <a:gd name="connsiteX145" fmla="*/ 292326 w 344759"/>
                <a:gd name="connsiteY145" fmla="*/ 212876 h 273352"/>
                <a:gd name="connsiteX146" fmla="*/ 294745 w 344759"/>
                <a:gd name="connsiteY146" fmla="*/ 205619 h 273352"/>
                <a:gd name="connsiteX147" fmla="*/ 299583 w 344759"/>
                <a:gd name="connsiteY147" fmla="*/ 198362 h 273352"/>
                <a:gd name="connsiteX148" fmla="*/ 309259 w 344759"/>
                <a:gd name="connsiteY148" fmla="*/ 181428 h 273352"/>
                <a:gd name="connsiteX149" fmla="*/ 316517 w 344759"/>
                <a:gd name="connsiteY149" fmla="*/ 162076 h 273352"/>
                <a:gd name="connsiteX150" fmla="*/ 331031 w 344759"/>
                <a:gd name="connsiteY150" fmla="*/ 152400 h 273352"/>
                <a:gd name="connsiteX151" fmla="*/ 338288 w 344759"/>
                <a:gd name="connsiteY151" fmla="*/ 147562 h 273352"/>
                <a:gd name="connsiteX152" fmla="*/ 343126 w 344759"/>
                <a:gd name="connsiteY152" fmla="*/ 154819 h 273352"/>
                <a:gd name="connsiteX153" fmla="*/ 335869 w 344759"/>
                <a:gd name="connsiteY153" fmla="*/ 176590 h 273352"/>
                <a:gd name="connsiteX154" fmla="*/ 333450 w 344759"/>
                <a:gd name="connsiteY154" fmla="*/ 183847 h 273352"/>
                <a:gd name="connsiteX155" fmla="*/ 321355 w 344759"/>
                <a:gd name="connsiteY155" fmla="*/ 195943 h 273352"/>
                <a:gd name="connsiteX156" fmla="*/ 311679 w 344759"/>
                <a:gd name="connsiteY156" fmla="*/ 210457 h 273352"/>
                <a:gd name="connsiteX157" fmla="*/ 309259 w 344759"/>
                <a:gd name="connsiteY157" fmla="*/ 217714 h 273352"/>
                <a:gd name="connsiteX158" fmla="*/ 299583 w 344759"/>
                <a:gd name="connsiteY158" fmla="*/ 227390 h 27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344759" h="273352">
                  <a:moveTo>
                    <a:pt x="28650" y="273352"/>
                  </a:moveTo>
                  <a:cubicBezTo>
                    <a:pt x="27037" y="268514"/>
                    <a:pt x="24533" y="263886"/>
                    <a:pt x="23812" y="258838"/>
                  </a:cubicBezTo>
                  <a:cubicBezTo>
                    <a:pt x="21032" y="239380"/>
                    <a:pt x="23196" y="247314"/>
                    <a:pt x="18974" y="234647"/>
                  </a:cubicBezTo>
                  <a:cubicBezTo>
                    <a:pt x="17361" y="223358"/>
                    <a:pt x="17742" y="211599"/>
                    <a:pt x="14136" y="200781"/>
                  </a:cubicBezTo>
                  <a:lnTo>
                    <a:pt x="9298" y="186267"/>
                  </a:lnTo>
                  <a:cubicBezTo>
                    <a:pt x="8492" y="183848"/>
                    <a:pt x="8682" y="180812"/>
                    <a:pt x="6879" y="179009"/>
                  </a:cubicBezTo>
                  <a:cubicBezTo>
                    <a:pt x="5266" y="177396"/>
                    <a:pt x="0" y="175191"/>
                    <a:pt x="2040" y="174171"/>
                  </a:cubicBezTo>
                  <a:cubicBezTo>
                    <a:pt x="5014" y="172684"/>
                    <a:pt x="8491" y="175784"/>
                    <a:pt x="11717" y="176590"/>
                  </a:cubicBezTo>
                  <a:cubicBezTo>
                    <a:pt x="13330" y="179816"/>
                    <a:pt x="14700" y="183175"/>
                    <a:pt x="16555" y="186267"/>
                  </a:cubicBezTo>
                  <a:cubicBezTo>
                    <a:pt x="19546" y="191253"/>
                    <a:pt x="24392" y="195265"/>
                    <a:pt x="26231" y="200781"/>
                  </a:cubicBezTo>
                  <a:cubicBezTo>
                    <a:pt x="27037" y="203200"/>
                    <a:pt x="27412" y="205809"/>
                    <a:pt x="28650" y="208038"/>
                  </a:cubicBezTo>
                  <a:cubicBezTo>
                    <a:pt x="31474" y="213121"/>
                    <a:pt x="35101" y="217714"/>
                    <a:pt x="38326" y="222552"/>
                  </a:cubicBezTo>
                  <a:lnTo>
                    <a:pt x="43164" y="229809"/>
                  </a:lnTo>
                  <a:cubicBezTo>
                    <a:pt x="43970" y="232228"/>
                    <a:pt x="44578" y="234723"/>
                    <a:pt x="45583" y="237067"/>
                  </a:cubicBezTo>
                  <a:cubicBezTo>
                    <a:pt x="47003" y="240381"/>
                    <a:pt x="51561" y="250164"/>
                    <a:pt x="50421" y="246743"/>
                  </a:cubicBezTo>
                  <a:cubicBezTo>
                    <a:pt x="49615" y="244324"/>
                    <a:pt x="48702" y="241938"/>
                    <a:pt x="48002" y="239486"/>
                  </a:cubicBezTo>
                  <a:cubicBezTo>
                    <a:pt x="47089" y="236289"/>
                    <a:pt x="46496" y="233006"/>
                    <a:pt x="45583" y="229809"/>
                  </a:cubicBezTo>
                  <a:cubicBezTo>
                    <a:pt x="44883" y="227357"/>
                    <a:pt x="43717" y="225041"/>
                    <a:pt x="43164" y="222552"/>
                  </a:cubicBezTo>
                  <a:cubicBezTo>
                    <a:pt x="42100" y="217764"/>
                    <a:pt x="41551" y="212876"/>
                    <a:pt x="40745" y="208038"/>
                  </a:cubicBezTo>
                  <a:cubicBezTo>
                    <a:pt x="41551" y="197555"/>
                    <a:pt x="41102" y="186899"/>
                    <a:pt x="43164" y="176590"/>
                  </a:cubicBezTo>
                  <a:cubicBezTo>
                    <a:pt x="43664" y="174090"/>
                    <a:pt x="45030" y="181358"/>
                    <a:pt x="45583" y="183847"/>
                  </a:cubicBezTo>
                  <a:cubicBezTo>
                    <a:pt x="51259" y="209392"/>
                    <a:pt x="44975" y="189282"/>
                    <a:pt x="50421" y="205619"/>
                  </a:cubicBezTo>
                  <a:cubicBezTo>
                    <a:pt x="53562" y="227603"/>
                    <a:pt x="51037" y="217141"/>
                    <a:pt x="57679" y="237067"/>
                  </a:cubicBezTo>
                  <a:cubicBezTo>
                    <a:pt x="58485" y="239486"/>
                    <a:pt x="58684" y="242202"/>
                    <a:pt x="60098" y="244324"/>
                  </a:cubicBezTo>
                  <a:cubicBezTo>
                    <a:pt x="66350" y="253703"/>
                    <a:pt x="64017" y="248823"/>
                    <a:pt x="67355" y="258838"/>
                  </a:cubicBezTo>
                  <a:cubicBezTo>
                    <a:pt x="68161" y="256419"/>
                    <a:pt x="69774" y="254131"/>
                    <a:pt x="69774" y="251581"/>
                  </a:cubicBezTo>
                  <a:cubicBezTo>
                    <a:pt x="69774" y="249031"/>
                    <a:pt x="67908" y="246813"/>
                    <a:pt x="67355" y="244324"/>
                  </a:cubicBezTo>
                  <a:cubicBezTo>
                    <a:pt x="61679" y="218779"/>
                    <a:pt x="67963" y="238889"/>
                    <a:pt x="62517" y="222552"/>
                  </a:cubicBezTo>
                  <a:cubicBezTo>
                    <a:pt x="61711" y="203200"/>
                    <a:pt x="61478" y="183815"/>
                    <a:pt x="60098" y="164495"/>
                  </a:cubicBezTo>
                  <a:cubicBezTo>
                    <a:pt x="58242" y="138515"/>
                    <a:pt x="49432" y="178237"/>
                    <a:pt x="55259" y="125790"/>
                  </a:cubicBezTo>
                  <a:cubicBezTo>
                    <a:pt x="55580" y="122900"/>
                    <a:pt x="58282" y="130777"/>
                    <a:pt x="60098" y="133047"/>
                  </a:cubicBezTo>
                  <a:cubicBezTo>
                    <a:pt x="61523" y="134828"/>
                    <a:pt x="63323" y="136273"/>
                    <a:pt x="64936" y="137886"/>
                  </a:cubicBezTo>
                  <a:cubicBezTo>
                    <a:pt x="65742" y="140305"/>
                    <a:pt x="66090" y="142929"/>
                    <a:pt x="67355" y="145143"/>
                  </a:cubicBezTo>
                  <a:cubicBezTo>
                    <a:pt x="69355" y="148643"/>
                    <a:pt x="72269" y="151538"/>
                    <a:pt x="74612" y="154819"/>
                  </a:cubicBezTo>
                  <a:cubicBezTo>
                    <a:pt x="83032" y="166606"/>
                    <a:pt x="75413" y="158039"/>
                    <a:pt x="86707" y="169333"/>
                  </a:cubicBezTo>
                  <a:cubicBezTo>
                    <a:pt x="87513" y="171752"/>
                    <a:pt x="88508" y="174116"/>
                    <a:pt x="89126" y="176590"/>
                  </a:cubicBezTo>
                  <a:cubicBezTo>
                    <a:pt x="95877" y="203596"/>
                    <a:pt x="90592" y="213474"/>
                    <a:pt x="89126" y="251581"/>
                  </a:cubicBezTo>
                  <a:cubicBezTo>
                    <a:pt x="72303" y="184288"/>
                    <a:pt x="78180" y="211298"/>
                    <a:pt x="89126" y="58057"/>
                  </a:cubicBezTo>
                  <a:cubicBezTo>
                    <a:pt x="89540" y="52257"/>
                    <a:pt x="98802" y="72571"/>
                    <a:pt x="98802" y="72571"/>
                  </a:cubicBezTo>
                  <a:cubicBezTo>
                    <a:pt x="99608" y="75796"/>
                    <a:pt x="99734" y="79273"/>
                    <a:pt x="101221" y="82247"/>
                  </a:cubicBezTo>
                  <a:cubicBezTo>
                    <a:pt x="102241" y="84287"/>
                    <a:pt x="105039" y="85046"/>
                    <a:pt x="106059" y="87086"/>
                  </a:cubicBezTo>
                  <a:cubicBezTo>
                    <a:pt x="108340" y="91647"/>
                    <a:pt x="109285" y="96762"/>
                    <a:pt x="110898" y="101600"/>
                  </a:cubicBezTo>
                  <a:cubicBezTo>
                    <a:pt x="111704" y="104019"/>
                    <a:pt x="111903" y="106735"/>
                    <a:pt x="113317" y="108857"/>
                  </a:cubicBezTo>
                  <a:lnTo>
                    <a:pt x="122993" y="123371"/>
                  </a:lnTo>
                  <a:lnTo>
                    <a:pt x="127831" y="130628"/>
                  </a:lnTo>
                  <a:cubicBezTo>
                    <a:pt x="128637" y="133047"/>
                    <a:pt x="129245" y="135542"/>
                    <a:pt x="130250" y="137886"/>
                  </a:cubicBezTo>
                  <a:cubicBezTo>
                    <a:pt x="131670" y="141200"/>
                    <a:pt x="133822" y="144186"/>
                    <a:pt x="135088" y="147562"/>
                  </a:cubicBezTo>
                  <a:cubicBezTo>
                    <a:pt x="137717" y="154572"/>
                    <a:pt x="138406" y="164911"/>
                    <a:pt x="139926" y="171752"/>
                  </a:cubicBezTo>
                  <a:cubicBezTo>
                    <a:pt x="140479" y="174241"/>
                    <a:pt x="141539" y="176590"/>
                    <a:pt x="142345" y="179009"/>
                  </a:cubicBezTo>
                  <a:cubicBezTo>
                    <a:pt x="141539" y="189492"/>
                    <a:pt x="141863" y="200123"/>
                    <a:pt x="139926" y="210457"/>
                  </a:cubicBezTo>
                  <a:cubicBezTo>
                    <a:pt x="139390" y="213314"/>
                    <a:pt x="137787" y="216634"/>
                    <a:pt x="135088" y="217714"/>
                  </a:cubicBezTo>
                  <a:cubicBezTo>
                    <a:pt x="132721" y="218661"/>
                    <a:pt x="130250" y="216101"/>
                    <a:pt x="127831" y="215295"/>
                  </a:cubicBezTo>
                  <a:cubicBezTo>
                    <a:pt x="127025" y="211263"/>
                    <a:pt x="125412" y="207312"/>
                    <a:pt x="125412" y="203200"/>
                  </a:cubicBezTo>
                  <a:cubicBezTo>
                    <a:pt x="125412" y="176394"/>
                    <a:pt x="122726" y="150872"/>
                    <a:pt x="130250" y="125790"/>
                  </a:cubicBezTo>
                  <a:cubicBezTo>
                    <a:pt x="131715" y="120905"/>
                    <a:pt x="133475" y="116114"/>
                    <a:pt x="135088" y="111276"/>
                  </a:cubicBezTo>
                  <a:cubicBezTo>
                    <a:pt x="135894" y="108857"/>
                    <a:pt x="136093" y="106141"/>
                    <a:pt x="137507" y="104019"/>
                  </a:cubicBezTo>
                  <a:cubicBezTo>
                    <a:pt x="139120" y="101600"/>
                    <a:pt x="141045" y="99362"/>
                    <a:pt x="142345" y="96762"/>
                  </a:cubicBezTo>
                  <a:cubicBezTo>
                    <a:pt x="147052" y="87348"/>
                    <a:pt x="142533" y="90679"/>
                    <a:pt x="147183" y="79828"/>
                  </a:cubicBezTo>
                  <a:cubicBezTo>
                    <a:pt x="148328" y="77156"/>
                    <a:pt x="150579" y="75095"/>
                    <a:pt x="152021" y="72571"/>
                  </a:cubicBezTo>
                  <a:cubicBezTo>
                    <a:pt x="159831" y="58903"/>
                    <a:pt x="153074" y="66679"/>
                    <a:pt x="161698" y="58057"/>
                  </a:cubicBezTo>
                  <a:cubicBezTo>
                    <a:pt x="167618" y="40298"/>
                    <a:pt x="162930" y="47149"/>
                    <a:pt x="173793" y="36286"/>
                  </a:cubicBezTo>
                  <a:cubicBezTo>
                    <a:pt x="179544" y="19030"/>
                    <a:pt x="171390" y="39890"/>
                    <a:pt x="183469" y="21771"/>
                  </a:cubicBezTo>
                  <a:cubicBezTo>
                    <a:pt x="184883" y="19649"/>
                    <a:pt x="184748" y="16795"/>
                    <a:pt x="185888" y="14514"/>
                  </a:cubicBezTo>
                  <a:cubicBezTo>
                    <a:pt x="189256" y="7778"/>
                    <a:pt x="192633" y="5350"/>
                    <a:pt x="197983" y="0"/>
                  </a:cubicBezTo>
                  <a:cubicBezTo>
                    <a:pt x="198789" y="3225"/>
                    <a:pt x="200402" y="6351"/>
                    <a:pt x="200402" y="9676"/>
                  </a:cubicBezTo>
                  <a:cubicBezTo>
                    <a:pt x="200402" y="46514"/>
                    <a:pt x="200041" y="25635"/>
                    <a:pt x="195564" y="43543"/>
                  </a:cubicBezTo>
                  <a:cubicBezTo>
                    <a:pt x="194567" y="47532"/>
                    <a:pt x="194037" y="51624"/>
                    <a:pt x="193145" y="55638"/>
                  </a:cubicBezTo>
                  <a:cubicBezTo>
                    <a:pt x="192424" y="58883"/>
                    <a:pt x="191532" y="62089"/>
                    <a:pt x="190726" y="65314"/>
                  </a:cubicBezTo>
                  <a:cubicBezTo>
                    <a:pt x="189920" y="83054"/>
                    <a:pt x="189669" y="100827"/>
                    <a:pt x="188307" y="118533"/>
                  </a:cubicBezTo>
                  <a:cubicBezTo>
                    <a:pt x="188052" y="121848"/>
                    <a:pt x="186609" y="124964"/>
                    <a:pt x="185888" y="128209"/>
                  </a:cubicBezTo>
                  <a:cubicBezTo>
                    <a:pt x="183915" y="137090"/>
                    <a:pt x="183579" y="141551"/>
                    <a:pt x="181050" y="149981"/>
                  </a:cubicBezTo>
                  <a:cubicBezTo>
                    <a:pt x="179585" y="154866"/>
                    <a:pt x="178493" y="159934"/>
                    <a:pt x="176212" y="164495"/>
                  </a:cubicBezTo>
                  <a:cubicBezTo>
                    <a:pt x="174599" y="167720"/>
                    <a:pt x="172794" y="170857"/>
                    <a:pt x="171374" y="174171"/>
                  </a:cubicBezTo>
                  <a:cubicBezTo>
                    <a:pt x="165364" y="188194"/>
                    <a:pt x="173415" y="174736"/>
                    <a:pt x="164117" y="188686"/>
                  </a:cubicBezTo>
                  <a:cubicBezTo>
                    <a:pt x="163311" y="194330"/>
                    <a:pt x="161698" y="211321"/>
                    <a:pt x="161698" y="205619"/>
                  </a:cubicBezTo>
                  <a:cubicBezTo>
                    <a:pt x="161698" y="197515"/>
                    <a:pt x="162295" y="189324"/>
                    <a:pt x="164117" y="181428"/>
                  </a:cubicBezTo>
                  <a:cubicBezTo>
                    <a:pt x="164771" y="178595"/>
                    <a:pt x="167342" y="176590"/>
                    <a:pt x="168955" y="174171"/>
                  </a:cubicBezTo>
                  <a:cubicBezTo>
                    <a:pt x="169761" y="170946"/>
                    <a:pt x="170461" y="167692"/>
                    <a:pt x="171374" y="164495"/>
                  </a:cubicBezTo>
                  <a:cubicBezTo>
                    <a:pt x="172074" y="162043"/>
                    <a:pt x="173175" y="159712"/>
                    <a:pt x="173793" y="157238"/>
                  </a:cubicBezTo>
                  <a:cubicBezTo>
                    <a:pt x="174790" y="153249"/>
                    <a:pt x="174542" y="148900"/>
                    <a:pt x="176212" y="145143"/>
                  </a:cubicBezTo>
                  <a:cubicBezTo>
                    <a:pt x="177849" y="141459"/>
                    <a:pt x="181050" y="138692"/>
                    <a:pt x="183469" y="135467"/>
                  </a:cubicBezTo>
                  <a:cubicBezTo>
                    <a:pt x="190146" y="115436"/>
                    <a:pt x="185478" y="125195"/>
                    <a:pt x="197983" y="106438"/>
                  </a:cubicBezTo>
                  <a:cubicBezTo>
                    <a:pt x="199596" y="104019"/>
                    <a:pt x="200765" y="101237"/>
                    <a:pt x="202821" y="99181"/>
                  </a:cubicBezTo>
                  <a:cubicBezTo>
                    <a:pt x="207659" y="94343"/>
                    <a:pt x="213541" y="90360"/>
                    <a:pt x="217336" y="84667"/>
                  </a:cubicBezTo>
                  <a:cubicBezTo>
                    <a:pt x="220906" y="79311"/>
                    <a:pt x="223842" y="73878"/>
                    <a:pt x="229431" y="70152"/>
                  </a:cubicBezTo>
                  <a:cubicBezTo>
                    <a:pt x="241296" y="62242"/>
                    <a:pt x="236638" y="77475"/>
                    <a:pt x="251202" y="58057"/>
                  </a:cubicBezTo>
                  <a:cubicBezTo>
                    <a:pt x="259989" y="46341"/>
                    <a:pt x="254634" y="49656"/>
                    <a:pt x="265717" y="45962"/>
                  </a:cubicBezTo>
                  <a:cubicBezTo>
                    <a:pt x="266369" y="43355"/>
                    <a:pt x="267532" y="29482"/>
                    <a:pt x="275393" y="31447"/>
                  </a:cubicBezTo>
                  <a:cubicBezTo>
                    <a:pt x="277867" y="32066"/>
                    <a:pt x="277006" y="36286"/>
                    <a:pt x="277812" y="38705"/>
                  </a:cubicBezTo>
                  <a:cubicBezTo>
                    <a:pt x="276199" y="43543"/>
                    <a:pt x="276034" y="49139"/>
                    <a:pt x="272974" y="53219"/>
                  </a:cubicBezTo>
                  <a:cubicBezTo>
                    <a:pt x="271999" y="54519"/>
                    <a:pt x="262165" y="67258"/>
                    <a:pt x="260879" y="70152"/>
                  </a:cubicBezTo>
                  <a:cubicBezTo>
                    <a:pt x="258808" y="74813"/>
                    <a:pt x="259646" y="81061"/>
                    <a:pt x="256040" y="84667"/>
                  </a:cubicBezTo>
                  <a:cubicBezTo>
                    <a:pt x="245932" y="94775"/>
                    <a:pt x="250836" y="89187"/>
                    <a:pt x="241526" y="101600"/>
                  </a:cubicBezTo>
                  <a:cubicBezTo>
                    <a:pt x="233739" y="124960"/>
                    <a:pt x="246226" y="88641"/>
                    <a:pt x="234269" y="118533"/>
                  </a:cubicBezTo>
                  <a:cubicBezTo>
                    <a:pt x="232375" y="123268"/>
                    <a:pt x="231711" y="128486"/>
                    <a:pt x="229431" y="133047"/>
                  </a:cubicBezTo>
                  <a:cubicBezTo>
                    <a:pt x="227818" y="136273"/>
                    <a:pt x="225859" y="139347"/>
                    <a:pt x="224593" y="142724"/>
                  </a:cubicBezTo>
                  <a:cubicBezTo>
                    <a:pt x="223426" y="145837"/>
                    <a:pt x="223087" y="149203"/>
                    <a:pt x="222174" y="152400"/>
                  </a:cubicBezTo>
                  <a:cubicBezTo>
                    <a:pt x="221474" y="154852"/>
                    <a:pt x="220455" y="157205"/>
                    <a:pt x="219755" y="159657"/>
                  </a:cubicBezTo>
                  <a:cubicBezTo>
                    <a:pt x="218842" y="162854"/>
                    <a:pt x="218249" y="166136"/>
                    <a:pt x="217336" y="169333"/>
                  </a:cubicBezTo>
                  <a:cubicBezTo>
                    <a:pt x="216636" y="171785"/>
                    <a:pt x="215617" y="174138"/>
                    <a:pt x="214917" y="176590"/>
                  </a:cubicBezTo>
                  <a:cubicBezTo>
                    <a:pt x="212800" y="183999"/>
                    <a:pt x="210079" y="196349"/>
                    <a:pt x="210079" y="203200"/>
                  </a:cubicBezTo>
                  <a:cubicBezTo>
                    <a:pt x="210079" y="207312"/>
                    <a:pt x="211054" y="194955"/>
                    <a:pt x="212498" y="191105"/>
                  </a:cubicBezTo>
                  <a:cubicBezTo>
                    <a:pt x="213519" y="188383"/>
                    <a:pt x="216155" y="186504"/>
                    <a:pt x="217336" y="183847"/>
                  </a:cubicBezTo>
                  <a:cubicBezTo>
                    <a:pt x="219407" y="179187"/>
                    <a:pt x="219114" y="173413"/>
                    <a:pt x="222174" y="169333"/>
                  </a:cubicBezTo>
                  <a:cubicBezTo>
                    <a:pt x="224593" y="166108"/>
                    <a:pt x="227119" y="162960"/>
                    <a:pt x="229431" y="159657"/>
                  </a:cubicBezTo>
                  <a:cubicBezTo>
                    <a:pt x="232765" y="154894"/>
                    <a:pt x="234996" y="149255"/>
                    <a:pt x="239107" y="145143"/>
                  </a:cubicBezTo>
                  <a:lnTo>
                    <a:pt x="258459" y="125790"/>
                  </a:lnTo>
                  <a:cubicBezTo>
                    <a:pt x="262958" y="121292"/>
                    <a:pt x="264454" y="119164"/>
                    <a:pt x="270555" y="116114"/>
                  </a:cubicBezTo>
                  <a:cubicBezTo>
                    <a:pt x="272836" y="114974"/>
                    <a:pt x="275583" y="114933"/>
                    <a:pt x="277812" y="113695"/>
                  </a:cubicBezTo>
                  <a:lnTo>
                    <a:pt x="299583" y="99181"/>
                  </a:lnTo>
                  <a:cubicBezTo>
                    <a:pt x="302002" y="97568"/>
                    <a:pt x="304784" y="96399"/>
                    <a:pt x="306840" y="94343"/>
                  </a:cubicBezTo>
                  <a:cubicBezTo>
                    <a:pt x="308453" y="92730"/>
                    <a:pt x="310254" y="91286"/>
                    <a:pt x="311679" y="89505"/>
                  </a:cubicBezTo>
                  <a:cubicBezTo>
                    <a:pt x="313495" y="87235"/>
                    <a:pt x="314461" y="84303"/>
                    <a:pt x="316517" y="82247"/>
                  </a:cubicBezTo>
                  <a:cubicBezTo>
                    <a:pt x="318573" y="80191"/>
                    <a:pt x="321355" y="79022"/>
                    <a:pt x="323774" y="77409"/>
                  </a:cubicBezTo>
                  <a:cubicBezTo>
                    <a:pt x="322968" y="79828"/>
                    <a:pt x="322593" y="82438"/>
                    <a:pt x="321355" y="84667"/>
                  </a:cubicBezTo>
                  <a:cubicBezTo>
                    <a:pt x="321341" y="84692"/>
                    <a:pt x="309267" y="102798"/>
                    <a:pt x="306840" y="106438"/>
                  </a:cubicBezTo>
                  <a:cubicBezTo>
                    <a:pt x="305227" y="108857"/>
                    <a:pt x="304421" y="112082"/>
                    <a:pt x="302002" y="113695"/>
                  </a:cubicBezTo>
                  <a:cubicBezTo>
                    <a:pt x="295065" y="118320"/>
                    <a:pt x="293075" y="118961"/>
                    <a:pt x="287488" y="125790"/>
                  </a:cubicBezTo>
                  <a:cubicBezTo>
                    <a:pt x="282382" y="132031"/>
                    <a:pt x="276580" y="137931"/>
                    <a:pt x="272974" y="145143"/>
                  </a:cubicBezTo>
                  <a:cubicBezTo>
                    <a:pt x="269749" y="151594"/>
                    <a:pt x="265579" y="157653"/>
                    <a:pt x="263298" y="164495"/>
                  </a:cubicBezTo>
                  <a:cubicBezTo>
                    <a:pt x="262492" y="166914"/>
                    <a:pt x="261884" y="169408"/>
                    <a:pt x="260879" y="171752"/>
                  </a:cubicBezTo>
                  <a:cubicBezTo>
                    <a:pt x="259458" y="175067"/>
                    <a:pt x="257461" y="178113"/>
                    <a:pt x="256040" y="181428"/>
                  </a:cubicBezTo>
                  <a:cubicBezTo>
                    <a:pt x="254312" y="185460"/>
                    <a:pt x="251969" y="194529"/>
                    <a:pt x="251202" y="198362"/>
                  </a:cubicBezTo>
                  <a:cubicBezTo>
                    <a:pt x="250240" y="203171"/>
                    <a:pt x="243878" y="212876"/>
                    <a:pt x="248783" y="212876"/>
                  </a:cubicBezTo>
                  <a:cubicBezTo>
                    <a:pt x="253883" y="212876"/>
                    <a:pt x="250792" y="202605"/>
                    <a:pt x="253621" y="198362"/>
                  </a:cubicBezTo>
                  <a:cubicBezTo>
                    <a:pt x="255234" y="195943"/>
                    <a:pt x="257159" y="193705"/>
                    <a:pt x="258459" y="191105"/>
                  </a:cubicBezTo>
                  <a:cubicBezTo>
                    <a:pt x="259600" y="188824"/>
                    <a:pt x="259286" y="185838"/>
                    <a:pt x="260879" y="183847"/>
                  </a:cubicBezTo>
                  <a:cubicBezTo>
                    <a:pt x="262695" y="181577"/>
                    <a:pt x="265717" y="180622"/>
                    <a:pt x="268136" y="179009"/>
                  </a:cubicBezTo>
                  <a:cubicBezTo>
                    <a:pt x="279847" y="155588"/>
                    <a:pt x="264311" y="184109"/>
                    <a:pt x="282650" y="159657"/>
                  </a:cubicBezTo>
                  <a:cubicBezTo>
                    <a:pt x="284814" y="156772"/>
                    <a:pt x="285392" y="152915"/>
                    <a:pt x="287488" y="149981"/>
                  </a:cubicBezTo>
                  <a:cubicBezTo>
                    <a:pt x="293151" y="142053"/>
                    <a:pt x="294032" y="142962"/>
                    <a:pt x="302002" y="140305"/>
                  </a:cubicBezTo>
                  <a:cubicBezTo>
                    <a:pt x="304421" y="137886"/>
                    <a:pt x="306373" y="134884"/>
                    <a:pt x="309259" y="133047"/>
                  </a:cubicBezTo>
                  <a:cubicBezTo>
                    <a:pt x="315344" y="129175"/>
                    <a:pt x="321770" y="125652"/>
                    <a:pt x="328612" y="123371"/>
                  </a:cubicBezTo>
                  <a:cubicBezTo>
                    <a:pt x="331031" y="122565"/>
                    <a:pt x="333588" y="122092"/>
                    <a:pt x="335869" y="120952"/>
                  </a:cubicBezTo>
                  <a:cubicBezTo>
                    <a:pt x="338469" y="119652"/>
                    <a:pt x="340707" y="117727"/>
                    <a:pt x="343126" y="116114"/>
                  </a:cubicBezTo>
                  <a:cubicBezTo>
                    <a:pt x="342320" y="119339"/>
                    <a:pt x="341874" y="122677"/>
                    <a:pt x="340707" y="125790"/>
                  </a:cubicBezTo>
                  <a:cubicBezTo>
                    <a:pt x="334344" y="142758"/>
                    <a:pt x="338050" y="128685"/>
                    <a:pt x="331031" y="142724"/>
                  </a:cubicBezTo>
                  <a:cubicBezTo>
                    <a:pt x="329891" y="145005"/>
                    <a:pt x="329752" y="147700"/>
                    <a:pt x="328612" y="149981"/>
                  </a:cubicBezTo>
                  <a:cubicBezTo>
                    <a:pt x="327312" y="152581"/>
                    <a:pt x="325074" y="154638"/>
                    <a:pt x="323774" y="157238"/>
                  </a:cubicBezTo>
                  <a:cubicBezTo>
                    <a:pt x="322634" y="159519"/>
                    <a:pt x="322769" y="162373"/>
                    <a:pt x="321355" y="164495"/>
                  </a:cubicBezTo>
                  <a:cubicBezTo>
                    <a:pt x="319457" y="167341"/>
                    <a:pt x="316517" y="169333"/>
                    <a:pt x="314098" y="171752"/>
                  </a:cubicBezTo>
                  <a:cubicBezTo>
                    <a:pt x="307245" y="192312"/>
                    <a:pt x="316804" y="167242"/>
                    <a:pt x="306840" y="183847"/>
                  </a:cubicBezTo>
                  <a:cubicBezTo>
                    <a:pt x="305528" y="186034"/>
                    <a:pt x="305561" y="188824"/>
                    <a:pt x="304421" y="191105"/>
                  </a:cubicBezTo>
                  <a:cubicBezTo>
                    <a:pt x="303121" y="193705"/>
                    <a:pt x="300883" y="195762"/>
                    <a:pt x="299583" y="198362"/>
                  </a:cubicBezTo>
                  <a:cubicBezTo>
                    <a:pt x="298443" y="200643"/>
                    <a:pt x="298304" y="203338"/>
                    <a:pt x="297164" y="205619"/>
                  </a:cubicBezTo>
                  <a:cubicBezTo>
                    <a:pt x="295864" y="208219"/>
                    <a:pt x="295233" y="212876"/>
                    <a:pt x="292326" y="212876"/>
                  </a:cubicBezTo>
                  <a:cubicBezTo>
                    <a:pt x="289776" y="212876"/>
                    <a:pt x="293605" y="207900"/>
                    <a:pt x="294745" y="205619"/>
                  </a:cubicBezTo>
                  <a:cubicBezTo>
                    <a:pt x="296045" y="203019"/>
                    <a:pt x="298283" y="200962"/>
                    <a:pt x="299583" y="198362"/>
                  </a:cubicBezTo>
                  <a:cubicBezTo>
                    <a:pt x="308819" y="179890"/>
                    <a:pt x="291709" y="204831"/>
                    <a:pt x="309259" y="181428"/>
                  </a:cubicBezTo>
                  <a:cubicBezTo>
                    <a:pt x="310609" y="176030"/>
                    <a:pt x="312302" y="166291"/>
                    <a:pt x="316517" y="162076"/>
                  </a:cubicBezTo>
                  <a:cubicBezTo>
                    <a:pt x="320629" y="157964"/>
                    <a:pt x="326193" y="155625"/>
                    <a:pt x="331031" y="152400"/>
                  </a:cubicBezTo>
                  <a:lnTo>
                    <a:pt x="338288" y="147562"/>
                  </a:lnTo>
                  <a:cubicBezTo>
                    <a:pt x="339901" y="149981"/>
                    <a:pt x="342805" y="151930"/>
                    <a:pt x="343126" y="154819"/>
                  </a:cubicBezTo>
                  <a:cubicBezTo>
                    <a:pt x="344759" y="169517"/>
                    <a:pt x="340742" y="166843"/>
                    <a:pt x="335869" y="176590"/>
                  </a:cubicBezTo>
                  <a:cubicBezTo>
                    <a:pt x="334729" y="178871"/>
                    <a:pt x="334980" y="181807"/>
                    <a:pt x="333450" y="183847"/>
                  </a:cubicBezTo>
                  <a:cubicBezTo>
                    <a:pt x="330029" y="188409"/>
                    <a:pt x="324518" y="191199"/>
                    <a:pt x="321355" y="195943"/>
                  </a:cubicBezTo>
                  <a:cubicBezTo>
                    <a:pt x="318130" y="200781"/>
                    <a:pt x="313518" y="204941"/>
                    <a:pt x="311679" y="210457"/>
                  </a:cubicBezTo>
                  <a:cubicBezTo>
                    <a:pt x="310872" y="212876"/>
                    <a:pt x="310852" y="215723"/>
                    <a:pt x="309259" y="217714"/>
                  </a:cubicBezTo>
                  <a:cubicBezTo>
                    <a:pt x="293693" y="237169"/>
                    <a:pt x="307525" y="211507"/>
                    <a:pt x="299583" y="227390"/>
                  </a:cubicBezTo>
                </a:path>
              </a:pathLst>
            </a:custGeom>
            <a:solidFill>
              <a:srgbClr val="92D050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Forma livre 40"/>
            <p:cNvSpPr/>
            <p:nvPr/>
          </p:nvSpPr>
          <p:spPr bwMode="auto">
            <a:xfrm>
              <a:off x="1974712" y="4347214"/>
              <a:ext cx="1949251" cy="383812"/>
            </a:xfrm>
            <a:custGeom>
              <a:avLst/>
              <a:gdLst>
                <a:gd name="connsiteX0" fmla="*/ 0 w 1936474"/>
                <a:gd name="connsiteY0" fmla="*/ 135834 h 465482"/>
                <a:gd name="connsiteX1" fmla="*/ 387626 w 1936474"/>
                <a:gd name="connsiteY1" fmla="*/ 16565 h 465482"/>
                <a:gd name="connsiteX2" fmla="*/ 506896 w 1936474"/>
                <a:gd name="connsiteY2" fmla="*/ 36443 h 465482"/>
                <a:gd name="connsiteX3" fmla="*/ 775252 w 1936474"/>
                <a:gd name="connsiteY3" fmla="*/ 185530 h 465482"/>
                <a:gd name="connsiteX4" fmla="*/ 775252 w 1936474"/>
                <a:gd name="connsiteY4" fmla="*/ 185530 h 465482"/>
                <a:gd name="connsiteX5" fmla="*/ 944218 w 1936474"/>
                <a:gd name="connsiteY5" fmla="*/ 294860 h 465482"/>
                <a:gd name="connsiteX6" fmla="*/ 1103244 w 1936474"/>
                <a:gd name="connsiteY6" fmla="*/ 304799 h 465482"/>
                <a:gd name="connsiteX7" fmla="*/ 1331844 w 1936474"/>
                <a:gd name="connsiteY7" fmla="*/ 235225 h 465482"/>
                <a:gd name="connsiteX8" fmla="*/ 1570383 w 1936474"/>
                <a:gd name="connsiteY8" fmla="*/ 235225 h 465482"/>
                <a:gd name="connsiteX9" fmla="*/ 1679713 w 1936474"/>
                <a:gd name="connsiteY9" fmla="*/ 434008 h 465482"/>
                <a:gd name="connsiteX10" fmla="*/ 29818 w 1936474"/>
                <a:gd name="connsiteY10" fmla="*/ 424069 h 465482"/>
                <a:gd name="connsiteX11" fmla="*/ 29818 w 1936474"/>
                <a:gd name="connsiteY11" fmla="*/ 424069 h 465482"/>
                <a:gd name="connsiteX0-1" fmla="*/ 0 w 1936474"/>
                <a:gd name="connsiteY0-2" fmla="*/ 120810 h 450458"/>
                <a:gd name="connsiteX1-3" fmla="*/ 387626 w 1936474"/>
                <a:gd name="connsiteY1-4" fmla="*/ 1541 h 450458"/>
                <a:gd name="connsiteX2-5" fmla="*/ 498445 w 1936474"/>
                <a:gd name="connsiteY2-6" fmla="*/ 111561 h 450458"/>
                <a:gd name="connsiteX3-7" fmla="*/ 775252 w 1936474"/>
                <a:gd name="connsiteY3-8" fmla="*/ 170506 h 450458"/>
                <a:gd name="connsiteX4-9" fmla="*/ 775252 w 1936474"/>
                <a:gd name="connsiteY4-10" fmla="*/ 170506 h 450458"/>
                <a:gd name="connsiteX5-11" fmla="*/ 944218 w 1936474"/>
                <a:gd name="connsiteY5-12" fmla="*/ 279836 h 450458"/>
                <a:gd name="connsiteX6-13" fmla="*/ 1103244 w 1936474"/>
                <a:gd name="connsiteY6-14" fmla="*/ 289775 h 450458"/>
                <a:gd name="connsiteX7-15" fmla="*/ 1331844 w 1936474"/>
                <a:gd name="connsiteY7-16" fmla="*/ 220201 h 450458"/>
                <a:gd name="connsiteX8-17" fmla="*/ 1570383 w 1936474"/>
                <a:gd name="connsiteY8-18" fmla="*/ 220201 h 450458"/>
                <a:gd name="connsiteX9-19" fmla="*/ 1679713 w 1936474"/>
                <a:gd name="connsiteY9-20" fmla="*/ 418984 h 450458"/>
                <a:gd name="connsiteX10-21" fmla="*/ 29818 w 1936474"/>
                <a:gd name="connsiteY10-22" fmla="*/ 409045 h 450458"/>
                <a:gd name="connsiteX11-23" fmla="*/ 29818 w 1936474"/>
                <a:gd name="connsiteY11-24" fmla="*/ 409045 h 450458"/>
                <a:gd name="connsiteX0-25" fmla="*/ 0 w 1936474"/>
                <a:gd name="connsiteY0-26" fmla="*/ 87179 h 416827"/>
                <a:gd name="connsiteX1-27" fmla="*/ 329265 w 1936474"/>
                <a:gd name="connsiteY1-28" fmla="*/ 1541 h 416827"/>
                <a:gd name="connsiteX2-29" fmla="*/ 498445 w 1936474"/>
                <a:gd name="connsiteY2-30" fmla="*/ 77930 h 416827"/>
                <a:gd name="connsiteX3-31" fmla="*/ 775252 w 1936474"/>
                <a:gd name="connsiteY3-32" fmla="*/ 136875 h 416827"/>
                <a:gd name="connsiteX4-33" fmla="*/ 775252 w 1936474"/>
                <a:gd name="connsiteY4-34" fmla="*/ 136875 h 416827"/>
                <a:gd name="connsiteX5-35" fmla="*/ 944218 w 1936474"/>
                <a:gd name="connsiteY5-36" fmla="*/ 246205 h 416827"/>
                <a:gd name="connsiteX6-37" fmla="*/ 1103244 w 1936474"/>
                <a:gd name="connsiteY6-38" fmla="*/ 256144 h 416827"/>
                <a:gd name="connsiteX7-39" fmla="*/ 1331844 w 1936474"/>
                <a:gd name="connsiteY7-40" fmla="*/ 186570 h 416827"/>
                <a:gd name="connsiteX8-41" fmla="*/ 1570383 w 1936474"/>
                <a:gd name="connsiteY8-42" fmla="*/ 186570 h 416827"/>
                <a:gd name="connsiteX9-43" fmla="*/ 1679713 w 1936474"/>
                <a:gd name="connsiteY9-44" fmla="*/ 385353 h 416827"/>
                <a:gd name="connsiteX10-45" fmla="*/ 29818 w 1936474"/>
                <a:gd name="connsiteY10-46" fmla="*/ 375414 h 416827"/>
                <a:gd name="connsiteX11-47" fmla="*/ 29818 w 1936474"/>
                <a:gd name="connsiteY11-48" fmla="*/ 375414 h 416827"/>
                <a:gd name="connsiteX0-49" fmla="*/ 0 w 1936474"/>
                <a:gd name="connsiteY0-50" fmla="*/ 87179 h 416827"/>
                <a:gd name="connsiteX1-51" fmla="*/ 329265 w 1936474"/>
                <a:gd name="connsiteY1-52" fmla="*/ 1541 h 416827"/>
                <a:gd name="connsiteX2-53" fmla="*/ 498445 w 1936474"/>
                <a:gd name="connsiteY2-54" fmla="*/ 77930 h 416827"/>
                <a:gd name="connsiteX3-55" fmla="*/ 775252 w 1936474"/>
                <a:gd name="connsiteY3-56" fmla="*/ 136875 h 416827"/>
                <a:gd name="connsiteX4-57" fmla="*/ 775252 w 1936474"/>
                <a:gd name="connsiteY4-58" fmla="*/ 136875 h 416827"/>
                <a:gd name="connsiteX5-59" fmla="*/ 1005985 w 1936474"/>
                <a:gd name="connsiteY5-60" fmla="*/ 230708 h 416827"/>
                <a:gd name="connsiteX6-61" fmla="*/ 1103244 w 1936474"/>
                <a:gd name="connsiteY6-62" fmla="*/ 256144 h 416827"/>
                <a:gd name="connsiteX7-63" fmla="*/ 1331844 w 1936474"/>
                <a:gd name="connsiteY7-64" fmla="*/ 186570 h 416827"/>
                <a:gd name="connsiteX8-65" fmla="*/ 1570383 w 1936474"/>
                <a:gd name="connsiteY8-66" fmla="*/ 186570 h 416827"/>
                <a:gd name="connsiteX9-67" fmla="*/ 1679713 w 1936474"/>
                <a:gd name="connsiteY9-68" fmla="*/ 385353 h 416827"/>
                <a:gd name="connsiteX10-69" fmla="*/ 29818 w 1936474"/>
                <a:gd name="connsiteY10-70" fmla="*/ 375414 h 416827"/>
                <a:gd name="connsiteX11-71" fmla="*/ 29818 w 1936474"/>
                <a:gd name="connsiteY11-72" fmla="*/ 375414 h 416827"/>
                <a:gd name="connsiteX0-73" fmla="*/ 0 w 1936474"/>
                <a:gd name="connsiteY0-74" fmla="*/ 87179 h 416827"/>
                <a:gd name="connsiteX1-75" fmla="*/ 329265 w 1936474"/>
                <a:gd name="connsiteY1-76" fmla="*/ 1541 h 416827"/>
                <a:gd name="connsiteX2-77" fmla="*/ 498445 w 1936474"/>
                <a:gd name="connsiteY2-78" fmla="*/ 77930 h 416827"/>
                <a:gd name="connsiteX3-79" fmla="*/ 775252 w 1936474"/>
                <a:gd name="connsiteY3-80" fmla="*/ 136875 h 416827"/>
                <a:gd name="connsiteX4-81" fmla="*/ 775252 w 1936474"/>
                <a:gd name="connsiteY4-82" fmla="*/ 136875 h 416827"/>
                <a:gd name="connsiteX5-83" fmla="*/ 1005985 w 1936474"/>
                <a:gd name="connsiteY5-84" fmla="*/ 230708 h 416827"/>
                <a:gd name="connsiteX6-85" fmla="*/ 1175164 w 1936474"/>
                <a:gd name="connsiteY6-86" fmla="*/ 230708 h 416827"/>
                <a:gd name="connsiteX7-87" fmla="*/ 1331844 w 1936474"/>
                <a:gd name="connsiteY7-88" fmla="*/ 186570 h 416827"/>
                <a:gd name="connsiteX8-89" fmla="*/ 1570383 w 1936474"/>
                <a:gd name="connsiteY8-90" fmla="*/ 186570 h 416827"/>
                <a:gd name="connsiteX9-91" fmla="*/ 1679713 w 1936474"/>
                <a:gd name="connsiteY9-92" fmla="*/ 385353 h 416827"/>
                <a:gd name="connsiteX10-93" fmla="*/ 29818 w 1936474"/>
                <a:gd name="connsiteY10-94" fmla="*/ 375414 h 416827"/>
                <a:gd name="connsiteX11-95" fmla="*/ 29818 w 1936474"/>
                <a:gd name="connsiteY11-96" fmla="*/ 375414 h 416827"/>
                <a:gd name="connsiteX0-97" fmla="*/ 0 w 1936474"/>
                <a:gd name="connsiteY0-98" fmla="*/ 85638 h 415286"/>
                <a:gd name="connsiteX1-99" fmla="*/ 75495 w 1936474"/>
                <a:gd name="connsiteY1-100" fmla="*/ 76389 h 415286"/>
                <a:gd name="connsiteX2-101" fmla="*/ 329265 w 1936474"/>
                <a:gd name="connsiteY2-102" fmla="*/ 0 h 415286"/>
                <a:gd name="connsiteX3-103" fmla="*/ 498445 w 1936474"/>
                <a:gd name="connsiteY3-104" fmla="*/ 76389 h 415286"/>
                <a:gd name="connsiteX4-105" fmla="*/ 775252 w 1936474"/>
                <a:gd name="connsiteY4-106" fmla="*/ 135334 h 415286"/>
                <a:gd name="connsiteX5-107" fmla="*/ 775252 w 1936474"/>
                <a:gd name="connsiteY5-108" fmla="*/ 135334 h 415286"/>
                <a:gd name="connsiteX6-109" fmla="*/ 1005985 w 1936474"/>
                <a:gd name="connsiteY6-110" fmla="*/ 229167 h 415286"/>
                <a:gd name="connsiteX7-111" fmla="*/ 1175164 w 1936474"/>
                <a:gd name="connsiteY7-112" fmla="*/ 229167 h 415286"/>
                <a:gd name="connsiteX8-113" fmla="*/ 1331844 w 1936474"/>
                <a:gd name="connsiteY8-114" fmla="*/ 185029 h 415286"/>
                <a:gd name="connsiteX9-115" fmla="*/ 1570383 w 1936474"/>
                <a:gd name="connsiteY9-116" fmla="*/ 185029 h 415286"/>
                <a:gd name="connsiteX10-117" fmla="*/ 1679713 w 1936474"/>
                <a:gd name="connsiteY10-118" fmla="*/ 383812 h 415286"/>
                <a:gd name="connsiteX11-119" fmla="*/ 29818 w 1936474"/>
                <a:gd name="connsiteY11-120" fmla="*/ 373873 h 415286"/>
                <a:gd name="connsiteX12" fmla="*/ 29818 w 1936474"/>
                <a:gd name="connsiteY12" fmla="*/ 373873 h 415286"/>
                <a:gd name="connsiteX0-121" fmla="*/ 0 w 1936474"/>
                <a:gd name="connsiteY0-122" fmla="*/ 85638 h 415286"/>
                <a:gd name="connsiteX1-123" fmla="*/ 75495 w 1936474"/>
                <a:gd name="connsiteY1-124" fmla="*/ 76389 h 415286"/>
                <a:gd name="connsiteX2-125" fmla="*/ 329265 w 1936474"/>
                <a:gd name="connsiteY2-126" fmla="*/ 0 h 415286"/>
                <a:gd name="connsiteX3-127" fmla="*/ 498445 w 1936474"/>
                <a:gd name="connsiteY3-128" fmla="*/ 76389 h 415286"/>
                <a:gd name="connsiteX4-129" fmla="*/ 775252 w 1936474"/>
                <a:gd name="connsiteY4-130" fmla="*/ 135334 h 415286"/>
                <a:gd name="connsiteX5-131" fmla="*/ 775252 w 1936474"/>
                <a:gd name="connsiteY5-132" fmla="*/ 135334 h 415286"/>
                <a:gd name="connsiteX6-133" fmla="*/ 1005985 w 1936474"/>
                <a:gd name="connsiteY6-134" fmla="*/ 229167 h 415286"/>
                <a:gd name="connsiteX7-135" fmla="*/ 1175164 w 1936474"/>
                <a:gd name="connsiteY7-136" fmla="*/ 229167 h 415286"/>
                <a:gd name="connsiteX8-137" fmla="*/ 1331844 w 1936474"/>
                <a:gd name="connsiteY8-138" fmla="*/ 185029 h 415286"/>
                <a:gd name="connsiteX9-139" fmla="*/ 1570383 w 1936474"/>
                <a:gd name="connsiteY9-140" fmla="*/ 185029 h 415286"/>
                <a:gd name="connsiteX10-141" fmla="*/ 1679713 w 1936474"/>
                <a:gd name="connsiteY10-142" fmla="*/ 383812 h 415286"/>
                <a:gd name="connsiteX11-143" fmla="*/ 29818 w 1936474"/>
                <a:gd name="connsiteY11-144" fmla="*/ 373873 h 415286"/>
                <a:gd name="connsiteX12-145" fmla="*/ 29818 w 1936474"/>
                <a:gd name="connsiteY12-146" fmla="*/ 373873 h 415286"/>
                <a:gd name="connsiteX0-147" fmla="*/ 251649 w 2188123"/>
                <a:gd name="connsiteY0-148" fmla="*/ 85638 h 415286"/>
                <a:gd name="connsiteX1-149" fmla="*/ 327144 w 2188123"/>
                <a:gd name="connsiteY1-150" fmla="*/ 76389 h 415286"/>
                <a:gd name="connsiteX2-151" fmla="*/ 580914 w 2188123"/>
                <a:gd name="connsiteY2-152" fmla="*/ 0 h 415286"/>
                <a:gd name="connsiteX3-153" fmla="*/ 750094 w 2188123"/>
                <a:gd name="connsiteY3-154" fmla="*/ 76389 h 415286"/>
                <a:gd name="connsiteX4-155" fmla="*/ 1026901 w 2188123"/>
                <a:gd name="connsiteY4-156" fmla="*/ 135334 h 415286"/>
                <a:gd name="connsiteX5-157" fmla="*/ 1026901 w 2188123"/>
                <a:gd name="connsiteY5-158" fmla="*/ 135334 h 415286"/>
                <a:gd name="connsiteX6-159" fmla="*/ 1257634 w 2188123"/>
                <a:gd name="connsiteY6-160" fmla="*/ 229167 h 415286"/>
                <a:gd name="connsiteX7-161" fmla="*/ 1426813 w 2188123"/>
                <a:gd name="connsiteY7-162" fmla="*/ 229167 h 415286"/>
                <a:gd name="connsiteX8-163" fmla="*/ 1583493 w 2188123"/>
                <a:gd name="connsiteY8-164" fmla="*/ 185029 h 415286"/>
                <a:gd name="connsiteX9-165" fmla="*/ 1822032 w 2188123"/>
                <a:gd name="connsiteY9-166" fmla="*/ 185029 h 415286"/>
                <a:gd name="connsiteX10-167" fmla="*/ 1931362 w 2188123"/>
                <a:gd name="connsiteY10-168" fmla="*/ 383812 h 415286"/>
                <a:gd name="connsiteX11-169" fmla="*/ 281467 w 2188123"/>
                <a:gd name="connsiteY11-170" fmla="*/ 373873 h 415286"/>
                <a:gd name="connsiteX12-171" fmla="*/ 242554 w 2188123"/>
                <a:gd name="connsiteY12-172" fmla="*/ 381945 h 415286"/>
                <a:gd name="connsiteX0-173" fmla="*/ 251650 w 2188124"/>
                <a:gd name="connsiteY0-174" fmla="*/ 85638 h 415286"/>
                <a:gd name="connsiteX1-175" fmla="*/ 327145 w 2188124"/>
                <a:gd name="connsiteY1-176" fmla="*/ 76389 h 415286"/>
                <a:gd name="connsiteX2-177" fmla="*/ 580915 w 2188124"/>
                <a:gd name="connsiteY2-178" fmla="*/ 0 h 415286"/>
                <a:gd name="connsiteX3-179" fmla="*/ 750095 w 2188124"/>
                <a:gd name="connsiteY3-180" fmla="*/ 76389 h 415286"/>
                <a:gd name="connsiteX4-181" fmla="*/ 1026902 w 2188124"/>
                <a:gd name="connsiteY4-182" fmla="*/ 135334 h 415286"/>
                <a:gd name="connsiteX5-183" fmla="*/ 1026902 w 2188124"/>
                <a:gd name="connsiteY5-184" fmla="*/ 135334 h 415286"/>
                <a:gd name="connsiteX6-185" fmla="*/ 1257635 w 2188124"/>
                <a:gd name="connsiteY6-186" fmla="*/ 229167 h 415286"/>
                <a:gd name="connsiteX7-187" fmla="*/ 1426814 w 2188124"/>
                <a:gd name="connsiteY7-188" fmla="*/ 229167 h 415286"/>
                <a:gd name="connsiteX8-189" fmla="*/ 1583494 w 2188124"/>
                <a:gd name="connsiteY8-190" fmla="*/ 185029 h 415286"/>
                <a:gd name="connsiteX9-191" fmla="*/ 1822033 w 2188124"/>
                <a:gd name="connsiteY9-192" fmla="*/ 185029 h 415286"/>
                <a:gd name="connsiteX10-193" fmla="*/ 1931363 w 2188124"/>
                <a:gd name="connsiteY10-194" fmla="*/ 383812 h 415286"/>
                <a:gd name="connsiteX11-195" fmla="*/ 281468 w 2188124"/>
                <a:gd name="connsiteY11-196" fmla="*/ 373873 h 415286"/>
                <a:gd name="connsiteX12-197" fmla="*/ 242555 w 2188124"/>
                <a:gd name="connsiteY12-198" fmla="*/ 381945 h 415286"/>
                <a:gd name="connsiteX0-199" fmla="*/ 251650 w 1949251"/>
                <a:gd name="connsiteY0-200" fmla="*/ 85638 h 415286"/>
                <a:gd name="connsiteX1-201" fmla="*/ 327145 w 1949251"/>
                <a:gd name="connsiteY1-202" fmla="*/ 76389 h 415286"/>
                <a:gd name="connsiteX2-203" fmla="*/ 580915 w 1949251"/>
                <a:gd name="connsiteY2-204" fmla="*/ 0 h 415286"/>
                <a:gd name="connsiteX3-205" fmla="*/ 750095 w 1949251"/>
                <a:gd name="connsiteY3-206" fmla="*/ 76389 h 415286"/>
                <a:gd name="connsiteX4-207" fmla="*/ 1026902 w 1949251"/>
                <a:gd name="connsiteY4-208" fmla="*/ 135334 h 415286"/>
                <a:gd name="connsiteX5-209" fmla="*/ 1026902 w 1949251"/>
                <a:gd name="connsiteY5-210" fmla="*/ 135334 h 415286"/>
                <a:gd name="connsiteX6-211" fmla="*/ 1257635 w 1949251"/>
                <a:gd name="connsiteY6-212" fmla="*/ 229167 h 415286"/>
                <a:gd name="connsiteX7-213" fmla="*/ 1426814 w 1949251"/>
                <a:gd name="connsiteY7-214" fmla="*/ 229167 h 415286"/>
                <a:gd name="connsiteX8-215" fmla="*/ 1583494 w 1949251"/>
                <a:gd name="connsiteY8-216" fmla="*/ 185029 h 415286"/>
                <a:gd name="connsiteX9-217" fmla="*/ 1822033 w 1949251"/>
                <a:gd name="connsiteY9-218" fmla="*/ 185029 h 415286"/>
                <a:gd name="connsiteX10-219" fmla="*/ 1931363 w 1949251"/>
                <a:gd name="connsiteY10-220" fmla="*/ 383812 h 415286"/>
                <a:gd name="connsiteX11-221" fmla="*/ 281468 w 1949251"/>
                <a:gd name="connsiteY11-222" fmla="*/ 373873 h 415286"/>
                <a:gd name="connsiteX12-223" fmla="*/ 242555 w 1949251"/>
                <a:gd name="connsiteY12-224" fmla="*/ 381945 h 415286"/>
                <a:gd name="connsiteX0-225" fmla="*/ 251650 w 1949251"/>
                <a:gd name="connsiteY0-226" fmla="*/ 85638 h 401413"/>
                <a:gd name="connsiteX1-227" fmla="*/ 327145 w 1949251"/>
                <a:gd name="connsiteY1-228" fmla="*/ 76389 h 401413"/>
                <a:gd name="connsiteX2-229" fmla="*/ 580915 w 1949251"/>
                <a:gd name="connsiteY2-230" fmla="*/ 0 h 401413"/>
                <a:gd name="connsiteX3-231" fmla="*/ 750095 w 1949251"/>
                <a:gd name="connsiteY3-232" fmla="*/ 76389 h 401413"/>
                <a:gd name="connsiteX4-233" fmla="*/ 1026902 w 1949251"/>
                <a:gd name="connsiteY4-234" fmla="*/ 135334 h 401413"/>
                <a:gd name="connsiteX5-235" fmla="*/ 1026902 w 1949251"/>
                <a:gd name="connsiteY5-236" fmla="*/ 135334 h 401413"/>
                <a:gd name="connsiteX6-237" fmla="*/ 1257635 w 1949251"/>
                <a:gd name="connsiteY6-238" fmla="*/ 229167 h 401413"/>
                <a:gd name="connsiteX7-239" fmla="*/ 1426814 w 1949251"/>
                <a:gd name="connsiteY7-240" fmla="*/ 229167 h 401413"/>
                <a:gd name="connsiteX8-241" fmla="*/ 1583494 w 1949251"/>
                <a:gd name="connsiteY8-242" fmla="*/ 185029 h 401413"/>
                <a:gd name="connsiteX9-243" fmla="*/ 1822033 w 1949251"/>
                <a:gd name="connsiteY9-244" fmla="*/ 185029 h 401413"/>
                <a:gd name="connsiteX10-245" fmla="*/ 1931363 w 1949251"/>
                <a:gd name="connsiteY10-246" fmla="*/ 383812 h 401413"/>
                <a:gd name="connsiteX11-247" fmla="*/ 281468 w 1949251"/>
                <a:gd name="connsiteY11-248" fmla="*/ 373873 h 401413"/>
                <a:gd name="connsiteX12-249" fmla="*/ 242555 w 1949251"/>
                <a:gd name="connsiteY12-250" fmla="*/ 381945 h 401413"/>
                <a:gd name="connsiteX0-251" fmla="*/ 251650 w 1949251"/>
                <a:gd name="connsiteY0-252" fmla="*/ 85638 h 383812"/>
                <a:gd name="connsiteX1-253" fmla="*/ 327145 w 1949251"/>
                <a:gd name="connsiteY1-254" fmla="*/ 76389 h 383812"/>
                <a:gd name="connsiteX2-255" fmla="*/ 580915 w 1949251"/>
                <a:gd name="connsiteY2-256" fmla="*/ 0 h 383812"/>
                <a:gd name="connsiteX3-257" fmla="*/ 750095 w 1949251"/>
                <a:gd name="connsiteY3-258" fmla="*/ 76389 h 383812"/>
                <a:gd name="connsiteX4-259" fmla="*/ 1026902 w 1949251"/>
                <a:gd name="connsiteY4-260" fmla="*/ 135334 h 383812"/>
                <a:gd name="connsiteX5-261" fmla="*/ 1026902 w 1949251"/>
                <a:gd name="connsiteY5-262" fmla="*/ 135334 h 383812"/>
                <a:gd name="connsiteX6-263" fmla="*/ 1257635 w 1949251"/>
                <a:gd name="connsiteY6-264" fmla="*/ 229167 h 383812"/>
                <a:gd name="connsiteX7-265" fmla="*/ 1426814 w 1949251"/>
                <a:gd name="connsiteY7-266" fmla="*/ 229167 h 383812"/>
                <a:gd name="connsiteX8-267" fmla="*/ 1583494 w 1949251"/>
                <a:gd name="connsiteY8-268" fmla="*/ 185029 h 383812"/>
                <a:gd name="connsiteX9-269" fmla="*/ 1822033 w 1949251"/>
                <a:gd name="connsiteY9-270" fmla="*/ 185029 h 383812"/>
                <a:gd name="connsiteX10-271" fmla="*/ 1931363 w 1949251"/>
                <a:gd name="connsiteY10-272" fmla="*/ 383812 h 383812"/>
                <a:gd name="connsiteX11-273" fmla="*/ 281468 w 1949251"/>
                <a:gd name="connsiteY11-274" fmla="*/ 373873 h 383812"/>
                <a:gd name="connsiteX12-275" fmla="*/ 242555 w 1949251"/>
                <a:gd name="connsiteY12-276" fmla="*/ 381945 h 383812"/>
                <a:gd name="connsiteX0-277" fmla="*/ 251650 w 1949251"/>
                <a:gd name="connsiteY0-278" fmla="*/ 85638 h 383812"/>
                <a:gd name="connsiteX1-279" fmla="*/ 327145 w 1949251"/>
                <a:gd name="connsiteY1-280" fmla="*/ 76389 h 383812"/>
                <a:gd name="connsiteX2-281" fmla="*/ 580915 w 1949251"/>
                <a:gd name="connsiteY2-282" fmla="*/ 0 h 383812"/>
                <a:gd name="connsiteX3-283" fmla="*/ 750095 w 1949251"/>
                <a:gd name="connsiteY3-284" fmla="*/ 76389 h 383812"/>
                <a:gd name="connsiteX4-285" fmla="*/ 1026902 w 1949251"/>
                <a:gd name="connsiteY4-286" fmla="*/ 135334 h 383812"/>
                <a:gd name="connsiteX5-287" fmla="*/ 1026902 w 1949251"/>
                <a:gd name="connsiteY5-288" fmla="*/ 135334 h 383812"/>
                <a:gd name="connsiteX6-289" fmla="*/ 1257635 w 1949251"/>
                <a:gd name="connsiteY6-290" fmla="*/ 229167 h 383812"/>
                <a:gd name="connsiteX7-291" fmla="*/ 1426814 w 1949251"/>
                <a:gd name="connsiteY7-292" fmla="*/ 229167 h 383812"/>
                <a:gd name="connsiteX8-293" fmla="*/ 1583494 w 1949251"/>
                <a:gd name="connsiteY8-294" fmla="*/ 185029 h 383812"/>
                <a:gd name="connsiteX9-295" fmla="*/ 1822033 w 1949251"/>
                <a:gd name="connsiteY9-296" fmla="*/ 185029 h 383812"/>
                <a:gd name="connsiteX10-297" fmla="*/ 1931363 w 1949251"/>
                <a:gd name="connsiteY10-298" fmla="*/ 383812 h 383812"/>
                <a:gd name="connsiteX11-299" fmla="*/ 281468 w 1949251"/>
                <a:gd name="connsiteY11-300" fmla="*/ 373873 h 383812"/>
                <a:gd name="connsiteX12-301" fmla="*/ 242555 w 1949251"/>
                <a:gd name="connsiteY12-302" fmla="*/ 381945 h 3838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145" y="connsiteY12-146"/>
                </a:cxn>
              </a:cxnLst>
              <a:rect l="l" t="t" r="r" b="b"/>
              <a:pathLst>
                <a:path w="1949251" h="383812">
                  <a:moveTo>
                    <a:pt x="251650" y="85638"/>
                  </a:moveTo>
                  <a:cubicBezTo>
                    <a:pt x="253252" y="84124"/>
                    <a:pt x="335528" y="104239"/>
                    <a:pt x="327145" y="76389"/>
                  </a:cubicBezTo>
                  <a:cubicBezTo>
                    <a:pt x="382022" y="62116"/>
                    <a:pt x="510423" y="0"/>
                    <a:pt x="580915" y="0"/>
                  </a:cubicBezTo>
                  <a:cubicBezTo>
                    <a:pt x="651407" y="0"/>
                    <a:pt x="675764" y="53833"/>
                    <a:pt x="750095" y="76389"/>
                  </a:cubicBezTo>
                  <a:cubicBezTo>
                    <a:pt x="824426" y="98945"/>
                    <a:pt x="980768" y="125510"/>
                    <a:pt x="1026902" y="135334"/>
                  </a:cubicBezTo>
                  <a:lnTo>
                    <a:pt x="1026902" y="135334"/>
                  </a:lnTo>
                  <a:cubicBezTo>
                    <a:pt x="1055063" y="153556"/>
                    <a:pt x="1190983" y="213528"/>
                    <a:pt x="1257635" y="229167"/>
                  </a:cubicBezTo>
                  <a:cubicBezTo>
                    <a:pt x="1324287" y="244806"/>
                    <a:pt x="1372504" y="236523"/>
                    <a:pt x="1426814" y="229167"/>
                  </a:cubicBezTo>
                  <a:cubicBezTo>
                    <a:pt x="1481124" y="221811"/>
                    <a:pt x="1517624" y="192385"/>
                    <a:pt x="1583494" y="185029"/>
                  </a:cubicBezTo>
                  <a:cubicBezTo>
                    <a:pt x="1649364" y="177673"/>
                    <a:pt x="1764055" y="151899"/>
                    <a:pt x="1822033" y="185029"/>
                  </a:cubicBezTo>
                  <a:cubicBezTo>
                    <a:pt x="1880011" y="218159"/>
                    <a:pt x="1949251" y="181054"/>
                    <a:pt x="1931363" y="383812"/>
                  </a:cubicBezTo>
                  <a:lnTo>
                    <a:pt x="281468" y="373873"/>
                  </a:lnTo>
                  <a:cubicBezTo>
                    <a:pt x="0" y="373562"/>
                    <a:pt x="255526" y="379254"/>
                    <a:pt x="242555" y="381945"/>
                  </a:cubicBezTo>
                </a:path>
              </a:pathLst>
            </a:custGeom>
            <a:gradFill flip="none" rotWithShape="1">
              <a:gsLst>
                <a:gs pos="3000">
                  <a:schemeClr val="bg1">
                    <a:lumMod val="95000"/>
                  </a:schemeClr>
                </a:gs>
                <a:gs pos="55000">
                  <a:srgbClr val="640000"/>
                </a:gs>
              </a:gsLst>
              <a:lin ang="2700000" scaled="1"/>
              <a:tileRect/>
            </a:gradFill>
            <a:ln w="19050" cap="flat" cmpd="sng" algn="ctr">
              <a:solidFill>
                <a:schemeClr val="tx1">
                  <a:alpha val="3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5" name="CaixaDeTexto 64"/>
          <p:cNvSpPr txBox="1"/>
          <p:nvPr/>
        </p:nvSpPr>
        <p:spPr>
          <a:xfrm>
            <a:off x="4655840" y="28529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Protoestrela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8" name="Conector de Seta Reta 67"/>
          <p:cNvCxnSpPr/>
          <p:nvPr/>
        </p:nvCxnSpPr>
        <p:spPr bwMode="auto">
          <a:xfrm>
            <a:off x="4115272" y="2204864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69" name="Conector de Seta Reta 68"/>
          <p:cNvCxnSpPr/>
          <p:nvPr/>
        </p:nvCxnSpPr>
        <p:spPr bwMode="auto">
          <a:xfrm>
            <a:off x="5843464" y="2247688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0" name="Conector de Seta Reta 69"/>
          <p:cNvCxnSpPr/>
          <p:nvPr/>
        </p:nvCxnSpPr>
        <p:spPr bwMode="auto">
          <a:xfrm>
            <a:off x="7536160" y="223796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3" name="Conector de Seta Reta 72"/>
          <p:cNvCxnSpPr/>
          <p:nvPr/>
        </p:nvCxnSpPr>
        <p:spPr bwMode="auto">
          <a:xfrm rot="10800000">
            <a:off x="4511825" y="522920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4" name="Conector de Seta Reta 73"/>
          <p:cNvCxnSpPr/>
          <p:nvPr/>
        </p:nvCxnSpPr>
        <p:spPr bwMode="auto">
          <a:xfrm rot="10800000">
            <a:off x="3503713" y="522920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9" name="Grupo 127"/>
          <p:cNvGrpSpPr/>
          <p:nvPr/>
        </p:nvGrpSpPr>
        <p:grpSpPr>
          <a:xfrm>
            <a:off x="3863752" y="4833248"/>
            <a:ext cx="828000" cy="828000"/>
            <a:chOff x="7877310" y="781558"/>
            <a:chExt cx="828000" cy="828000"/>
          </a:xfrm>
        </p:grpSpPr>
        <p:sp>
          <p:nvSpPr>
            <p:cNvPr id="66" name="Elipse 65"/>
            <p:cNvSpPr/>
            <p:nvPr/>
          </p:nvSpPr>
          <p:spPr bwMode="auto">
            <a:xfrm>
              <a:off x="7877310" y="781558"/>
              <a:ext cx="828000" cy="828000"/>
            </a:xfrm>
            <a:prstGeom prst="ellipse">
              <a:avLst/>
            </a:prstGeom>
            <a:gradFill flip="none" rotWithShape="1">
              <a:gsLst>
                <a:gs pos="79000">
                  <a:srgbClr val="3788FF">
                    <a:alpha val="0"/>
                  </a:srgbClr>
                </a:gs>
                <a:gs pos="18000">
                  <a:srgbClr val="3788FF">
                    <a:alpha val="86000"/>
                  </a:srgbClr>
                </a:gs>
                <a:gs pos="0">
                  <a:srgbClr val="3788FF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Elipse 66"/>
            <p:cNvSpPr>
              <a:spLocks noChangeAspect="1"/>
            </p:cNvSpPr>
            <p:nvPr/>
          </p:nvSpPr>
          <p:spPr bwMode="auto">
            <a:xfrm>
              <a:off x="8231068" y="1131468"/>
              <a:ext cx="120438" cy="120439"/>
            </a:xfrm>
            <a:prstGeom prst="ellipse">
              <a:avLst/>
            </a:prstGeom>
            <a:gradFill>
              <a:gsLst>
                <a:gs pos="97000">
                  <a:srgbClr val="7030A0">
                    <a:alpha val="28000"/>
                  </a:srgbClr>
                </a:gs>
                <a:gs pos="48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upo 3"/>
          <p:cNvGrpSpPr/>
          <p:nvPr/>
        </p:nvGrpSpPr>
        <p:grpSpPr>
          <a:xfrm rot="1541103">
            <a:off x="4673004" y="999657"/>
            <a:ext cx="1253270" cy="2512305"/>
            <a:chOff x="3130586" y="982365"/>
            <a:chExt cx="1253270" cy="2512305"/>
          </a:xfrm>
        </p:grpSpPr>
        <p:grpSp>
          <p:nvGrpSpPr>
            <p:cNvPr id="11" name="Grupo 63"/>
            <p:cNvGrpSpPr/>
            <p:nvPr/>
          </p:nvGrpSpPr>
          <p:grpSpPr>
            <a:xfrm>
              <a:off x="3311352" y="1355798"/>
              <a:ext cx="866978" cy="1785170"/>
              <a:chOff x="3203848" y="1240054"/>
              <a:chExt cx="866978" cy="1785170"/>
            </a:xfrm>
          </p:grpSpPr>
          <p:sp>
            <p:nvSpPr>
              <p:cNvPr id="61" name="Triângulo isósceles 60"/>
              <p:cNvSpPr/>
              <p:nvPr/>
            </p:nvSpPr>
            <p:spPr bwMode="auto">
              <a:xfrm rot="1323555">
                <a:off x="3379648" y="2016381"/>
                <a:ext cx="227578" cy="1008843"/>
              </a:xfrm>
              <a:prstGeom prst="triangle">
                <a:avLst/>
              </a:prstGeom>
              <a:gradFill flip="none" rotWithShape="1">
                <a:gsLst>
                  <a:gs pos="96000">
                    <a:srgbClr val="C00000">
                      <a:alpha val="45000"/>
                    </a:srgbClr>
                  </a:gs>
                  <a:gs pos="77000">
                    <a:srgbClr val="EA8D04"/>
                  </a:gs>
                  <a:gs pos="51000">
                    <a:srgbClr val="FFFF00"/>
                  </a:gs>
                  <a:gs pos="34000">
                    <a:schemeClr val="bg1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2" name="Grupo 129"/>
              <p:cNvGrpSpPr>
                <a:grpSpLocks noChangeAspect="1"/>
              </p:cNvGrpSpPr>
              <p:nvPr/>
            </p:nvGrpSpPr>
            <p:grpSpPr>
              <a:xfrm>
                <a:off x="3203848" y="1240054"/>
                <a:ext cx="866978" cy="1080388"/>
                <a:chOff x="7812360" y="4260967"/>
                <a:chExt cx="1008112" cy="1256265"/>
              </a:xfrm>
            </p:grpSpPr>
            <p:sp>
              <p:nvSpPr>
                <p:cNvPr id="51" name="Elipse 50"/>
                <p:cNvSpPr/>
                <p:nvPr/>
              </p:nvSpPr>
              <p:spPr bwMode="auto">
                <a:xfrm rot="1350372">
                  <a:off x="7812360" y="5157192"/>
                  <a:ext cx="1008112" cy="360040"/>
                </a:xfrm>
                <a:prstGeom prst="ellipse">
                  <a:avLst/>
                </a:prstGeom>
                <a:gradFill>
                  <a:gsLst>
                    <a:gs pos="74000">
                      <a:srgbClr val="C00000"/>
                    </a:gs>
                    <a:gs pos="63000">
                      <a:srgbClr val="640000"/>
                    </a:gs>
                    <a:gs pos="94000">
                      <a:srgbClr val="640000">
                        <a:alpha val="58000"/>
                      </a:srgbClr>
                    </a:gs>
                    <a:gs pos="39000">
                      <a:srgbClr val="EA8D04"/>
                    </a:gs>
                    <a:gs pos="34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Triângulo isósceles 51"/>
                <p:cNvSpPr/>
                <p:nvPr/>
              </p:nvSpPr>
              <p:spPr bwMode="auto">
                <a:xfrm rot="12022476">
                  <a:off x="8366797" y="4260967"/>
                  <a:ext cx="264625" cy="1173073"/>
                </a:xfrm>
                <a:prstGeom prst="triangle">
                  <a:avLst/>
                </a:prstGeom>
                <a:gradFill flip="none" rotWithShape="1">
                  <a:gsLst>
                    <a:gs pos="96000">
                      <a:srgbClr val="C00000">
                        <a:alpha val="45000"/>
                      </a:srgbClr>
                    </a:gs>
                    <a:gs pos="77000">
                      <a:srgbClr val="EA8D04"/>
                    </a:gs>
                    <a:gs pos="51000">
                      <a:srgbClr val="FFFF00"/>
                    </a:gs>
                    <a:gs pos="34000">
                      <a:schemeClr val="bg1"/>
                    </a:gs>
                  </a:gsLst>
                  <a:lin ang="5400000" scaled="0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55" name="Elipse 54"/>
              <p:cNvSpPr>
                <a:spLocks noChangeAspect="1"/>
              </p:cNvSpPr>
              <p:nvPr/>
            </p:nvSpPr>
            <p:spPr bwMode="auto">
              <a:xfrm>
                <a:off x="3411074" y="1925260"/>
                <a:ext cx="466570" cy="466617"/>
              </a:xfrm>
              <a:prstGeom prst="ellipse">
                <a:avLst/>
              </a:prstGeom>
              <a:gradFill>
                <a:gsLst>
                  <a:gs pos="23000">
                    <a:schemeClr val="bg1"/>
                  </a:gs>
                  <a:gs pos="100000">
                    <a:schemeClr val="tx1">
                      <a:alpha val="0"/>
                    </a:schemeClr>
                  </a:gs>
                  <a:gs pos="33000">
                    <a:srgbClr val="FFC000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Lua 1"/>
            <p:cNvSpPr/>
            <p:nvPr/>
          </p:nvSpPr>
          <p:spPr bwMode="auto">
            <a:xfrm rot="17686469">
              <a:off x="3136167" y="3127650"/>
              <a:ext cx="361439" cy="372601"/>
            </a:xfrm>
            <a:prstGeom prst="moon">
              <a:avLst>
                <a:gd name="adj" fmla="val 30136"/>
              </a:avLst>
            </a:prstGeom>
            <a:gradFill flip="none" rotWithShape="1">
              <a:gsLst>
                <a:gs pos="55000">
                  <a:srgbClr val="C00000">
                    <a:alpha val="47000"/>
                  </a:srgbClr>
                </a:gs>
                <a:gs pos="12000">
                  <a:srgbClr val="FFC00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Lua 74"/>
            <p:cNvSpPr/>
            <p:nvPr/>
          </p:nvSpPr>
          <p:spPr bwMode="auto">
            <a:xfrm rot="6493962">
              <a:off x="4016836" y="976784"/>
              <a:ext cx="361439" cy="372601"/>
            </a:xfrm>
            <a:prstGeom prst="moon">
              <a:avLst>
                <a:gd name="adj" fmla="val 30136"/>
              </a:avLst>
            </a:prstGeom>
            <a:gradFill flip="none" rotWithShape="1">
              <a:gsLst>
                <a:gs pos="55000">
                  <a:srgbClr val="C00000">
                    <a:alpha val="48000"/>
                  </a:srgbClr>
                </a:gs>
                <a:gs pos="12000">
                  <a:srgbClr val="FFC00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upo 80"/>
          <p:cNvGrpSpPr/>
          <p:nvPr/>
        </p:nvGrpSpPr>
        <p:grpSpPr>
          <a:xfrm>
            <a:off x="6816080" y="3429000"/>
            <a:ext cx="3816424" cy="3528392"/>
            <a:chOff x="5004048" y="3429000"/>
            <a:chExt cx="3816424" cy="3528392"/>
          </a:xfrm>
        </p:grpSpPr>
        <p:sp>
          <p:nvSpPr>
            <p:cNvPr id="37" name="Elipse 36"/>
            <p:cNvSpPr>
              <a:spLocks noChangeAspect="1"/>
            </p:cNvSpPr>
            <p:nvPr/>
          </p:nvSpPr>
          <p:spPr bwMode="auto">
            <a:xfrm>
              <a:off x="5004048" y="3717032"/>
              <a:ext cx="3240360" cy="3240360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50000">
                  <a:srgbClr val="FF0000"/>
                </a:gs>
                <a:gs pos="70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Elipse 79"/>
            <p:cNvSpPr>
              <a:spLocks noChangeAspect="1"/>
            </p:cNvSpPr>
            <p:nvPr/>
          </p:nvSpPr>
          <p:spPr bwMode="auto">
            <a:xfrm>
              <a:off x="6149410" y="3429000"/>
              <a:ext cx="2671062" cy="2671062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44000">
                  <a:srgbClr val="FF0000"/>
                </a:gs>
                <a:gs pos="45000">
                  <a:srgbClr val="C00000">
                    <a:alpha val="75000"/>
                  </a:srgbClr>
                </a:gs>
                <a:gs pos="70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Elipse 75"/>
            <p:cNvSpPr/>
            <p:nvPr/>
          </p:nvSpPr>
          <p:spPr bwMode="auto">
            <a:xfrm flipV="1">
              <a:off x="6444208" y="5373216"/>
              <a:ext cx="1872208" cy="216023"/>
            </a:xfrm>
            <a:prstGeom prst="ellipse">
              <a:avLst/>
            </a:prstGeom>
            <a:gradFill>
              <a:gsLst>
                <a:gs pos="89000">
                  <a:srgbClr val="FFFF00">
                    <a:alpha val="50000"/>
                  </a:srgbClr>
                </a:gs>
                <a:gs pos="28000">
                  <a:srgbClr val="EA8D04">
                    <a:alpha val="50000"/>
                  </a:srgbClr>
                </a:gs>
                <a:gs pos="48000">
                  <a:srgbClr val="FFC000">
                    <a:alpha val="50000"/>
                  </a:srgbClr>
                </a:gs>
              </a:gsLst>
              <a:lin ang="10200000" scaled="0"/>
            </a:gradFill>
            <a:ln w="28575" cap="flat" cmpd="sng" algn="ctr">
              <a:solidFill>
                <a:srgbClr val="FFFF00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Elipse 76"/>
            <p:cNvSpPr>
              <a:spLocks noChangeAspect="1"/>
            </p:cNvSpPr>
            <p:nvPr/>
          </p:nvSpPr>
          <p:spPr bwMode="auto">
            <a:xfrm>
              <a:off x="6793447" y="4725144"/>
              <a:ext cx="1522969" cy="1522969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44000">
                  <a:srgbClr val="FF0000"/>
                </a:gs>
                <a:gs pos="45000">
                  <a:srgbClr val="C00000">
                    <a:alpha val="75000"/>
                  </a:srgbClr>
                </a:gs>
                <a:gs pos="70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1" name="CaixaDeTexto 220"/>
            <p:cNvSpPr txBox="1"/>
            <p:nvPr/>
          </p:nvSpPr>
          <p:spPr>
            <a:xfrm>
              <a:off x="6300192" y="5940569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GV/RH/RAG</a:t>
              </a:r>
              <a:endPara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cxnSp>
        <p:nvCxnSpPr>
          <p:cNvPr id="71" name="Conector de Seta Reta 70"/>
          <p:cNvCxnSpPr/>
          <p:nvPr/>
        </p:nvCxnSpPr>
        <p:spPr bwMode="auto">
          <a:xfrm rot="5400000">
            <a:off x="8760296" y="3723725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2" name="Conector de Seta Reta 71"/>
          <p:cNvCxnSpPr/>
          <p:nvPr/>
        </p:nvCxnSpPr>
        <p:spPr bwMode="auto">
          <a:xfrm rot="10800000">
            <a:off x="6816081" y="522920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64" name="Título 1"/>
          <p:cNvSpPr txBox="1"/>
          <p:nvPr/>
        </p:nvSpPr>
        <p:spPr>
          <a:xfrm>
            <a:off x="1220799" y="72668"/>
            <a:ext cx="996541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kern="0" dirty="0">
                <a:solidFill>
                  <a:schemeClr val="bg1"/>
                </a:solidFill>
                <a:ea typeface="+mj-ea"/>
                <a:cs typeface="+mj-cs"/>
              </a:rPr>
              <a:t>Evolução </a:t>
            </a:r>
            <a:r>
              <a:rPr lang="pt-BR" sz="3600" b="1" kern="0" dirty="0" smtClean="0">
                <a:solidFill>
                  <a:schemeClr val="bg1"/>
                </a:solidFill>
                <a:ea typeface="+mj-ea"/>
                <a:cs typeface="+mj-cs"/>
              </a:rPr>
              <a:t>de estrelas pouco massivas</a:t>
            </a:r>
            <a:endParaRPr lang="pt-BR" sz="3600" b="1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04" grpId="0"/>
      <p:bldP spid="223" grpId="0"/>
      <p:bldP spid="95" grpId="0"/>
      <p:bldP spid="138" grpId="0"/>
      <p:bldP spid="38" grpId="0"/>
      <p:bldP spid="222" grpId="0"/>
      <p:bldP spid="39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tângulo 200"/>
          <p:cNvSpPr/>
          <p:nvPr/>
        </p:nvSpPr>
        <p:spPr>
          <a:xfrm>
            <a:off x="0" y="21316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81"/>
          <p:cNvGrpSpPr/>
          <p:nvPr/>
        </p:nvGrpSpPr>
        <p:grpSpPr>
          <a:xfrm>
            <a:off x="5232304" y="3212976"/>
            <a:ext cx="3600000" cy="3600000"/>
            <a:chOff x="1422071" y="555165"/>
            <a:chExt cx="6947329" cy="6948056"/>
          </a:xfrm>
        </p:grpSpPr>
        <p:sp>
          <p:nvSpPr>
            <p:cNvPr id="83" name="Elipse 82"/>
            <p:cNvSpPr>
              <a:spLocks noChangeAspect="1"/>
            </p:cNvSpPr>
            <p:nvPr/>
          </p:nvSpPr>
          <p:spPr bwMode="auto">
            <a:xfrm>
              <a:off x="1422071" y="555165"/>
              <a:ext cx="6947329" cy="6948056"/>
            </a:xfrm>
            <a:prstGeom prst="ellipse">
              <a:avLst/>
            </a:prstGeom>
            <a:gradFill>
              <a:gsLst>
                <a:gs pos="94000">
                  <a:srgbClr val="5D33C7">
                    <a:alpha val="0"/>
                  </a:srgbClr>
                </a:gs>
                <a:gs pos="33000">
                  <a:srgbClr val="3788FF"/>
                </a:gs>
                <a:gs pos="14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Estrela de 12 Pontos 83"/>
            <p:cNvSpPr/>
            <p:nvPr/>
          </p:nvSpPr>
          <p:spPr bwMode="auto">
            <a:xfrm>
              <a:off x="2195735" y="1332075"/>
              <a:ext cx="5400001" cy="5400000"/>
            </a:xfrm>
            <a:prstGeom prst="star12">
              <a:avLst>
                <a:gd name="adj" fmla="val 9487"/>
              </a:avLst>
            </a:prstGeom>
            <a:gradFill>
              <a:gsLst>
                <a:gs pos="87000">
                  <a:schemeClr val="tx1">
                    <a:alpha val="0"/>
                  </a:schemeClr>
                </a:gs>
                <a:gs pos="47000">
                  <a:schemeClr val="bg1">
                    <a:lumMod val="0"/>
                    <a:lumOff val="100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upo 84"/>
          <p:cNvGrpSpPr/>
          <p:nvPr/>
        </p:nvGrpSpPr>
        <p:grpSpPr>
          <a:xfrm>
            <a:off x="3722256" y="4113390"/>
            <a:ext cx="1797680" cy="1763482"/>
            <a:chOff x="2433809" y="1882345"/>
            <a:chExt cx="4578344" cy="4050289"/>
          </a:xfrm>
        </p:grpSpPr>
        <p:grpSp>
          <p:nvGrpSpPr>
            <p:cNvPr id="4" name="Grupo 85"/>
            <p:cNvGrpSpPr/>
            <p:nvPr/>
          </p:nvGrpSpPr>
          <p:grpSpPr>
            <a:xfrm>
              <a:off x="2433809" y="1882345"/>
              <a:ext cx="4578344" cy="4050289"/>
              <a:chOff x="4074835" y="2091736"/>
              <a:chExt cx="4578344" cy="4050289"/>
            </a:xfrm>
          </p:grpSpPr>
          <p:grpSp>
            <p:nvGrpSpPr>
              <p:cNvPr id="5" name="Grupo 106"/>
              <p:cNvGrpSpPr/>
              <p:nvPr/>
            </p:nvGrpSpPr>
            <p:grpSpPr>
              <a:xfrm>
                <a:off x="4074835" y="2091736"/>
                <a:ext cx="4578344" cy="4050289"/>
                <a:chOff x="2706683" y="2091736"/>
                <a:chExt cx="4578344" cy="4050289"/>
              </a:xfrm>
            </p:grpSpPr>
            <p:grpSp>
              <p:nvGrpSpPr>
                <p:cNvPr id="6" name="Grupo 117"/>
                <p:cNvGrpSpPr/>
                <p:nvPr/>
              </p:nvGrpSpPr>
              <p:grpSpPr>
                <a:xfrm rot="20700000">
                  <a:off x="2706683" y="2091736"/>
                  <a:ext cx="4578344" cy="4050289"/>
                  <a:chOff x="2197873" y="2103940"/>
                  <a:chExt cx="4578344" cy="4050289"/>
                </a:xfrm>
              </p:grpSpPr>
              <p:grpSp>
                <p:nvGrpSpPr>
                  <p:cNvPr id="7" name="Grupo 158"/>
                  <p:cNvGrpSpPr/>
                  <p:nvPr/>
                </p:nvGrpSpPr>
                <p:grpSpPr>
                  <a:xfrm>
                    <a:off x="2197873" y="2103940"/>
                    <a:ext cx="4578344" cy="4050289"/>
                    <a:chOff x="3769371" y="1730973"/>
                    <a:chExt cx="3395045" cy="3360360"/>
                  </a:xfrm>
                </p:grpSpPr>
                <p:grpSp>
                  <p:nvGrpSpPr>
                    <p:cNvPr id="8" name="Grupo 191"/>
                    <p:cNvGrpSpPr/>
                    <p:nvPr/>
                  </p:nvGrpSpPr>
                  <p:grpSpPr>
                    <a:xfrm rot="380658">
                      <a:off x="3769371" y="1730973"/>
                      <a:ext cx="3395045" cy="3360360"/>
                      <a:chOff x="4438984" y="1372327"/>
                      <a:chExt cx="3395045" cy="3360360"/>
                    </a:xfrm>
                  </p:grpSpPr>
                  <p:sp>
                    <p:nvSpPr>
                      <p:cNvPr id="196" name="Lua 195"/>
                      <p:cNvSpPr/>
                      <p:nvPr/>
                    </p:nvSpPr>
                    <p:spPr bwMode="auto">
                      <a:xfrm rot="18434177">
                        <a:off x="5503475" y="3396274"/>
                        <a:ext cx="180659" cy="256500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8" name="Lua 197"/>
                      <p:cNvSpPr/>
                      <p:nvPr/>
                    </p:nvSpPr>
                    <p:spPr bwMode="auto">
                      <a:xfrm rot="9434177">
                        <a:off x="6586781" y="2502946"/>
                        <a:ext cx="420285" cy="504960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2000"/>
                            </a:schemeClr>
                          </a:gs>
                          <a:gs pos="93000">
                            <a:schemeClr val="bg1"/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9" name="Lua 198"/>
                      <p:cNvSpPr/>
                      <p:nvPr/>
                    </p:nvSpPr>
                    <p:spPr bwMode="auto">
                      <a:xfrm rot="434177">
                        <a:off x="5307333" y="2568159"/>
                        <a:ext cx="420285" cy="629906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0" name="Lua 199"/>
                      <p:cNvSpPr/>
                      <p:nvPr/>
                    </p:nvSpPr>
                    <p:spPr bwMode="auto">
                      <a:xfrm rot="13034177">
                        <a:off x="6395105" y="2996501"/>
                        <a:ext cx="375646" cy="456312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3" name="Lua 202"/>
                      <p:cNvSpPr/>
                      <p:nvPr/>
                    </p:nvSpPr>
                    <p:spPr bwMode="auto">
                      <a:xfrm rot="2234177">
                        <a:off x="5358614" y="2467761"/>
                        <a:ext cx="420285" cy="504960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5" name="Lua 204"/>
                      <p:cNvSpPr/>
                      <p:nvPr/>
                    </p:nvSpPr>
                    <p:spPr bwMode="auto">
                      <a:xfrm rot="19334177">
                        <a:off x="5331963" y="3205891"/>
                        <a:ext cx="375646" cy="456312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6" name="Lua 205"/>
                      <p:cNvSpPr/>
                      <p:nvPr/>
                    </p:nvSpPr>
                    <p:spPr bwMode="auto">
                      <a:xfrm rot="13934177">
                        <a:off x="6125879" y="3089743"/>
                        <a:ext cx="470229" cy="364529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7" name="Nuvem 206"/>
                      <p:cNvSpPr/>
                      <p:nvPr/>
                    </p:nvSpPr>
                    <p:spPr bwMode="auto">
                      <a:xfrm rot="11855328">
                        <a:off x="4438984" y="1379344"/>
                        <a:ext cx="3395045" cy="3353343"/>
                      </a:xfrm>
                      <a:prstGeom prst="cloud">
                        <a:avLst/>
                      </a:prstGeom>
                      <a:gradFill flip="none" rotWithShape="1">
                        <a:gsLst>
                          <a:gs pos="0">
                            <a:schemeClr val="tx1">
                              <a:alpha val="0"/>
                            </a:schemeClr>
                          </a:gs>
                          <a:gs pos="19000">
                            <a:srgbClr val="FFC000">
                              <a:alpha val="3000"/>
                            </a:srgbClr>
                          </a:gs>
                          <a:gs pos="37000">
                            <a:srgbClr val="FF7900">
                              <a:alpha val="44000"/>
                            </a:srgbClr>
                          </a:gs>
                          <a:gs pos="92000">
                            <a:srgbClr val="EE8800">
                              <a:alpha val="2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12065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9" name="Grupo 41"/>
                      <p:cNvGrpSpPr/>
                      <p:nvPr/>
                    </p:nvGrpSpPr>
                    <p:grpSpPr>
                      <a:xfrm rot="1247221">
                        <a:off x="4997473" y="1372327"/>
                        <a:ext cx="2322629" cy="3177580"/>
                        <a:chOff x="2403423" y="3096665"/>
                        <a:chExt cx="2295045" cy="3010350"/>
                      </a:xfrm>
                    </p:grpSpPr>
                    <p:sp>
                      <p:nvSpPr>
                        <p:cNvPr id="217" name="Nuvem 216"/>
                        <p:cNvSpPr/>
                        <p:nvPr/>
                      </p:nvSpPr>
                      <p:spPr bwMode="auto">
                        <a:xfrm rot="12600000">
                          <a:off x="2403423" y="3096665"/>
                          <a:ext cx="2295045" cy="3010350"/>
                        </a:xfrm>
                        <a:prstGeom prst="cloud">
                          <a:avLst/>
                        </a:prstGeom>
                        <a:gradFill flip="none" rotWithShape="1">
                          <a:gsLst>
                            <a:gs pos="4000">
                              <a:schemeClr val="tx1">
                                <a:alpha val="0"/>
                              </a:schemeClr>
                            </a:gs>
                            <a:gs pos="11000">
                              <a:srgbClr val="00FF00"/>
                            </a:gs>
                            <a:gs pos="98000">
                              <a:srgbClr val="C00000">
                                <a:alpha val="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12065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pt-BR" sz="1600" b="1">
                            <a:solidFill>
                              <a:srgbClr val="FF0066"/>
                            </a:solidFill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8" name="Nuvem 217"/>
                        <p:cNvSpPr/>
                        <p:nvPr/>
                      </p:nvSpPr>
                      <p:spPr bwMode="auto">
                        <a:xfrm rot="7730160">
                          <a:off x="2390291" y="3838416"/>
                          <a:ext cx="2111348" cy="1667538"/>
                        </a:xfrm>
                        <a:prstGeom prst="cloud">
                          <a:avLst/>
                        </a:prstGeom>
                        <a:gradFill flip="none" rotWithShape="1">
                          <a:gsLst>
                            <a:gs pos="66000">
                              <a:srgbClr val="69D8FF">
                                <a:lumMod val="96000"/>
                              </a:srgbClr>
                            </a:gs>
                            <a:gs pos="14000">
                              <a:srgbClr val="69D8FF"/>
                            </a:gs>
                            <a:gs pos="96000">
                              <a:srgbClr val="FFFF00">
                                <a:alpha val="500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12065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/>
                        <a:lstStyle/>
                        <a:p>
                          <a:pPr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pt-BR" sz="1600" b="1">
                            <a:solidFill>
                              <a:srgbClr val="FF0066"/>
                            </a:solidFill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209" name="Lua 208"/>
                      <p:cNvSpPr/>
                      <p:nvPr/>
                    </p:nvSpPr>
                    <p:spPr bwMode="auto">
                      <a:xfrm rot="14573881">
                        <a:off x="6007951" y="2546281"/>
                        <a:ext cx="392015" cy="1210018"/>
                      </a:xfrm>
                      <a:prstGeom prst="moon">
                        <a:avLst>
                          <a:gd name="adj" fmla="val 7574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66000"/>
                            </a:schemeClr>
                          </a:gs>
                          <a:gs pos="89000">
                            <a:schemeClr val="bg1">
                              <a:alpha val="0"/>
                            </a:schemeClr>
                          </a:gs>
                          <a:gs pos="100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2" name="Lua 211"/>
                      <p:cNvSpPr/>
                      <p:nvPr/>
                    </p:nvSpPr>
                    <p:spPr bwMode="auto">
                      <a:xfrm rot="17598350">
                        <a:off x="5406056" y="2826123"/>
                        <a:ext cx="234331" cy="650184"/>
                      </a:xfrm>
                      <a:prstGeom prst="moon">
                        <a:avLst>
                          <a:gd name="adj" fmla="val 12828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54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3" name="Lua 212"/>
                      <p:cNvSpPr/>
                      <p:nvPr/>
                    </p:nvSpPr>
                    <p:spPr bwMode="auto">
                      <a:xfrm rot="18434177">
                        <a:off x="5468396" y="3250947"/>
                        <a:ext cx="420285" cy="653511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3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4" name="Lua 213"/>
                      <p:cNvSpPr/>
                      <p:nvPr/>
                    </p:nvSpPr>
                    <p:spPr bwMode="auto">
                      <a:xfrm rot="8534177">
                        <a:off x="6227416" y="2267778"/>
                        <a:ext cx="294731" cy="503818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5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5" name="Lua 214"/>
                      <p:cNvSpPr/>
                      <p:nvPr/>
                    </p:nvSpPr>
                    <p:spPr bwMode="auto">
                      <a:xfrm rot="17273881">
                        <a:off x="5723466" y="2936751"/>
                        <a:ext cx="416077" cy="917051"/>
                      </a:xfrm>
                      <a:prstGeom prst="moon">
                        <a:avLst>
                          <a:gd name="adj" fmla="val 7574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8000"/>
                            </a:schemeClr>
                          </a:gs>
                          <a:gs pos="89000">
                            <a:schemeClr val="bg1">
                              <a:alpha val="0"/>
                            </a:schemeClr>
                          </a:gs>
                          <a:gs pos="100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6" name="Lua 215"/>
                      <p:cNvSpPr/>
                      <p:nvPr/>
                    </p:nvSpPr>
                    <p:spPr bwMode="auto">
                      <a:xfrm rot="11234177">
                        <a:off x="6142616" y="2608395"/>
                        <a:ext cx="645615" cy="781748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33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/>
                      <a:lstStyle/>
                      <a:p>
                        <a:pPr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1600" b="1">
                          <a:solidFill>
                            <a:srgbClr val="FF0066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93" name="Triângulo isósceles 192"/>
                    <p:cNvSpPr/>
                    <p:nvPr/>
                  </p:nvSpPr>
                  <p:spPr bwMode="auto">
                    <a:xfrm rot="8100000">
                      <a:off x="5551140" y="2197354"/>
                      <a:ext cx="302558" cy="1711678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7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4" name="Triângulo isósceles 193"/>
                    <p:cNvSpPr/>
                    <p:nvPr/>
                  </p:nvSpPr>
                  <p:spPr bwMode="auto">
                    <a:xfrm rot="6300000">
                      <a:off x="5244063" y="2248057"/>
                      <a:ext cx="329714" cy="1259792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5" name="Triângulo isósceles 194"/>
                    <p:cNvSpPr/>
                    <p:nvPr/>
                  </p:nvSpPr>
                  <p:spPr bwMode="auto">
                    <a:xfrm rot="4500000">
                      <a:off x="4963444" y="2103362"/>
                      <a:ext cx="494171" cy="1711678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0" name="Grupo 159"/>
                  <p:cNvGrpSpPr/>
                  <p:nvPr/>
                </p:nvGrpSpPr>
                <p:grpSpPr>
                  <a:xfrm rot="20700000">
                    <a:off x="3855828" y="3101186"/>
                    <a:ext cx="1229286" cy="543293"/>
                    <a:chOff x="6468449" y="2496965"/>
                    <a:chExt cx="2623388" cy="1433672"/>
                  </a:xfrm>
                </p:grpSpPr>
                <p:sp>
                  <p:nvSpPr>
                    <p:cNvPr id="189" name="Triângulo isósceles 188"/>
                    <p:cNvSpPr/>
                    <p:nvPr/>
                  </p:nvSpPr>
                  <p:spPr bwMode="auto">
                    <a:xfrm rot="7200000">
                      <a:off x="7260053" y="1911390"/>
                      <a:ext cx="775844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" name="Triângulo isósceles 189"/>
                    <p:cNvSpPr/>
                    <p:nvPr/>
                  </p:nvSpPr>
                  <p:spPr bwMode="auto">
                    <a:xfrm rot="18000000">
                      <a:off x="7585463" y="2424262"/>
                      <a:ext cx="1146026" cy="186672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" name="Triângulo isósceles 190"/>
                    <p:cNvSpPr/>
                    <p:nvPr/>
                  </p:nvSpPr>
                  <p:spPr bwMode="auto">
                    <a:xfrm rot="18614316">
                      <a:off x="7159179" y="1882497"/>
                      <a:ext cx="926805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" name="Grupo 160"/>
                  <p:cNvGrpSpPr/>
                  <p:nvPr/>
                </p:nvGrpSpPr>
                <p:grpSpPr>
                  <a:xfrm rot="2700000">
                    <a:off x="4704045" y="3228333"/>
                    <a:ext cx="1202502" cy="874724"/>
                    <a:chOff x="6247877" y="2001448"/>
                    <a:chExt cx="2566237" cy="2308263"/>
                  </a:xfrm>
                </p:grpSpPr>
                <p:sp>
                  <p:nvSpPr>
                    <p:cNvPr id="184" name="Triângulo isósceles 183"/>
                    <p:cNvSpPr/>
                    <p:nvPr/>
                  </p:nvSpPr>
                  <p:spPr bwMode="auto">
                    <a:xfrm rot="7200000">
                      <a:off x="7026005" y="2200494"/>
                      <a:ext cx="775845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5" name="Triângulo isósceles 184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6" name="Triângulo isósceles 185"/>
                    <p:cNvSpPr/>
                    <p:nvPr/>
                  </p:nvSpPr>
                  <p:spPr bwMode="auto">
                    <a:xfrm rot="16200000">
                      <a:off x="6938607" y="1905031"/>
                      <a:ext cx="926805" cy="2308266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" name="Triângulo isósceles 186"/>
                    <p:cNvSpPr/>
                    <p:nvPr/>
                  </p:nvSpPr>
                  <p:spPr bwMode="auto">
                    <a:xfrm rot="7200000">
                      <a:off x="7320507" y="2702240"/>
                      <a:ext cx="772179" cy="158597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t-BR" sz="1600" b="1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</a:rPr>
                        <a:t>   </a:t>
                      </a:r>
                      <a:endPara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" name="Triângulo isósceles 187"/>
                    <p:cNvSpPr/>
                    <p:nvPr/>
                  </p:nvSpPr>
                  <p:spPr bwMode="auto">
                    <a:xfrm rot="7200000">
                      <a:off x="7356265" y="2402049"/>
                      <a:ext cx="624475" cy="2291222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t-BR" sz="1600" b="1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</a:rPr>
                        <a:t>  </a:t>
                      </a:r>
                      <a:endPara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" name="Grupo 161"/>
                  <p:cNvGrpSpPr/>
                  <p:nvPr/>
                </p:nvGrpSpPr>
                <p:grpSpPr>
                  <a:xfrm rot="8100000">
                    <a:off x="4356959" y="4085650"/>
                    <a:ext cx="1125848" cy="874724"/>
                    <a:chOff x="6468567" y="2001453"/>
                    <a:chExt cx="2402649" cy="2308263"/>
                  </a:xfrm>
                </p:grpSpPr>
                <p:sp>
                  <p:nvSpPr>
                    <p:cNvPr id="179" name="Triângulo isósceles 178"/>
                    <p:cNvSpPr/>
                    <p:nvPr/>
                  </p:nvSpPr>
                  <p:spPr bwMode="auto">
                    <a:xfrm rot="7200000">
                      <a:off x="7260053" y="1911390"/>
                      <a:ext cx="775844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" name="Triângulo isósceles 179"/>
                    <p:cNvSpPr/>
                    <p:nvPr/>
                  </p:nvSpPr>
                  <p:spPr bwMode="auto">
                    <a:xfrm rot="18900000">
                      <a:off x="7789411" y="2001453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" name="Triângulo isósceles 180"/>
                    <p:cNvSpPr/>
                    <p:nvPr/>
                  </p:nvSpPr>
                  <p:spPr bwMode="auto">
                    <a:xfrm rot="16200000">
                      <a:off x="7253681" y="1680098"/>
                      <a:ext cx="926806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" name="Triângulo isósceles 181"/>
                    <p:cNvSpPr/>
                    <p:nvPr/>
                  </p:nvSpPr>
                  <p:spPr bwMode="auto">
                    <a:xfrm rot="7200000">
                      <a:off x="7554555" y="2413133"/>
                      <a:ext cx="772179" cy="158597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t-BR" sz="1600" b="1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</a:rPr>
                        <a:t>   </a:t>
                      </a:r>
                      <a:endPara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" name="Triângulo isósceles 182"/>
                    <p:cNvSpPr/>
                    <p:nvPr/>
                  </p:nvSpPr>
                  <p:spPr bwMode="auto">
                    <a:xfrm rot="5400000">
                      <a:off x="7301941" y="1957470"/>
                      <a:ext cx="624475" cy="229122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t-BR" sz="1600" b="1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</a:rPr>
                        <a:t>  </a:t>
                      </a:r>
                      <a:endPara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" name="Grupo 162"/>
                  <p:cNvGrpSpPr/>
                  <p:nvPr/>
                </p:nvGrpSpPr>
                <p:grpSpPr>
                  <a:xfrm rot="17100000">
                    <a:off x="2923642" y="3580842"/>
                    <a:ext cx="1125848" cy="874724"/>
                    <a:chOff x="6468567" y="2001448"/>
                    <a:chExt cx="2402649" cy="2308263"/>
                  </a:xfrm>
                </p:grpSpPr>
                <p:sp>
                  <p:nvSpPr>
                    <p:cNvPr id="174" name="Triângulo isósceles 173"/>
                    <p:cNvSpPr/>
                    <p:nvPr/>
                  </p:nvSpPr>
                  <p:spPr bwMode="auto">
                    <a:xfrm rot="7200000">
                      <a:off x="7260053" y="1911390"/>
                      <a:ext cx="775844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" name="Triângulo isósceles 174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" name="Triângulo isósceles 175"/>
                    <p:cNvSpPr/>
                    <p:nvPr/>
                  </p:nvSpPr>
                  <p:spPr bwMode="auto">
                    <a:xfrm rot="16200000">
                      <a:off x="7253681" y="1680098"/>
                      <a:ext cx="926806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" name="Triângulo isósceles 176"/>
                    <p:cNvSpPr/>
                    <p:nvPr/>
                  </p:nvSpPr>
                  <p:spPr bwMode="auto">
                    <a:xfrm rot="7200000">
                      <a:off x="7554555" y="2413133"/>
                      <a:ext cx="772179" cy="158597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t-BR" sz="1600" b="1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</a:rPr>
                        <a:t>   </a:t>
                      </a:r>
                      <a:endPara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" name="Triângulo isósceles 177"/>
                    <p:cNvSpPr/>
                    <p:nvPr/>
                  </p:nvSpPr>
                  <p:spPr bwMode="auto">
                    <a:xfrm rot="5400000">
                      <a:off x="7301941" y="1957470"/>
                      <a:ext cx="624475" cy="229122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t-BR" sz="1600" b="1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</a:rPr>
                        <a:t>  </a:t>
                      </a:r>
                      <a:endPara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4" name="Grupo 163"/>
                  <p:cNvGrpSpPr/>
                  <p:nvPr/>
                </p:nvGrpSpPr>
                <p:grpSpPr>
                  <a:xfrm rot="12600000">
                    <a:off x="3179216" y="4070072"/>
                    <a:ext cx="1181221" cy="874724"/>
                    <a:chOff x="6468567" y="2001448"/>
                    <a:chExt cx="2520819" cy="2308263"/>
                  </a:xfrm>
                </p:grpSpPr>
                <p:sp>
                  <p:nvSpPr>
                    <p:cNvPr id="169" name="Triângulo isósceles 168"/>
                    <p:cNvSpPr/>
                    <p:nvPr/>
                  </p:nvSpPr>
                  <p:spPr bwMode="auto">
                    <a:xfrm rot="7200000">
                      <a:off x="7627967" y="1522235"/>
                      <a:ext cx="775845" cy="194699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" name="Triângulo isósceles 169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" name="Triângulo isósceles 170"/>
                    <p:cNvSpPr/>
                    <p:nvPr/>
                  </p:nvSpPr>
                  <p:spPr bwMode="auto">
                    <a:xfrm rot="16200000">
                      <a:off x="7253681" y="1680098"/>
                      <a:ext cx="926806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" name="Triângulo isósceles 171"/>
                    <p:cNvSpPr/>
                    <p:nvPr/>
                  </p:nvSpPr>
                  <p:spPr bwMode="auto">
                    <a:xfrm rot="7200000">
                      <a:off x="7554555" y="2413133"/>
                      <a:ext cx="772179" cy="158597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t-BR" sz="1600" b="1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</a:rPr>
                        <a:t>   </a:t>
                      </a:r>
                      <a:endPara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" name="Triângulo isósceles 172"/>
                    <p:cNvSpPr/>
                    <p:nvPr/>
                  </p:nvSpPr>
                  <p:spPr bwMode="auto">
                    <a:xfrm rot="5400000">
                      <a:off x="7301941" y="1957470"/>
                      <a:ext cx="624475" cy="229122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t-BR" sz="1600" b="1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</a:rPr>
                        <a:t>  </a:t>
                      </a:r>
                      <a:endPara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" name="Grupo 164"/>
                  <p:cNvGrpSpPr/>
                  <p:nvPr/>
                </p:nvGrpSpPr>
                <p:grpSpPr>
                  <a:xfrm rot="12600000">
                    <a:off x="2982354" y="3957474"/>
                    <a:ext cx="1196159" cy="874724"/>
                    <a:chOff x="6318523" y="2001448"/>
                    <a:chExt cx="2552693" cy="2308263"/>
                  </a:xfrm>
                </p:grpSpPr>
                <p:sp>
                  <p:nvSpPr>
                    <p:cNvPr id="166" name="Triângulo isósceles 165"/>
                    <p:cNvSpPr/>
                    <p:nvPr/>
                  </p:nvSpPr>
                  <p:spPr bwMode="auto">
                    <a:xfrm rot="7200000">
                      <a:off x="6904096" y="2389698"/>
                      <a:ext cx="775845" cy="1946991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" name="Triângulo isósceles 166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" name="Triângulo isósceles 167"/>
                    <p:cNvSpPr/>
                    <p:nvPr/>
                  </p:nvSpPr>
                  <p:spPr bwMode="auto">
                    <a:xfrm rot="18000000">
                      <a:off x="7253681" y="1680099"/>
                      <a:ext cx="926805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/>
                    <a:lstStyle/>
                    <a:p>
                      <a:pPr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1600" b="1">
                        <a:solidFill>
                          <a:srgbClr val="FF0066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" name="Grupo 118"/>
                <p:cNvGrpSpPr/>
                <p:nvPr/>
              </p:nvGrpSpPr>
              <p:grpSpPr>
                <a:xfrm rot="20700000">
                  <a:off x="4444603" y="4676404"/>
                  <a:ext cx="888671" cy="362564"/>
                  <a:chOff x="7115996" y="3546255"/>
                  <a:chExt cx="888671" cy="362564"/>
                </a:xfrm>
              </p:grpSpPr>
              <p:sp>
                <p:nvSpPr>
                  <p:cNvPr id="157" name="Triângulo isósceles 156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65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8" name="Triângulo isósceles 157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65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0" name="Triângulo isósceles 119"/>
                <p:cNvSpPr/>
                <p:nvPr/>
              </p:nvSpPr>
              <p:spPr bwMode="auto">
                <a:xfrm rot="17100000">
                  <a:off x="5253256" y="3669854"/>
                  <a:ext cx="524293" cy="738523"/>
                </a:xfrm>
                <a:prstGeom prst="triangle">
                  <a:avLst/>
                </a:prstGeom>
                <a:gradFill>
                  <a:gsLst>
                    <a:gs pos="0">
                      <a:srgbClr val="FF0000">
                        <a:alpha val="30000"/>
                        <a:lumMod val="3000"/>
                        <a:lumOff val="97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7" name="Grupo 120"/>
                <p:cNvGrpSpPr/>
                <p:nvPr/>
              </p:nvGrpSpPr>
              <p:grpSpPr>
                <a:xfrm rot="2700000">
                  <a:off x="3511858" y="4475804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54" name="Triângulo isósceles 153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5" name="Triângulo isósceles 154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6" name="Triângulo isósceles 155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" name="Grupo 121"/>
                <p:cNvGrpSpPr/>
                <p:nvPr/>
              </p:nvGrpSpPr>
              <p:grpSpPr>
                <a:xfrm rot="2700000">
                  <a:off x="3664258" y="4628204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51" name="Triângulo isósceles 150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2" name="Triângulo isósceles 151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3" name="Triângulo isósceles 152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" name="Grupo 122"/>
                <p:cNvGrpSpPr/>
                <p:nvPr/>
              </p:nvGrpSpPr>
              <p:grpSpPr>
                <a:xfrm rot="900000">
                  <a:off x="3984708" y="4721087"/>
                  <a:ext cx="592264" cy="510254"/>
                  <a:chOff x="6991209" y="3101685"/>
                  <a:chExt cx="994187" cy="1081620"/>
                </a:xfrm>
              </p:grpSpPr>
              <p:sp>
                <p:nvSpPr>
                  <p:cNvPr id="148" name="Triângulo isósceles 147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9" name="Triângulo isósceles 148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50" name="Triângulo isósceles 149"/>
                  <p:cNvSpPr/>
                  <p:nvPr/>
                </p:nvSpPr>
                <p:spPr bwMode="auto">
                  <a:xfrm rot="15300000">
                    <a:off x="7467504" y="3327504"/>
                    <a:ext cx="292619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" name="Grupo 123"/>
                <p:cNvGrpSpPr/>
                <p:nvPr/>
              </p:nvGrpSpPr>
              <p:grpSpPr>
                <a:xfrm rot="3600000">
                  <a:off x="3466196" y="4210938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45" name="Triângulo isósceles 144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6" name="Triângulo isósceles 145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7" name="Triângulo isósceles 146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" name="Grupo 124"/>
                <p:cNvGrpSpPr/>
                <p:nvPr/>
              </p:nvGrpSpPr>
              <p:grpSpPr>
                <a:xfrm rot="2700000">
                  <a:off x="3583866" y="4724230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42" name="Triângulo isósceles 141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3" name="Triângulo isósceles 142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4" name="Triângulo isósceles 143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" name="Grupo 125"/>
                <p:cNvGrpSpPr/>
                <p:nvPr/>
              </p:nvGrpSpPr>
              <p:grpSpPr>
                <a:xfrm rot="4500000">
                  <a:off x="3415105" y="4212576"/>
                  <a:ext cx="667010" cy="623080"/>
                  <a:chOff x="7030728" y="2688233"/>
                  <a:chExt cx="1119655" cy="1320785"/>
                </a:xfrm>
              </p:grpSpPr>
              <p:sp>
                <p:nvSpPr>
                  <p:cNvPr id="139" name="Triângulo isósceles 138"/>
                  <p:cNvSpPr/>
                  <p:nvPr/>
                </p:nvSpPr>
                <p:spPr bwMode="auto">
                  <a:xfrm rot="18900000">
                    <a:off x="7030728" y="2688233"/>
                    <a:ext cx="269425" cy="132078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Triângulo isósceles 139"/>
                  <p:cNvSpPr/>
                  <p:nvPr/>
                </p:nvSpPr>
                <p:spPr bwMode="auto">
                  <a:xfrm rot="16200000">
                    <a:off x="7365836" y="3275141"/>
                    <a:ext cx="292619" cy="743164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Triângulo isósceles 140"/>
                  <p:cNvSpPr/>
                  <p:nvPr/>
                </p:nvSpPr>
                <p:spPr bwMode="auto">
                  <a:xfrm rot="15300000">
                    <a:off x="7632491" y="3230071"/>
                    <a:ext cx="292619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7" name="Triângulo isósceles 126"/>
                <p:cNvSpPr/>
                <p:nvPr/>
              </p:nvSpPr>
              <p:spPr bwMode="auto">
                <a:xfrm rot="4500000">
                  <a:off x="4167760" y="3051493"/>
                  <a:ext cx="360240" cy="1081621"/>
                </a:xfrm>
                <a:prstGeom prst="triangle">
                  <a:avLst/>
                </a:prstGeom>
                <a:gradFill>
                  <a:gsLst>
                    <a:gs pos="0">
                      <a:srgbClr val="FF0000">
                        <a:alpha val="30000"/>
                        <a:lumMod val="19000"/>
                        <a:lumOff val="81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" name="Triângulo isósceles 127"/>
                <p:cNvSpPr/>
                <p:nvPr/>
              </p:nvSpPr>
              <p:spPr bwMode="auto">
                <a:xfrm rot="17100000">
                  <a:off x="5536398" y="3817596"/>
                  <a:ext cx="208667" cy="480943"/>
                </a:xfrm>
                <a:prstGeom prst="triangle">
                  <a:avLst/>
                </a:prstGeom>
                <a:gradFill>
                  <a:gsLst>
                    <a:gs pos="0">
                      <a:srgbClr val="FF0000">
                        <a:alpha val="73000"/>
                        <a:lumMod val="2000"/>
                        <a:lumOff val="98000"/>
                      </a:srgbClr>
                    </a:gs>
                    <a:gs pos="92000">
                      <a:schemeClr val="tx1">
                        <a:lumMod val="0"/>
                        <a:lumOff val="100000"/>
                        <a:alpha val="1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3" name="Grupo 128"/>
                <p:cNvGrpSpPr/>
                <p:nvPr/>
              </p:nvGrpSpPr>
              <p:grpSpPr>
                <a:xfrm rot="13500000">
                  <a:off x="5312058" y="2996038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34" name="Triângulo isósceles 133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5" name="Triângulo isósceles 134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7" name="Triângulo isósceles 136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" name="Grupo 129"/>
                <p:cNvGrpSpPr/>
                <p:nvPr/>
              </p:nvGrpSpPr>
              <p:grpSpPr>
                <a:xfrm rot="14400000">
                  <a:off x="5482420" y="3041700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31" name="Triângulo isósceles 130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Triângulo isósceles 131"/>
                  <p:cNvSpPr/>
                  <p:nvPr/>
                </p:nvSpPr>
                <p:spPr bwMode="auto">
                  <a:xfrm rot="17100000">
                    <a:off x="7394353" y="3274821"/>
                    <a:ext cx="292619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Triângulo isósceles 132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5" name="Grupo 107"/>
              <p:cNvGrpSpPr/>
              <p:nvPr/>
            </p:nvGrpSpPr>
            <p:grpSpPr>
              <a:xfrm rot="2700000">
                <a:off x="6284893" y="3277707"/>
                <a:ext cx="1073635" cy="1419788"/>
                <a:chOff x="2483768" y="1065069"/>
                <a:chExt cx="1073635" cy="1419788"/>
              </a:xfrm>
            </p:grpSpPr>
            <p:grpSp>
              <p:nvGrpSpPr>
                <p:cNvPr id="26" name="Grupo 113"/>
                <p:cNvGrpSpPr/>
                <p:nvPr/>
              </p:nvGrpSpPr>
              <p:grpSpPr>
                <a:xfrm>
                  <a:off x="2483768" y="1411222"/>
                  <a:ext cx="1073635" cy="1073635"/>
                  <a:chOff x="5804175" y="1411222"/>
                  <a:chExt cx="1073635" cy="1073635"/>
                </a:xfrm>
              </p:grpSpPr>
              <p:sp>
                <p:nvSpPr>
                  <p:cNvPr id="116" name="Triângulo isósceles 115"/>
                  <p:cNvSpPr/>
                  <p:nvPr/>
                </p:nvSpPr>
                <p:spPr bwMode="auto">
                  <a:xfrm rot="13500000">
                    <a:off x="6222669" y="1627246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Triângulo isósceles 116"/>
                  <p:cNvSpPr/>
                  <p:nvPr/>
                </p:nvSpPr>
                <p:spPr bwMode="auto">
                  <a:xfrm rot="12600000">
                    <a:off x="6375069" y="1411222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5" name="Triângulo isósceles 114"/>
                <p:cNvSpPr/>
                <p:nvPr/>
              </p:nvSpPr>
              <p:spPr bwMode="auto">
                <a:xfrm rot="11700000">
                  <a:off x="3194739" y="1065069"/>
                  <a:ext cx="236647" cy="1073635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alpha val="49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rPr>
                    <a:t>  </a:t>
                  </a:r>
                  <a:endParaRPr lang="pt-BR" sz="1600" b="1" dirty="0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Grupo 108"/>
              <p:cNvGrpSpPr/>
              <p:nvPr/>
            </p:nvGrpSpPr>
            <p:grpSpPr>
              <a:xfrm rot="2700000">
                <a:off x="6234540" y="3225426"/>
                <a:ext cx="1073635" cy="1481039"/>
                <a:chOff x="2483768" y="1003818"/>
                <a:chExt cx="1073635" cy="1481039"/>
              </a:xfrm>
            </p:grpSpPr>
            <p:grpSp>
              <p:nvGrpSpPr>
                <p:cNvPr id="28" name="Grupo 109"/>
                <p:cNvGrpSpPr/>
                <p:nvPr/>
              </p:nvGrpSpPr>
              <p:grpSpPr>
                <a:xfrm>
                  <a:off x="2483768" y="1411222"/>
                  <a:ext cx="1073635" cy="1073635"/>
                  <a:chOff x="5804175" y="1411222"/>
                  <a:chExt cx="1073635" cy="1073635"/>
                </a:xfrm>
              </p:grpSpPr>
              <p:sp>
                <p:nvSpPr>
                  <p:cNvPr id="112" name="Triângulo isósceles 111"/>
                  <p:cNvSpPr/>
                  <p:nvPr/>
                </p:nvSpPr>
                <p:spPr bwMode="auto">
                  <a:xfrm rot="13500000">
                    <a:off x="6222669" y="1627246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3" name="Triângulo isósceles 112"/>
                  <p:cNvSpPr/>
                  <p:nvPr/>
                </p:nvSpPr>
                <p:spPr bwMode="auto">
                  <a:xfrm rot="12600000">
                    <a:off x="6375069" y="1411222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t-BR" sz="16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</a:rPr>
                      <a:t>  </a:t>
                    </a:r>
                    <a:endPara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1" name="Triângulo isósceles 110"/>
                <p:cNvSpPr/>
                <p:nvPr/>
              </p:nvSpPr>
              <p:spPr bwMode="auto">
                <a:xfrm rot="11700000">
                  <a:off x="3306358" y="1003818"/>
                  <a:ext cx="236647" cy="1073635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alpha val="49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pt-BR" sz="1600" b="1" dirty="0">
                      <a:solidFill>
                        <a:srgbClr val="FF0066"/>
                      </a:solidFill>
                      <a:latin typeface="Arial" panose="020B0604020202020204" pitchFamily="34" charset="0"/>
                    </a:rPr>
                    <a:t>  </a:t>
                  </a:r>
                  <a:endParaRPr lang="pt-BR" sz="1600" b="1" dirty="0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7" name="Triângulo isósceles 86"/>
            <p:cNvSpPr/>
            <p:nvPr/>
          </p:nvSpPr>
          <p:spPr bwMode="auto">
            <a:xfrm rot="5710895">
              <a:off x="4813566" y="2687462"/>
              <a:ext cx="293777" cy="1333491"/>
            </a:xfrm>
            <a:prstGeom prst="triangle">
              <a:avLst/>
            </a:prstGeom>
            <a:gradFill>
              <a:gsLst>
                <a:gs pos="0">
                  <a:schemeClr val="bg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9" name="Grupo 87"/>
            <p:cNvGrpSpPr/>
            <p:nvPr/>
          </p:nvGrpSpPr>
          <p:grpSpPr>
            <a:xfrm rot="9900000">
              <a:off x="3966353" y="3297394"/>
              <a:ext cx="678735" cy="1823405"/>
              <a:chOff x="4697898" y="4815192"/>
              <a:chExt cx="1023200" cy="2300501"/>
            </a:xfrm>
          </p:grpSpPr>
          <p:sp>
            <p:nvSpPr>
              <p:cNvPr id="105" name="Triângulo isósceles 104"/>
              <p:cNvSpPr/>
              <p:nvPr/>
            </p:nvSpPr>
            <p:spPr bwMode="auto">
              <a:xfrm rot="8100000">
                <a:off x="4697898" y="4815192"/>
                <a:ext cx="487521" cy="1726641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Triângulo isósceles 105"/>
              <p:cNvSpPr/>
              <p:nvPr/>
            </p:nvSpPr>
            <p:spPr bwMode="auto">
              <a:xfrm rot="8100000">
                <a:off x="5313087" y="5052581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" name="Grupo 88"/>
            <p:cNvGrpSpPr/>
            <p:nvPr/>
          </p:nvGrpSpPr>
          <p:grpSpPr>
            <a:xfrm rot="19800000">
              <a:off x="3755216" y="3092140"/>
              <a:ext cx="1683008" cy="1635248"/>
              <a:chOff x="3743999" y="4873344"/>
              <a:chExt cx="2537153" cy="2063112"/>
            </a:xfrm>
          </p:grpSpPr>
          <p:sp>
            <p:nvSpPr>
              <p:cNvPr id="102" name="Triângulo isósceles 101"/>
              <p:cNvSpPr/>
              <p:nvPr/>
            </p:nvSpPr>
            <p:spPr bwMode="auto">
              <a:xfrm rot="7200000">
                <a:off x="5045590" y="4639270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" name="Triângulo isósceles 102"/>
              <p:cNvSpPr/>
              <p:nvPr/>
            </p:nvSpPr>
            <p:spPr bwMode="auto">
              <a:xfrm rot="6300000">
                <a:off x="4571549" y="4473658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" name="Triângulo isósceles 103"/>
              <p:cNvSpPr/>
              <p:nvPr/>
            </p:nvSpPr>
            <p:spPr bwMode="auto">
              <a:xfrm rot="8100000">
                <a:off x="5438536" y="4873344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1" name="Grupo 89"/>
            <p:cNvGrpSpPr/>
            <p:nvPr/>
          </p:nvGrpSpPr>
          <p:grpSpPr>
            <a:xfrm rot="16200000">
              <a:off x="3707824" y="3206899"/>
              <a:ext cx="752680" cy="1095790"/>
              <a:chOff x="4453721" y="4929349"/>
              <a:chExt cx="1498096" cy="1382504"/>
            </a:xfrm>
          </p:grpSpPr>
          <p:sp>
            <p:nvSpPr>
              <p:cNvPr id="100" name="Triângulo isósceles 99"/>
              <p:cNvSpPr/>
              <p:nvPr/>
            </p:nvSpPr>
            <p:spPr bwMode="auto">
              <a:xfrm rot="9900000">
                <a:off x="5308149" y="4929349"/>
                <a:ext cx="643668" cy="130777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1" name="Triângulo isósceles 100"/>
              <p:cNvSpPr/>
              <p:nvPr/>
            </p:nvSpPr>
            <p:spPr bwMode="auto">
              <a:xfrm rot="11700000">
                <a:off x="4453721" y="5004076"/>
                <a:ext cx="643667" cy="130777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7" name="Grupo 90"/>
            <p:cNvGrpSpPr/>
            <p:nvPr/>
          </p:nvGrpSpPr>
          <p:grpSpPr>
            <a:xfrm rot="6300000">
              <a:off x="4516789" y="3163140"/>
              <a:ext cx="1368555" cy="1368552"/>
              <a:chOff x="3674180" y="4571626"/>
              <a:chExt cx="2063112" cy="1726637"/>
            </a:xfrm>
          </p:grpSpPr>
          <p:sp>
            <p:nvSpPr>
              <p:cNvPr id="98" name="Triângulo isósceles 97"/>
              <p:cNvSpPr/>
              <p:nvPr/>
            </p:nvSpPr>
            <p:spPr bwMode="auto">
              <a:xfrm rot="9794781">
                <a:off x="4517791" y="4571626"/>
                <a:ext cx="487520" cy="172663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9" name="Triângulo isósceles 98"/>
              <p:cNvSpPr/>
              <p:nvPr/>
            </p:nvSpPr>
            <p:spPr bwMode="auto">
              <a:xfrm rot="7200000">
                <a:off x="4501730" y="4255588"/>
                <a:ext cx="408012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2" name="Triângulo isósceles 91"/>
            <p:cNvSpPr/>
            <p:nvPr/>
          </p:nvSpPr>
          <p:spPr bwMode="auto">
            <a:xfrm rot="17100000">
              <a:off x="4266168" y="3595296"/>
              <a:ext cx="100934" cy="848638"/>
            </a:xfrm>
            <a:prstGeom prst="triangle">
              <a:avLst/>
            </a:prstGeom>
            <a:gradFill>
              <a:gsLst>
                <a:gs pos="0">
                  <a:schemeClr val="bg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28" name="Grupo 92"/>
            <p:cNvGrpSpPr/>
            <p:nvPr/>
          </p:nvGrpSpPr>
          <p:grpSpPr>
            <a:xfrm rot="17100000">
              <a:off x="4558346" y="2880640"/>
              <a:ext cx="519219" cy="1663121"/>
              <a:chOff x="4930544" y="3719478"/>
              <a:chExt cx="1262265" cy="6722922"/>
            </a:xfrm>
          </p:grpSpPr>
          <p:sp>
            <p:nvSpPr>
              <p:cNvPr id="94" name="Triângulo isósceles 93"/>
              <p:cNvSpPr/>
              <p:nvPr/>
            </p:nvSpPr>
            <p:spPr bwMode="auto">
              <a:xfrm rot="9000000">
                <a:off x="5242479" y="3719478"/>
                <a:ext cx="245379" cy="3430503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6" name="Triângulo isósceles 95"/>
              <p:cNvSpPr/>
              <p:nvPr/>
            </p:nvSpPr>
            <p:spPr bwMode="auto">
              <a:xfrm rot="19800000">
                <a:off x="4930544" y="7011895"/>
                <a:ext cx="245379" cy="3430505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7" name="Triângulo isósceles 96"/>
              <p:cNvSpPr/>
              <p:nvPr/>
            </p:nvSpPr>
            <p:spPr bwMode="auto">
              <a:xfrm rot="8100000">
                <a:off x="5784798" y="4030659"/>
                <a:ext cx="408011" cy="2063108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30" name="Grupo 8"/>
          <p:cNvGrpSpPr>
            <a:grpSpLocks noChangeAspect="1"/>
          </p:cNvGrpSpPr>
          <p:nvPr/>
        </p:nvGrpSpPr>
        <p:grpSpPr>
          <a:xfrm>
            <a:off x="8112224" y="1108130"/>
            <a:ext cx="2235550" cy="2282770"/>
            <a:chOff x="3223674" y="1072897"/>
            <a:chExt cx="1705377" cy="1741394"/>
          </a:xfrm>
        </p:grpSpPr>
        <p:sp>
          <p:nvSpPr>
            <p:cNvPr id="77" name="Elipse 76"/>
            <p:cNvSpPr/>
            <p:nvPr/>
          </p:nvSpPr>
          <p:spPr bwMode="auto">
            <a:xfrm>
              <a:off x="3223674" y="1072897"/>
              <a:ext cx="1705377" cy="1741394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59000">
                  <a:srgbClr val="69D8FF">
                    <a:lumMod val="5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Elipse 77"/>
            <p:cNvSpPr>
              <a:spLocks noChangeAspect="1"/>
            </p:cNvSpPr>
            <p:nvPr/>
          </p:nvSpPr>
          <p:spPr bwMode="auto">
            <a:xfrm>
              <a:off x="3471812" y="1329878"/>
              <a:ext cx="1234996" cy="121739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  <a:gs pos="93000">
                  <a:srgbClr val="CCECFF">
                    <a:lumMod val="93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6" name="Nuvem 35"/>
          <p:cNvSpPr/>
          <p:nvPr/>
        </p:nvSpPr>
        <p:spPr bwMode="auto">
          <a:xfrm rot="4642871">
            <a:off x="1720288" y="918150"/>
            <a:ext cx="2448272" cy="2664296"/>
          </a:xfrm>
          <a:prstGeom prst="cloud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C000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 w="1206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4911857" y="6541141"/>
            <a:ext cx="224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Imagens fora de escala</a:t>
            </a:r>
            <a:endParaRPr lang="pt-BR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" name="CaixaDeTexto 203"/>
          <p:cNvSpPr txBox="1"/>
          <p:nvPr/>
        </p:nvSpPr>
        <p:spPr>
          <a:xfrm>
            <a:off x="6240016" y="299695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Sequência Principal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3" name="CaixaDeTexto 222"/>
          <p:cNvSpPr txBox="1"/>
          <p:nvPr/>
        </p:nvSpPr>
        <p:spPr>
          <a:xfrm>
            <a:off x="3719736" y="57328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Resto de SN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7" name="Título 1"/>
          <p:cNvSpPr txBox="1"/>
          <p:nvPr/>
        </p:nvSpPr>
        <p:spPr>
          <a:xfrm>
            <a:off x="1631504" y="44624"/>
            <a:ext cx="996541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kern="0" dirty="0">
                <a:solidFill>
                  <a:schemeClr val="bg1"/>
                </a:solidFill>
                <a:ea typeface="+mj-ea"/>
                <a:cs typeface="+mj-cs"/>
              </a:rPr>
              <a:t>Evolução </a:t>
            </a:r>
            <a:r>
              <a:rPr lang="pt-BR" sz="3600" b="1" kern="0" dirty="0" smtClean="0">
                <a:solidFill>
                  <a:schemeClr val="bg1"/>
                </a:solidFill>
                <a:ea typeface="+mj-ea"/>
                <a:cs typeface="+mj-cs"/>
              </a:rPr>
              <a:t>de estrelas </a:t>
            </a:r>
            <a:r>
              <a:rPr lang="pt-BR" sz="3600" b="1" kern="0" dirty="0">
                <a:solidFill>
                  <a:schemeClr val="bg1"/>
                </a:solidFill>
                <a:ea typeface="+mj-ea"/>
                <a:cs typeface="+mj-cs"/>
              </a:rPr>
              <a:t>massivas</a:t>
            </a:r>
            <a:endParaRPr lang="pt-BR" sz="3600" b="1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95" name="CaixaDeTexto 94"/>
          <p:cNvSpPr txBox="1"/>
          <p:nvPr/>
        </p:nvSpPr>
        <p:spPr>
          <a:xfrm>
            <a:off x="1880223" y="322937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Nuvem interestelar 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8" name="Text Box 141"/>
          <p:cNvSpPr txBox="1">
            <a:spLocks noChangeArrowheads="1"/>
          </p:cNvSpPr>
          <p:nvPr/>
        </p:nvSpPr>
        <p:spPr bwMode="auto">
          <a:xfrm>
            <a:off x="1559496" y="6525345"/>
            <a:ext cx="4644008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 :  André Luiz da Silva/CDA/CDCC/USP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8472264" y="30689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Fusão do He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2" name="CaixaDeTexto 221"/>
          <p:cNvSpPr txBox="1"/>
          <p:nvPr/>
        </p:nvSpPr>
        <p:spPr>
          <a:xfrm>
            <a:off x="6096000" y="57332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Supernova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1847528" y="56612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 ou BN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31" name="Grupo 47"/>
          <p:cNvGrpSpPr/>
          <p:nvPr/>
        </p:nvGrpSpPr>
        <p:grpSpPr>
          <a:xfrm>
            <a:off x="1775520" y="4446590"/>
            <a:ext cx="1659318" cy="1142251"/>
            <a:chOff x="1974712" y="3519279"/>
            <a:chExt cx="1949251" cy="1211747"/>
          </a:xfrm>
        </p:grpSpPr>
        <p:sp>
          <p:nvSpPr>
            <p:cNvPr id="40" name="Fluxograma: Atraso 39"/>
            <p:cNvSpPr/>
            <p:nvPr/>
          </p:nvSpPr>
          <p:spPr bwMode="auto">
            <a:xfrm rot="16787364">
              <a:off x="2537763" y="3584640"/>
              <a:ext cx="1140654" cy="1009932"/>
            </a:xfrm>
            <a:prstGeom prst="flowChartDelay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innerShdw blurRad="127000" dist="88900" dir="2700000">
                <a:prstClr val="black">
                  <a:alpha val="72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CaixaDeTexto 41"/>
            <p:cNvSpPr txBox="1"/>
            <p:nvPr/>
          </p:nvSpPr>
          <p:spPr>
            <a:xfrm rot="681093">
              <a:off x="2632599" y="3805450"/>
              <a:ext cx="967325" cy="42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>
                      <a:lumMod val="50000"/>
                      <a:alpha val="99000"/>
                    </a:schemeClr>
                  </a:solidFill>
                  <a:latin typeface="Castellar" panose="020A0402060406010301" pitchFamily="18" charset="0"/>
                </a:rPr>
                <a:t>R.I.P.</a:t>
              </a:r>
              <a:endParaRPr lang="pt-BR" sz="2000" dirty="0">
                <a:solidFill>
                  <a:schemeClr val="bg1">
                    <a:lumMod val="50000"/>
                    <a:alpha val="99000"/>
                  </a:schemeClr>
                </a:solidFill>
                <a:latin typeface="Castellar" panose="020A0402060406010301" pitchFamily="18" charset="0"/>
              </a:endParaRPr>
            </a:p>
          </p:txBody>
        </p:sp>
        <p:sp>
          <p:nvSpPr>
            <p:cNvPr id="43" name="Forma livre 42"/>
            <p:cNvSpPr/>
            <p:nvPr/>
          </p:nvSpPr>
          <p:spPr bwMode="auto">
            <a:xfrm>
              <a:off x="2626047" y="4179121"/>
              <a:ext cx="289770" cy="41967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-1" fmla="*/ 0 w 289770"/>
                <a:gd name="connsiteY0-2" fmla="*/ 0 h 41967"/>
                <a:gd name="connsiteX1-3" fmla="*/ 20861 w 289770"/>
                <a:gd name="connsiteY1-4" fmla="*/ 3477 h 41967"/>
                <a:gd name="connsiteX2-5" fmla="*/ 41722 w 289770"/>
                <a:gd name="connsiteY2-6" fmla="*/ 10430 h 41967"/>
                <a:gd name="connsiteX3-7" fmla="*/ 62583 w 289770"/>
                <a:gd name="connsiteY3-8" fmla="*/ 13907 h 41967"/>
                <a:gd name="connsiteX4-9" fmla="*/ 93874 w 289770"/>
                <a:gd name="connsiteY4-10" fmla="*/ 41722 h 41967"/>
                <a:gd name="connsiteX5-11" fmla="*/ 114735 w 289770"/>
                <a:gd name="connsiteY5-12" fmla="*/ 38245 h 41967"/>
                <a:gd name="connsiteX6-13" fmla="*/ 135596 w 289770"/>
                <a:gd name="connsiteY6-14" fmla="*/ 31291 h 41967"/>
                <a:gd name="connsiteX7-15" fmla="*/ 146026 w 289770"/>
                <a:gd name="connsiteY7-16" fmla="*/ 27814 h 41967"/>
                <a:gd name="connsiteX8-17" fmla="*/ 173841 w 289770"/>
                <a:gd name="connsiteY8-18" fmla="*/ 20861 h 41967"/>
                <a:gd name="connsiteX9-19" fmla="*/ 187748 w 289770"/>
                <a:gd name="connsiteY9-20" fmla="*/ 24338 h 41967"/>
                <a:gd name="connsiteX10-21" fmla="*/ 198178 w 289770"/>
                <a:gd name="connsiteY10-22" fmla="*/ 27814 h 41967"/>
                <a:gd name="connsiteX11-23" fmla="*/ 219039 w 289770"/>
                <a:gd name="connsiteY11-24" fmla="*/ 13907 h 41967"/>
                <a:gd name="connsiteX12-25" fmla="*/ 289770 w 289770"/>
                <a:gd name="connsiteY12-26" fmla="*/ 41967 h 419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289770" h="41967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86399" y="37723"/>
                    <a:pt x="75262" y="29313"/>
                    <a:pt x="93874" y="41722"/>
                  </a:cubicBezTo>
                  <a:cubicBezTo>
                    <a:pt x="100828" y="40563"/>
                    <a:pt x="107896" y="39955"/>
                    <a:pt x="114735" y="38245"/>
                  </a:cubicBezTo>
                  <a:cubicBezTo>
                    <a:pt x="121846" y="36467"/>
                    <a:pt x="128642" y="33609"/>
                    <a:pt x="135596" y="31291"/>
                  </a:cubicBezTo>
                  <a:cubicBezTo>
                    <a:pt x="139073" y="30132"/>
                    <a:pt x="142432" y="28533"/>
                    <a:pt x="146026" y="27814"/>
                  </a:cubicBezTo>
                  <a:cubicBezTo>
                    <a:pt x="167004" y="23619"/>
                    <a:pt x="157804" y="26207"/>
                    <a:pt x="173841" y="20861"/>
                  </a:cubicBezTo>
                  <a:cubicBezTo>
                    <a:pt x="178477" y="22020"/>
                    <a:pt x="183153" y="23025"/>
                    <a:pt x="187748" y="24338"/>
                  </a:cubicBezTo>
                  <a:cubicBezTo>
                    <a:pt x="191272" y="25345"/>
                    <a:pt x="194701" y="28973"/>
                    <a:pt x="198178" y="27814"/>
                  </a:cubicBezTo>
                  <a:cubicBezTo>
                    <a:pt x="206106" y="25171"/>
                    <a:pt x="219039" y="13907"/>
                    <a:pt x="219039" y="13907"/>
                  </a:cubicBezTo>
                  <a:cubicBezTo>
                    <a:pt x="234536" y="17782"/>
                    <a:pt x="282914" y="35111"/>
                    <a:pt x="289770" y="41967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Forma livre 43"/>
            <p:cNvSpPr/>
            <p:nvPr/>
          </p:nvSpPr>
          <p:spPr bwMode="auto">
            <a:xfrm rot="336398">
              <a:off x="2699791" y="4215883"/>
              <a:ext cx="123897" cy="74263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-1" fmla="*/ 0 w 219039"/>
                <a:gd name="connsiteY0-2" fmla="*/ 0 h 41722"/>
                <a:gd name="connsiteX1-3" fmla="*/ 20861 w 219039"/>
                <a:gd name="connsiteY1-4" fmla="*/ 3477 h 41722"/>
                <a:gd name="connsiteX2-5" fmla="*/ 41722 w 219039"/>
                <a:gd name="connsiteY2-6" fmla="*/ 10430 h 41722"/>
                <a:gd name="connsiteX3-7" fmla="*/ 62583 w 219039"/>
                <a:gd name="connsiteY3-8" fmla="*/ 13907 h 41722"/>
                <a:gd name="connsiteX4-9" fmla="*/ 93874 w 219039"/>
                <a:gd name="connsiteY4-10" fmla="*/ 41722 h 41722"/>
                <a:gd name="connsiteX5-11" fmla="*/ 114735 w 219039"/>
                <a:gd name="connsiteY5-12" fmla="*/ 38245 h 41722"/>
                <a:gd name="connsiteX6-13" fmla="*/ 135596 w 219039"/>
                <a:gd name="connsiteY6-14" fmla="*/ 31291 h 41722"/>
                <a:gd name="connsiteX7-15" fmla="*/ 146026 w 219039"/>
                <a:gd name="connsiteY7-16" fmla="*/ 27814 h 41722"/>
                <a:gd name="connsiteX8-17" fmla="*/ 173841 w 219039"/>
                <a:gd name="connsiteY8-18" fmla="*/ 20861 h 41722"/>
                <a:gd name="connsiteX9-19" fmla="*/ 187748 w 219039"/>
                <a:gd name="connsiteY9-20" fmla="*/ 24338 h 41722"/>
                <a:gd name="connsiteX10-21" fmla="*/ 198178 w 219039"/>
                <a:gd name="connsiteY10-22" fmla="*/ 27814 h 41722"/>
                <a:gd name="connsiteX11-23" fmla="*/ 219039 w 219039"/>
                <a:gd name="connsiteY11-24" fmla="*/ 13907 h 41722"/>
                <a:gd name="connsiteX0-25" fmla="*/ 0 w 198178"/>
                <a:gd name="connsiteY0-26" fmla="*/ 0 h 41722"/>
                <a:gd name="connsiteX1-27" fmla="*/ 20861 w 198178"/>
                <a:gd name="connsiteY1-28" fmla="*/ 3477 h 41722"/>
                <a:gd name="connsiteX2-29" fmla="*/ 41722 w 198178"/>
                <a:gd name="connsiteY2-30" fmla="*/ 10430 h 41722"/>
                <a:gd name="connsiteX3-31" fmla="*/ 62583 w 198178"/>
                <a:gd name="connsiteY3-32" fmla="*/ 13907 h 41722"/>
                <a:gd name="connsiteX4-33" fmla="*/ 93874 w 198178"/>
                <a:gd name="connsiteY4-34" fmla="*/ 41722 h 41722"/>
                <a:gd name="connsiteX5-35" fmla="*/ 114735 w 198178"/>
                <a:gd name="connsiteY5-36" fmla="*/ 38245 h 41722"/>
                <a:gd name="connsiteX6-37" fmla="*/ 135596 w 198178"/>
                <a:gd name="connsiteY6-38" fmla="*/ 31291 h 41722"/>
                <a:gd name="connsiteX7-39" fmla="*/ 146026 w 198178"/>
                <a:gd name="connsiteY7-40" fmla="*/ 27814 h 41722"/>
                <a:gd name="connsiteX8-41" fmla="*/ 173841 w 198178"/>
                <a:gd name="connsiteY8-42" fmla="*/ 20861 h 41722"/>
                <a:gd name="connsiteX9-43" fmla="*/ 187748 w 198178"/>
                <a:gd name="connsiteY9-44" fmla="*/ 24338 h 41722"/>
                <a:gd name="connsiteX10-45" fmla="*/ 198178 w 198178"/>
                <a:gd name="connsiteY10-46" fmla="*/ 27814 h 41722"/>
                <a:gd name="connsiteX0-47" fmla="*/ 0 w 198178"/>
                <a:gd name="connsiteY0-48" fmla="*/ 0 h 44632"/>
                <a:gd name="connsiteX1-49" fmla="*/ 20861 w 198178"/>
                <a:gd name="connsiteY1-50" fmla="*/ 3477 h 44632"/>
                <a:gd name="connsiteX2-51" fmla="*/ 41722 w 198178"/>
                <a:gd name="connsiteY2-52" fmla="*/ 10430 h 44632"/>
                <a:gd name="connsiteX3-53" fmla="*/ 62583 w 198178"/>
                <a:gd name="connsiteY3-54" fmla="*/ 13907 h 44632"/>
                <a:gd name="connsiteX4-55" fmla="*/ 78808 w 198178"/>
                <a:gd name="connsiteY4-56" fmla="*/ 44632 h 44632"/>
                <a:gd name="connsiteX5-57" fmla="*/ 114735 w 198178"/>
                <a:gd name="connsiteY5-58" fmla="*/ 38245 h 44632"/>
                <a:gd name="connsiteX6-59" fmla="*/ 135596 w 198178"/>
                <a:gd name="connsiteY6-60" fmla="*/ 31291 h 44632"/>
                <a:gd name="connsiteX7-61" fmla="*/ 146026 w 198178"/>
                <a:gd name="connsiteY7-62" fmla="*/ 27814 h 44632"/>
                <a:gd name="connsiteX8-63" fmla="*/ 173841 w 198178"/>
                <a:gd name="connsiteY8-64" fmla="*/ 20861 h 44632"/>
                <a:gd name="connsiteX9-65" fmla="*/ 187748 w 198178"/>
                <a:gd name="connsiteY9-66" fmla="*/ 24338 h 44632"/>
                <a:gd name="connsiteX10-67" fmla="*/ 198178 w 198178"/>
                <a:gd name="connsiteY10-68" fmla="*/ 27814 h 44632"/>
                <a:gd name="connsiteX0-69" fmla="*/ 0 w 187748"/>
                <a:gd name="connsiteY0-70" fmla="*/ 0 h 44632"/>
                <a:gd name="connsiteX1-71" fmla="*/ 20861 w 187748"/>
                <a:gd name="connsiteY1-72" fmla="*/ 3477 h 44632"/>
                <a:gd name="connsiteX2-73" fmla="*/ 41722 w 187748"/>
                <a:gd name="connsiteY2-74" fmla="*/ 10430 h 44632"/>
                <a:gd name="connsiteX3-75" fmla="*/ 62583 w 187748"/>
                <a:gd name="connsiteY3-76" fmla="*/ 13907 h 44632"/>
                <a:gd name="connsiteX4-77" fmla="*/ 78808 w 187748"/>
                <a:gd name="connsiteY4-78" fmla="*/ 44632 h 44632"/>
                <a:gd name="connsiteX5-79" fmla="*/ 114735 w 187748"/>
                <a:gd name="connsiteY5-80" fmla="*/ 38245 h 44632"/>
                <a:gd name="connsiteX6-81" fmla="*/ 135596 w 187748"/>
                <a:gd name="connsiteY6-82" fmla="*/ 31291 h 44632"/>
                <a:gd name="connsiteX7-83" fmla="*/ 146026 w 187748"/>
                <a:gd name="connsiteY7-84" fmla="*/ 27814 h 44632"/>
                <a:gd name="connsiteX8-85" fmla="*/ 173841 w 187748"/>
                <a:gd name="connsiteY8-86" fmla="*/ 20861 h 44632"/>
                <a:gd name="connsiteX9-87" fmla="*/ 187748 w 187748"/>
                <a:gd name="connsiteY9-88" fmla="*/ 24338 h 44632"/>
                <a:gd name="connsiteX0-89" fmla="*/ 0 w 173841"/>
                <a:gd name="connsiteY0-90" fmla="*/ 0 h 44632"/>
                <a:gd name="connsiteX1-91" fmla="*/ 20861 w 173841"/>
                <a:gd name="connsiteY1-92" fmla="*/ 3477 h 44632"/>
                <a:gd name="connsiteX2-93" fmla="*/ 41722 w 173841"/>
                <a:gd name="connsiteY2-94" fmla="*/ 10430 h 44632"/>
                <a:gd name="connsiteX3-95" fmla="*/ 62583 w 173841"/>
                <a:gd name="connsiteY3-96" fmla="*/ 13907 h 44632"/>
                <a:gd name="connsiteX4-97" fmla="*/ 78808 w 173841"/>
                <a:gd name="connsiteY4-98" fmla="*/ 44632 h 44632"/>
                <a:gd name="connsiteX5-99" fmla="*/ 114735 w 173841"/>
                <a:gd name="connsiteY5-100" fmla="*/ 38245 h 44632"/>
                <a:gd name="connsiteX6-101" fmla="*/ 135596 w 173841"/>
                <a:gd name="connsiteY6-102" fmla="*/ 31291 h 44632"/>
                <a:gd name="connsiteX7-103" fmla="*/ 146026 w 173841"/>
                <a:gd name="connsiteY7-104" fmla="*/ 27814 h 44632"/>
                <a:gd name="connsiteX8-105" fmla="*/ 173841 w 173841"/>
                <a:gd name="connsiteY8-106" fmla="*/ 20861 h 44632"/>
                <a:gd name="connsiteX0-107" fmla="*/ 0 w 146026"/>
                <a:gd name="connsiteY0-108" fmla="*/ 0 h 44632"/>
                <a:gd name="connsiteX1-109" fmla="*/ 20861 w 146026"/>
                <a:gd name="connsiteY1-110" fmla="*/ 3477 h 44632"/>
                <a:gd name="connsiteX2-111" fmla="*/ 41722 w 146026"/>
                <a:gd name="connsiteY2-112" fmla="*/ 10430 h 44632"/>
                <a:gd name="connsiteX3-113" fmla="*/ 62583 w 146026"/>
                <a:gd name="connsiteY3-114" fmla="*/ 13907 h 44632"/>
                <a:gd name="connsiteX4-115" fmla="*/ 78808 w 146026"/>
                <a:gd name="connsiteY4-116" fmla="*/ 44632 h 44632"/>
                <a:gd name="connsiteX5-117" fmla="*/ 114735 w 146026"/>
                <a:gd name="connsiteY5-118" fmla="*/ 38245 h 44632"/>
                <a:gd name="connsiteX6-119" fmla="*/ 135596 w 146026"/>
                <a:gd name="connsiteY6-120" fmla="*/ 31291 h 44632"/>
                <a:gd name="connsiteX7-121" fmla="*/ 146026 w 146026"/>
                <a:gd name="connsiteY7-122" fmla="*/ 27814 h 44632"/>
                <a:gd name="connsiteX0-123" fmla="*/ 0 w 157616"/>
                <a:gd name="connsiteY0-124" fmla="*/ 0 h 45352"/>
                <a:gd name="connsiteX1-125" fmla="*/ 20861 w 157616"/>
                <a:gd name="connsiteY1-126" fmla="*/ 3477 h 45352"/>
                <a:gd name="connsiteX2-127" fmla="*/ 41722 w 157616"/>
                <a:gd name="connsiteY2-128" fmla="*/ 10430 h 45352"/>
                <a:gd name="connsiteX3-129" fmla="*/ 62583 w 157616"/>
                <a:gd name="connsiteY3-130" fmla="*/ 13907 h 45352"/>
                <a:gd name="connsiteX4-131" fmla="*/ 78808 w 157616"/>
                <a:gd name="connsiteY4-132" fmla="*/ 44632 h 45352"/>
                <a:gd name="connsiteX5-133" fmla="*/ 114735 w 157616"/>
                <a:gd name="connsiteY5-134" fmla="*/ 38245 h 45352"/>
                <a:gd name="connsiteX6-135" fmla="*/ 135596 w 157616"/>
                <a:gd name="connsiteY6-136" fmla="*/ 31291 h 45352"/>
                <a:gd name="connsiteX7-137" fmla="*/ 157616 w 157616"/>
                <a:gd name="connsiteY7-138" fmla="*/ 44633 h 45352"/>
                <a:gd name="connsiteX0-139" fmla="*/ 0 w 157616"/>
                <a:gd name="connsiteY0-140" fmla="*/ 0 h 45352"/>
                <a:gd name="connsiteX1-141" fmla="*/ 20861 w 157616"/>
                <a:gd name="connsiteY1-142" fmla="*/ 3477 h 45352"/>
                <a:gd name="connsiteX2-143" fmla="*/ 41722 w 157616"/>
                <a:gd name="connsiteY2-144" fmla="*/ 10430 h 45352"/>
                <a:gd name="connsiteX3-145" fmla="*/ 62583 w 157616"/>
                <a:gd name="connsiteY3-146" fmla="*/ 13907 h 45352"/>
                <a:gd name="connsiteX4-147" fmla="*/ 114735 w 157616"/>
                <a:gd name="connsiteY4-148" fmla="*/ 38245 h 45352"/>
                <a:gd name="connsiteX5-149" fmla="*/ 135596 w 157616"/>
                <a:gd name="connsiteY5-150" fmla="*/ 31291 h 45352"/>
                <a:gd name="connsiteX6-151" fmla="*/ 157616 w 157616"/>
                <a:gd name="connsiteY6-152" fmla="*/ 44633 h 45352"/>
                <a:gd name="connsiteX0-153" fmla="*/ 0 w 157616"/>
                <a:gd name="connsiteY0-154" fmla="*/ 0 h 45910"/>
                <a:gd name="connsiteX1-155" fmla="*/ 20861 w 157616"/>
                <a:gd name="connsiteY1-156" fmla="*/ 3477 h 45910"/>
                <a:gd name="connsiteX2-157" fmla="*/ 41722 w 157616"/>
                <a:gd name="connsiteY2-158" fmla="*/ 10430 h 45910"/>
                <a:gd name="connsiteX3-159" fmla="*/ 62583 w 157616"/>
                <a:gd name="connsiteY3-160" fmla="*/ 13907 h 45910"/>
                <a:gd name="connsiteX4-161" fmla="*/ 78809 w 157616"/>
                <a:gd name="connsiteY4-162" fmla="*/ 45910 h 45910"/>
                <a:gd name="connsiteX5-163" fmla="*/ 135596 w 157616"/>
                <a:gd name="connsiteY5-164" fmla="*/ 31291 h 45910"/>
                <a:gd name="connsiteX6-165" fmla="*/ 157616 w 157616"/>
                <a:gd name="connsiteY6-166" fmla="*/ 44633 h 45910"/>
                <a:gd name="connsiteX0-167" fmla="*/ 0 w 157616"/>
                <a:gd name="connsiteY0-168" fmla="*/ 0 h 45352"/>
                <a:gd name="connsiteX1-169" fmla="*/ 20861 w 157616"/>
                <a:gd name="connsiteY1-170" fmla="*/ 3477 h 45352"/>
                <a:gd name="connsiteX2-171" fmla="*/ 41722 w 157616"/>
                <a:gd name="connsiteY2-172" fmla="*/ 10430 h 45352"/>
                <a:gd name="connsiteX3-173" fmla="*/ 62583 w 157616"/>
                <a:gd name="connsiteY3-174" fmla="*/ 13907 h 45352"/>
                <a:gd name="connsiteX4-175" fmla="*/ 135596 w 157616"/>
                <a:gd name="connsiteY4-176" fmla="*/ 31291 h 45352"/>
                <a:gd name="connsiteX5-177" fmla="*/ 157616 w 157616"/>
                <a:gd name="connsiteY5-178" fmla="*/ 44633 h 45352"/>
                <a:gd name="connsiteX0-179" fmla="*/ 0 w 157616"/>
                <a:gd name="connsiteY0-180" fmla="*/ 0 h 45352"/>
                <a:gd name="connsiteX1-181" fmla="*/ 20861 w 157616"/>
                <a:gd name="connsiteY1-182" fmla="*/ 3477 h 45352"/>
                <a:gd name="connsiteX2-183" fmla="*/ 41722 w 157616"/>
                <a:gd name="connsiteY2-184" fmla="*/ 10430 h 45352"/>
                <a:gd name="connsiteX3-185" fmla="*/ 62583 w 157616"/>
                <a:gd name="connsiteY3-186" fmla="*/ 13907 h 45352"/>
                <a:gd name="connsiteX4-187" fmla="*/ 135596 w 157616"/>
                <a:gd name="connsiteY4-188" fmla="*/ 31291 h 45352"/>
                <a:gd name="connsiteX5-189" fmla="*/ 157616 w 157616"/>
                <a:gd name="connsiteY5-190" fmla="*/ 44633 h 45352"/>
                <a:gd name="connsiteX0-191" fmla="*/ 0 w 157616"/>
                <a:gd name="connsiteY0-192" fmla="*/ 0 h 45352"/>
                <a:gd name="connsiteX1-193" fmla="*/ 20861 w 157616"/>
                <a:gd name="connsiteY1-194" fmla="*/ 3477 h 45352"/>
                <a:gd name="connsiteX2-195" fmla="*/ 41722 w 157616"/>
                <a:gd name="connsiteY2-196" fmla="*/ 10430 h 45352"/>
                <a:gd name="connsiteX3-197" fmla="*/ 62583 w 157616"/>
                <a:gd name="connsiteY3-198" fmla="*/ 13907 h 45352"/>
                <a:gd name="connsiteX4-199" fmla="*/ 135596 w 157616"/>
                <a:gd name="connsiteY4-200" fmla="*/ 31291 h 45352"/>
                <a:gd name="connsiteX5-201" fmla="*/ 157616 w 157616"/>
                <a:gd name="connsiteY5-202" fmla="*/ 44633 h 45352"/>
                <a:gd name="connsiteX0-203" fmla="*/ 0 w 135596"/>
                <a:gd name="connsiteY0-204" fmla="*/ 0 h 39239"/>
                <a:gd name="connsiteX1-205" fmla="*/ 20861 w 135596"/>
                <a:gd name="connsiteY1-206" fmla="*/ 3477 h 39239"/>
                <a:gd name="connsiteX2-207" fmla="*/ 41722 w 135596"/>
                <a:gd name="connsiteY2-208" fmla="*/ 10430 h 39239"/>
                <a:gd name="connsiteX3-209" fmla="*/ 62583 w 135596"/>
                <a:gd name="connsiteY3-210" fmla="*/ 13907 h 39239"/>
                <a:gd name="connsiteX4-211" fmla="*/ 135596 w 135596"/>
                <a:gd name="connsiteY4-212" fmla="*/ 31291 h 39239"/>
                <a:gd name="connsiteX0-213" fmla="*/ 0 w 135596"/>
                <a:gd name="connsiteY0-214" fmla="*/ 0 h 39239"/>
                <a:gd name="connsiteX1-215" fmla="*/ 20861 w 135596"/>
                <a:gd name="connsiteY1-216" fmla="*/ 3477 h 39239"/>
                <a:gd name="connsiteX2-217" fmla="*/ 41722 w 135596"/>
                <a:gd name="connsiteY2-218" fmla="*/ 10430 h 39239"/>
                <a:gd name="connsiteX3-219" fmla="*/ 62583 w 135596"/>
                <a:gd name="connsiteY3-220" fmla="*/ 13907 h 39239"/>
                <a:gd name="connsiteX4-221" fmla="*/ 135596 w 135596"/>
                <a:gd name="connsiteY4-222" fmla="*/ 31291 h 392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5596" h="39239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78229" y="17384"/>
                    <a:pt x="111751" y="39239"/>
                    <a:pt x="135596" y="31291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Forma livre 44"/>
            <p:cNvSpPr/>
            <p:nvPr/>
          </p:nvSpPr>
          <p:spPr bwMode="auto">
            <a:xfrm>
              <a:off x="3347864" y="3785288"/>
              <a:ext cx="216024" cy="75760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-1" fmla="*/ 0 w 289770"/>
                <a:gd name="connsiteY0-2" fmla="*/ 0 h 41967"/>
                <a:gd name="connsiteX1-3" fmla="*/ 20861 w 289770"/>
                <a:gd name="connsiteY1-4" fmla="*/ 3477 h 41967"/>
                <a:gd name="connsiteX2-5" fmla="*/ 41722 w 289770"/>
                <a:gd name="connsiteY2-6" fmla="*/ 10430 h 41967"/>
                <a:gd name="connsiteX3-7" fmla="*/ 62583 w 289770"/>
                <a:gd name="connsiteY3-8" fmla="*/ 13907 h 41967"/>
                <a:gd name="connsiteX4-9" fmla="*/ 93874 w 289770"/>
                <a:gd name="connsiteY4-10" fmla="*/ 41722 h 41967"/>
                <a:gd name="connsiteX5-11" fmla="*/ 114735 w 289770"/>
                <a:gd name="connsiteY5-12" fmla="*/ 38245 h 41967"/>
                <a:gd name="connsiteX6-13" fmla="*/ 135596 w 289770"/>
                <a:gd name="connsiteY6-14" fmla="*/ 31291 h 41967"/>
                <a:gd name="connsiteX7-15" fmla="*/ 146026 w 289770"/>
                <a:gd name="connsiteY7-16" fmla="*/ 27814 h 41967"/>
                <a:gd name="connsiteX8-17" fmla="*/ 173841 w 289770"/>
                <a:gd name="connsiteY8-18" fmla="*/ 20861 h 41967"/>
                <a:gd name="connsiteX9-19" fmla="*/ 187748 w 289770"/>
                <a:gd name="connsiteY9-20" fmla="*/ 24338 h 41967"/>
                <a:gd name="connsiteX10-21" fmla="*/ 198178 w 289770"/>
                <a:gd name="connsiteY10-22" fmla="*/ 27814 h 41967"/>
                <a:gd name="connsiteX11-23" fmla="*/ 219039 w 289770"/>
                <a:gd name="connsiteY11-24" fmla="*/ 13907 h 41967"/>
                <a:gd name="connsiteX12-25" fmla="*/ 289770 w 289770"/>
                <a:gd name="connsiteY12-26" fmla="*/ 41967 h 419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289770" h="41967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86399" y="37723"/>
                    <a:pt x="75262" y="29313"/>
                    <a:pt x="93874" y="41722"/>
                  </a:cubicBezTo>
                  <a:cubicBezTo>
                    <a:pt x="100828" y="40563"/>
                    <a:pt x="107896" y="39955"/>
                    <a:pt x="114735" y="38245"/>
                  </a:cubicBezTo>
                  <a:cubicBezTo>
                    <a:pt x="121846" y="36467"/>
                    <a:pt x="128642" y="33609"/>
                    <a:pt x="135596" y="31291"/>
                  </a:cubicBezTo>
                  <a:cubicBezTo>
                    <a:pt x="139073" y="30132"/>
                    <a:pt x="142432" y="28533"/>
                    <a:pt x="146026" y="27814"/>
                  </a:cubicBezTo>
                  <a:cubicBezTo>
                    <a:pt x="167004" y="23619"/>
                    <a:pt x="157804" y="26207"/>
                    <a:pt x="173841" y="20861"/>
                  </a:cubicBezTo>
                  <a:cubicBezTo>
                    <a:pt x="178477" y="22020"/>
                    <a:pt x="183153" y="23025"/>
                    <a:pt x="187748" y="24338"/>
                  </a:cubicBezTo>
                  <a:cubicBezTo>
                    <a:pt x="191272" y="25345"/>
                    <a:pt x="194701" y="28973"/>
                    <a:pt x="198178" y="27814"/>
                  </a:cubicBezTo>
                  <a:cubicBezTo>
                    <a:pt x="206106" y="25171"/>
                    <a:pt x="219039" y="13907"/>
                    <a:pt x="219039" y="13907"/>
                  </a:cubicBezTo>
                  <a:cubicBezTo>
                    <a:pt x="234536" y="17782"/>
                    <a:pt x="282914" y="35111"/>
                    <a:pt x="289770" y="41967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Forma livre 45"/>
            <p:cNvSpPr/>
            <p:nvPr/>
          </p:nvSpPr>
          <p:spPr bwMode="auto">
            <a:xfrm rot="20587724">
              <a:off x="2392088" y="4096587"/>
              <a:ext cx="193524" cy="319314"/>
            </a:xfrm>
            <a:custGeom>
              <a:avLst/>
              <a:gdLst>
                <a:gd name="connsiteX0" fmla="*/ 58058 w 193524"/>
                <a:gd name="connsiteY0" fmla="*/ 319314 h 319314"/>
                <a:gd name="connsiteX1" fmla="*/ 60477 w 193524"/>
                <a:gd name="connsiteY1" fmla="*/ 312057 h 319314"/>
                <a:gd name="connsiteX2" fmla="*/ 58058 w 193524"/>
                <a:gd name="connsiteY2" fmla="*/ 304800 h 319314"/>
                <a:gd name="connsiteX3" fmla="*/ 55639 w 193524"/>
                <a:gd name="connsiteY3" fmla="*/ 290286 h 319314"/>
                <a:gd name="connsiteX4" fmla="*/ 50800 w 193524"/>
                <a:gd name="connsiteY4" fmla="*/ 270933 h 319314"/>
                <a:gd name="connsiteX5" fmla="*/ 48381 w 193524"/>
                <a:gd name="connsiteY5" fmla="*/ 261257 h 319314"/>
                <a:gd name="connsiteX6" fmla="*/ 43543 w 193524"/>
                <a:gd name="connsiteY6" fmla="*/ 254000 h 319314"/>
                <a:gd name="connsiteX7" fmla="*/ 38705 w 193524"/>
                <a:gd name="connsiteY7" fmla="*/ 237067 h 319314"/>
                <a:gd name="connsiteX8" fmla="*/ 33867 w 193524"/>
                <a:gd name="connsiteY8" fmla="*/ 229809 h 319314"/>
                <a:gd name="connsiteX9" fmla="*/ 29029 w 193524"/>
                <a:gd name="connsiteY9" fmla="*/ 210457 h 319314"/>
                <a:gd name="connsiteX10" fmla="*/ 26610 w 193524"/>
                <a:gd name="connsiteY10" fmla="*/ 193524 h 319314"/>
                <a:gd name="connsiteX11" fmla="*/ 21772 w 193524"/>
                <a:gd name="connsiteY11" fmla="*/ 179009 h 319314"/>
                <a:gd name="connsiteX12" fmla="*/ 14515 w 193524"/>
                <a:gd name="connsiteY12" fmla="*/ 162076 h 319314"/>
                <a:gd name="connsiteX13" fmla="*/ 7258 w 193524"/>
                <a:gd name="connsiteY13" fmla="*/ 157238 h 319314"/>
                <a:gd name="connsiteX14" fmla="*/ 0 w 193524"/>
                <a:gd name="connsiteY14" fmla="*/ 133048 h 319314"/>
                <a:gd name="connsiteX15" fmla="*/ 2420 w 193524"/>
                <a:gd name="connsiteY15" fmla="*/ 125790 h 319314"/>
                <a:gd name="connsiteX16" fmla="*/ 16934 w 193524"/>
                <a:gd name="connsiteY16" fmla="*/ 130629 h 319314"/>
                <a:gd name="connsiteX17" fmla="*/ 24191 w 193524"/>
                <a:gd name="connsiteY17" fmla="*/ 133048 h 319314"/>
                <a:gd name="connsiteX18" fmla="*/ 38705 w 193524"/>
                <a:gd name="connsiteY18" fmla="*/ 142724 h 319314"/>
                <a:gd name="connsiteX19" fmla="*/ 45962 w 193524"/>
                <a:gd name="connsiteY19" fmla="*/ 147562 h 319314"/>
                <a:gd name="connsiteX20" fmla="*/ 50800 w 193524"/>
                <a:gd name="connsiteY20" fmla="*/ 154819 h 319314"/>
                <a:gd name="connsiteX21" fmla="*/ 55639 w 193524"/>
                <a:gd name="connsiteY21" fmla="*/ 159657 h 319314"/>
                <a:gd name="connsiteX22" fmla="*/ 65315 w 193524"/>
                <a:gd name="connsiteY22" fmla="*/ 171752 h 319314"/>
                <a:gd name="connsiteX23" fmla="*/ 67734 w 193524"/>
                <a:gd name="connsiteY23" fmla="*/ 217714 h 319314"/>
                <a:gd name="connsiteX24" fmla="*/ 70153 w 193524"/>
                <a:gd name="connsiteY24" fmla="*/ 224971 h 319314"/>
                <a:gd name="connsiteX25" fmla="*/ 79829 w 193524"/>
                <a:gd name="connsiteY25" fmla="*/ 239486 h 319314"/>
                <a:gd name="connsiteX26" fmla="*/ 84667 w 193524"/>
                <a:gd name="connsiteY26" fmla="*/ 246743 h 319314"/>
                <a:gd name="connsiteX27" fmla="*/ 89505 w 193524"/>
                <a:gd name="connsiteY27" fmla="*/ 254000 h 319314"/>
                <a:gd name="connsiteX28" fmla="*/ 94343 w 193524"/>
                <a:gd name="connsiteY28" fmla="*/ 263676 h 319314"/>
                <a:gd name="connsiteX29" fmla="*/ 104020 w 193524"/>
                <a:gd name="connsiteY29" fmla="*/ 278190 h 319314"/>
                <a:gd name="connsiteX30" fmla="*/ 106439 w 193524"/>
                <a:gd name="connsiteY30" fmla="*/ 304800 h 319314"/>
                <a:gd name="connsiteX31" fmla="*/ 99181 w 193524"/>
                <a:gd name="connsiteY31" fmla="*/ 280609 h 319314"/>
                <a:gd name="connsiteX32" fmla="*/ 94343 w 193524"/>
                <a:gd name="connsiteY32" fmla="*/ 270933 h 319314"/>
                <a:gd name="connsiteX33" fmla="*/ 91924 w 193524"/>
                <a:gd name="connsiteY33" fmla="*/ 261257 h 319314"/>
                <a:gd name="connsiteX34" fmla="*/ 84667 w 193524"/>
                <a:gd name="connsiteY34" fmla="*/ 241905 h 319314"/>
                <a:gd name="connsiteX35" fmla="*/ 82248 w 193524"/>
                <a:gd name="connsiteY35" fmla="*/ 229809 h 319314"/>
                <a:gd name="connsiteX36" fmla="*/ 77410 w 193524"/>
                <a:gd name="connsiteY36" fmla="*/ 215295 h 319314"/>
                <a:gd name="connsiteX37" fmla="*/ 74991 w 193524"/>
                <a:gd name="connsiteY37" fmla="*/ 87086 h 319314"/>
                <a:gd name="connsiteX38" fmla="*/ 72572 w 193524"/>
                <a:gd name="connsiteY38" fmla="*/ 79829 h 319314"/>
                <a:gd name="connsiteX39" fmla="*/ 84667 w 193524"/>
                <a:gd name="connsiteY39" fmla="*/ 96762 h 319314"/>
                <a:gd name="connsiteX40" fmla="*/ 87086 w 193524"/>
                <a:gd name="connsiteY40" fmla="*/ 106438 h 319314"/>
                <a:gd name="connsiteX41" fmla="*/ 96762 w 193524"/>
                <a:gd name="connsiteY41" fmla="*/ 123371 h 319314"/>
                <a:gd name="connsiteX42" fmla="*/ 99181 w 193524"/>
                <a:gd name="connsiteY42" fmla="*/ 130629 h 319314"/>
                <a:gd name="connsiteX43" fmla="*/ 104020 w 193524"/>
                <a:gd name="connsiteY43" fmla="*/ 137886 h 319314"/>
                <a:gd name="connsiteX44" fmla="*/ 106439 w 193524"/>
                <a:gd name="connsiteY44" fmla="*/ 149981 h 319314"/>
                <a:gd name="connsiteX45" fmla="*/ 111277 w 193524"/>
                <a:gd name="connsiteY45" fmla="*/ 159657 h 319314"/>
                <a:gd name="connsiteX46" fmla="*/ 113696 w 193524"/>
                <a:gd name="connsiteY46" fmla="*/ 166914 h 319314"/>
                <a:gd name="connsiteX47" fmla="*/ 118534 w 193524"/>
                <a:gd name="connsiteY47" fmla="*/ 176590 h 319314"/>
                <a:gd name="connsiteX48" fmla="*/ 120953 w 193524"/>
                <a:gd name="connsiteY48" fmla="*/ 183848 h 319314"/>
                <a:gd name="connsiteX49" fmla="*/ 125791 w 193524"/>
                <a:gd name="connsiteY49" fmla="*/ 193524 h 319314"/>
                <a:gd name="connsiteX50" fmla="*/ 130629 w 193524"/>
                <a:gd name="connsiteY50" fmla="*/ 212876 h 319314"/>
                <a:gd name="connsiteX51" fmla="*/ 135467 w 193524"/>
                <a:gd name="connsiteY51" fmla="*/ 241905 h 319314"/>
                <a:gd name="connsiteX52" fmla="*/ 137886 w 193524"/>
                <a:gd name="connsiteY52" fmla="*/ 256419 h 319314"/>
                <a:gd name="connsiteX53" fmla="*/ 140305 w 193524"/>
                <a:gd name="connsiteY53" fmla="*/ 263676 h 319314"/>
                <a:gd name="connsiteX54" fmla="*/ 142724 w 193524"/>
                <a:gd name="connsiteY54" fmla="*/ 278190 h 319314"/>
                <a:gd name="connsiteX55" fmla="*/ 145143 w 193524"/>
                <a:gd name="connsiteY55" fmla="*/ 290286 h 319314"/>
                <a:gd name="connsiteX56" fmla="*/ 142724 w 193524"/>
                <a:gd name="connsiteY56" fmla="*/ 297543 h 319314"/>
                <a:gd name="connsiteX57" fmla="*/ 135467 w 193524"/>
                <a:gd name="connsiteY57" fmla="*/ 270933 h 319314"/>
                <a:gd name="connsiteX58" fmla="*/ 133048 w 193524"/>
                <a:gd name="connsiteY58" fmla="*/ 263676 h 319314"/>
                <a:gd name="connsiteX59" fmla="*/ 130629 w 193524"/>
                <a:gd name="connsiteY59" fmla="*/ 246743 h 319314"/>
                <a:gd name="connsiteX60" fmla="*/ 125791 w 193524"/>
                <a:gd name="connsiteY60" fmla="*/ 227390 h 319314"/>
                <a:gd name="connsiteX61" fmla="*/ 120953 w 193524"/>
                <a:gd name="connsiteY61" fmla="*/ 205619 h 319314"/>
                <a:gd name="connsiteX62" fmla="*/ 118534 w 193524"/>
                <a:gd name="connsiteY62" fmla="*/ 176590 h 319314"/>
                <a:gd name="connsiteX63" fmla="*/ 113696 w 193524"/>
                <a:gd name="connsiteY63" fmla="*/ 162076 h 319314"/>
                <a:gd name="connsiteX64" fmla="*/ 116115 w 193524"/>
                <a:gd name="connsiteY64" fmla="*/ 31448 h 319314"/>
                <a:gd name="connsiteX65" fmla="*/ 118534 w 193524"/>
                <a:gd name="connsiteY65" fmla="*/ 38705 h 319314"/>
                <a:gd name="connsiteX66" fmla="*/ 123372 w 193524"/>
                <a:gd name="connsiteY66" fmla="*/ 48381 h 319314"/>
                <a:gd name="connsiteX67" fmla="*/ 125791 w 193524"/>
                <a:gd name="connsiteY67" fmla="*/ 58057 h 319314"/>
                <a:gd name="connsiteX68" fmla="*/ 130629 w 193524"/>
                <a:gd name="connsiteY68" fmla="*/ 67733 h 319314"/>
                <a:gd name="connsiteX69" fmla="*/ 133048 w 193524"/>
                <a:gd name="connsiteY69" fmla="*/ 77409 h 319314"/>
                <a:gd name="connsiteX70" fmla="*/ 135467 w 193524"/>
                <a:gd name="connsiteY70" fmla="*/ 84667 h 319314"/>
                <a:gd name="connsiteX71" fmla="*/ 140305 w 193524"/>
                <a:gd name="connsiteY71" fmla="*/ 101600 h 319314"/>
                <a:gd name="connsiteX72" fmla="*/ 142724 w 193524"/>
                <a:gd name="connsiteY72" fmla="*/ 120952 h 319314"/>
                <a:gd name="connsiteX73" fmla="*/ 149981 w 193524"/>
                <a:gd name="connsiteY73" fmla="*/ 152400 h 319314"/>
                <a:gd name="connsiteX74" fmla="*/ 154820 w 193524"/>
                <a:gd name="connsiteY74" fmla="*/ 188686 h 319314"/>
                <a:gd name="connsiteX75" fmla="*/ 157239 w 193524"/>
                <a:gd name="connsiteY75" fmla="*/ 195943 h 319314"/>
                <a:gd name="connsiteX76" fmla="*/ 159658 w 193524"/>
                <a:gd name="connsiteY76" fmla="*/ 208038 h 319314"/>
                <a:gd name="connsiteX77" fmla="*/ 157239 w 193524"/>
                <a:gd name="connsiteY77" fmla="*/ 285448 h 319314"/>
                <a:gd name="connsiteX78" fmla="*/ 154820 w 193524"/>
                <a:gd name="connsiteY78" fmla="*/ 278190 h 319314"/>
                <a:gd name="connsiteX79" fmla="*/ 152400 w 193524"/>
                <a:gd name="connsiteY79" fmla="*/ 268514 h 319314"/>
                <a:gd name="connsiteX80" fmla="*/ 147562 w 193524"/>
                <a:gd name="connsiteY80" fmla="*/ 246743 h 319314"/>
                <a:gd name="connsiteX81" fmla="*/ 145143 w 193524"/>
                <a:gd name="connsiteY81" fmla="*/ 222552 h 319314"/>
                <a:gd name="connsiteX82" fmla="*/ 140305 w 193524"/>
                <a:gd name="connsiteY82" fmla="*/ 205619 h 319314"/>
                <a:gd name="connsiteX83" fmla="*/ 145143 w 193524"/>
                <a:gd name="connsiteY83" fmla="*/ 99181 h 319314"/>
                <a:gd name="connsiteX84" fmla="*/ 147562 w 193524"/>
                <a:gd name="connsiteY84" fmla="*/ 89505 h 319314"/>
                <a:gd name="connsiteX85" fmla="*/ 152400 w 193524"/>
                <a:gd name="connsiteY85" fmla="*/ 67733 h 319314"/>
                <a:gd name="connsiteX86" fmla="*/ 154820 w 193524"/>
                <a:gd name="connsiteY86" fmla="*/ 48381 h 319314"/>
                <a:gd name="connsiteX87" fmla="*/ 157239 w 193524"/>
                <a:gd name="connsiteY87" fmla="*/ 38705 h 319314"/>
                <a:gd name="connsiteX88" fmla="*/ 159658 w 193524"/>
                <a:gd name="connsiteY88" fmla="*/ 24190 h 319314"/>
                <a:gd name="connsiteX89" fmla="*/ 162077 w 193524"/>
                <a:gd name="connsiteY89" fmla="*/ 14514 h 319314"/>
                <a:gd name="connsiteX90" fmla="*/ 164496 w 193524"/>
                <a:gd name="connsiteY90" fmla="*/ 0 h 319314"/>
                <a:gd name="connsiteX91" fmla="*/ 169334 w 193524"/>
                <a:gd name="connsiteY91" fmla="*/ 7257 h 319314"/>
                <a:gd name="connsiteX92" fmla="*/ 176591 w 193524"/>
                <a:gd name="connsiteY92" fmla="*/ 24190 h 319314"/>
                <a:gd name="connsiteX93" fmla="*/ 179010 w 193524"/>
                <a:gd name="connsiteY93" fmla="*/ 31448 h 319314"/>
                <a:gd name="connsiteX94" fmla="*/ 183848 w 193524"/>
                <a:gd name="connsiteY94" fmla="*/ 38705 h 319314"/>
                <a:gd name="connsiteX95" fmla="*/ 186267 w 193524"/>
                <a:gd name="connsiteY95" fmla="*/ 48381 h 319314"/>
                <a:gd name="connsiteX96" fmla="*/ 191105 w 193524"/>
                <a:gd name="connsiteY96" fmla="*/ 74990 h 319314"/>
                <a:gd name="connsiteX97" fmla="*/ 193524 w 193524"/>
                <a:gd name="connsiteY97" fmla="*/ 84667 h 319314"/>
                <a:gd name="connsiteX98" fmla="*/ 191105 w 193524"/>
                <a:gd name="connsiteY98" fmla="*/ 154819 h 319314"/>
                <a:gd name="connsiteX99" fmla="*/ 186267 w 193524"/>
                <a:gd name="connsiteY99" fmla="*/ 186267 h 319314"/>
                <a:gd name="connsiteX100" fmla="*/ 183848 w 193524"/>
                <a:gd name="connsiteY100" fmla="*/ 193524 h 319314"/>
                <a:gd name="connsiteX101" fmla="*/ 176591 w 193524"/>
                <a:gd name="connsiteY101" fmla="*/ 222552 h 319314"/>
                <a:gd name="connsiteX102" fmla="*/ 174172 w 193524"/>
                <a:gd name="connsiteY102" fmla="*/ 229809 h 319314"/>
                <a:gd name="connsiteX103" fmla="*/ 169334 w 193524"/>
                <a:gd name="connsiteY103" fmla="*/ 237067 h 319314"/>
                <a:gd name="connsiteX104" fmla="*/ 164496 w 193524"/>
                <a:gd name="connsiteY104" fmla="*/ 254000 h 319314"/>
                <a:gd name="connsiteX105" fmla="*/ 159658 w 193524"/>
                <a:gd name="connsiteY105" fmla="*/ 261257 h 319314"/>
                <a:gd name="connsiteX106" fmla="*/ 154820 w 193524"/>
                <a:gd name="connsiteY106" fmla="*/ 275771 h 31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93524" h="319314">
                  <a:moveTo>
                    <a:pt x="58058" y="319314"/>
                  </a:moveTo>
                  <a:cubicBezTo>
                    <a:pt x="58864" y="316895"/>
                    <a:pt x="60477" y="314607"/>
                    <a:pt x="60477" y="312057"/>
                  </a:cubicBezTo>
                  <a:cubicBezTo>
                    <a:pt x="60477" y="309507"/>
                    <a:pt x="58611" y="307289"/>
                    <a:pt x="58058" y="304800"/>
                  </a:cubicBezTo>
                  <a:cubicBezTo>
                    <a:pt x="56994" y="300012"/>
                    <a:pt x="56667" y="295082"/>
                    <a:pt x="55639" y="290286"/>
                  </a:cubicBezTo>
                  <a:cubicBezTo>
                    <a:pt x="54246" y="283784"/>
                    <a:pt x="52413" y="277384"/>
                    <a:pt x="50800" y="270933"/>
                  </a:cubicBezTo>
                  <a:cubicBezTo>
                    <a:pt x="49994" y="267708"/>
                    <a:pt x="50225" y="264023"/>
                    <a:pt x="48381" y="261257"/>
                  </a:cubicBezTo>
                  <a:cubicBezTo>
                    <a:pt x="46768" y="258838"/>
                    <a:pt x="44843" y="256600"/>
                    <a:pt x="43543" y="254000"/>
                  </a:cubicBezTo>
                  <a:cubicBezTo>
                    <a:pt x="38837" y="244588"/>
                    <a:pt x="43353" y="247914"/>
                    <a:pt x="38705" y="237067"/>
                  </a:cubicBezTo>
                  <a:cubicBezTo>
                    <a:pt x="37560" y="234395"/>
                    <a:pt x="35480" y="232228"/>
                    <a:pt x="33867" y="229809"/>
                  </a:cubicBezTo>
                  <a:cubicBezTo>
                    <a:pt x="32254" y="223358"/>
                    <a:pt x="29969" y="217039"/>
                    <a:pt x="29029" y="210457"/>
                  </a:cubicBezTo>
                  <a:cubicBezTo>
                    <a:pt x="28223" y="204813"/>
                    <a:pt x="27892" y="199080"/>
                    <a:pt x="26610" y="193524"/>
                  </a:cubicBezTo>
                  <a:cubicBezTo>
                    <a:pt x="25463" y="188555"/>
                    <a:pt x="23009" y="183957"/>
                    <a:pt x="21772" y="179009"/>
                  </a:cubicBezTo>
                  <a:cubicBezTo>
                    <a:pt x="19921" y="171607"/>
                    <a:pt x="20083" y="167644"/>
                    <a:pt x="14515" y="162076"/>
                  </a:cubicBezTo>
                  <a:cubicBezTo>
                    <a:pt x="12459" y="160020"/>
                    <a:pt x="9677" y="158851"/>
                    <a:pt x="7258" y="157238"/>
                  </a:cubicBezTo>
                  <a:cubicBezTo>
                    <a:pt x="2442" y="147605"/>
                    <a:pt x="0" y="145093"/>
                    <a:pt x="0" y="133048"/>
                  </a:cubicBezTo>
                  <a:cubicBezTo>
                    <a:pt x="0" y="130498"/>
                    <a:pt x="1613" y="128209"/>
                    <a:pt x="2420" y="125790"/>
                  </a:cubicBezTo>
                  <a:lnTo>
                    <a:pt x="16934" y="130629"/>
                  </a:lnTo>
                  <a:cubicBezTo>
                    <a:pt x="19353" y="131435"/>
                    <a:pt x="22069" y="131634"/>
                    <a:pt x="24191" y="133048"/>
                  </a:cubicBezTo>
                  <a:lnTo>
                    <a:pt x="38705" y="142724"/>
                  </a:lnTo>
                  <a:lnTo>
                    <a:pt x="45962" y="147562"/>
                  </a:lnTo>
                  <a:cubicBezTo>
                    <a:pt x="47575" y="149981"/>
                    <a:pt x="48984" y="152549"/>
                    <a:pt x="50800" y="154819"/>
                  </a:cubicBezTo>
                  <a:cubicBezTo>
                    <a:pt x="52225" y="156600"/>
                    <a:pt x="54465" y="157701"/>
                    <a:pt x="55639" y="159657"/>
                  </a:cubicBezTo>
                  <a:cubicBezTo>
                    <a:pt x="63430" y="172641"/>
                    <a:pt x="50859" y="162115"/>
                    <a:pt x="65315" y="171752"/>
                  </a:cubicBezTo>
                  <a:cubicBezTo>
                    <a:pt x="66121" y="187073"/>
                    <a:pt x="66345" y="202435"/>
                    <a:pt x="67734" y="217714"/>
                  </a:cubicBezTo>
                  <a:cubicBezTo>
                    <a:pt x="67965" y="220253"/>
                    <a:pt x="68915" y="222742"/>
                    <a:pt x="70153" y="224971"/>
                  </a:cubicBezTo>
                  <a:cubicBezTo>
                    <a:pt x="72977" y="230054"/>
                    <a:pt x="76604" y="234648"/>
                    <a:pt x="79829" y="239486"/>
                  </a:cubicBezTo>
                  <a:lnTo>
                    <a:pt x="84667" y="246743"/>
                  </a:lnTo>
                  <a:cubicBezTo>
                    <a:pt x="86280" y="249162"/>
                    <a:pt x="88205" y="251400"/>
                    <a:pt x="89505" y="254000"/>
                  </a:cubicBezTo>
                  <a:cubicBezTo>
                    <a:pt x="91118" y="257225"/>
                    <a:pt x="92488" y="260584"/>
                    <a:pt x="94343" y="263676"/>
                  </a:cubicBezTo>
                  <a:cubicBezTo>
                    <a:pt x="97335" y="268662"/>
                    <a:pt x="104020" y="278190"/>
                    <a:pt x="104020" y="278190"/>
                  </a:cubicBezTo>
                  <a:cubicBezTo>
                    <a:pt x="109476" y="300017"/>
                    <a:pt x="110961" y="291235"/>
                    <a:pt x="106439" y="304800"/>
                  </a:cubicBezTo>
                  <a:cubicBezTo>
                    <a:pt x="104702" y="297853"/>
                    <a:pt x="102127" y="286502"/>
                    <a:pt x="99181" y="280609"/>
                  </a:cubicBezTo>
                  <a:cubicBezTo>
                    <a:pt x="97568" y="277384"/>
                    <a:pt x="95609" y="274309"/>
                    <a:pt x="94343" y="270933"/>
                  </a:cubicBezTo>
                  <a:cubicBezTo>
                    <a:pt x="93176" y="267820"/>
                    <a:pt x="93091" y="264370"/>
                    <a:pt x="91924" y="261257"/>
                  </a:cubicBezTo>
                  <a:cubicBezTo>
                    <a:pt x="84274" y="240857"/>
                    <a:pt x="89182" y="262225"/>
                    <a:pt x="84667" y="241905"/>
                  </a:cubicBezTo>
                  <a:cubicBezTo>
                    <a:pt x="83775" y="237891"/>
                    <a:pt x="83330" y="233776"/>
                    <a:pt x="82248" y="229809"/>
                  </a:cubicBezTo>
                  <a:cubicBezTo>
                    <a:pt x="80906" y="224889"/>
                    <a:pt x="77410" y="215295"/>
                    <a:pt x="77410" y="215295"/>
                  </a:cubicBezTo>
                  <a:cubicBezTo>
                    <a:pt x="76604" y="172559"/>
                    <a:pt x="76517" y="129803"/>
                    <a:pt x="74991" y="87086"/>
                  </a:cubicBezTo>
                  <a:cubicBezTo>
                    <a:pt x="74900" y="84538"/>
                    <a:pt x="70291" y="78689"/>
                    <a:pt x="72572" y="79829"/>
                  </a:cubicBezTo>
                  <a:cubicBezTo>
                    <a:pt x="74072" y="80579"/>
                    <a:pt x="83002" y="94264"/>
                    <a:pt x="84667" y="96762"/>
                  </a:cubicBezTo>
                  <a:cubicBezTo>
                    <a:pt x="85473" y="99987"/>
                    <a:pt x="85919" y="103325"/>
                    <a:pt x="87086" y="106438"/>
                  </a:cubicBezTo>
                  <a:cubicBezTo>
                    <a:pt x="89717" y="113453"/>
                    <a:pt x="92752" y="117355"/>
                    <a:pt x="96762" y="123371"/>
                  </a:cubicBezTo>
                  <a:cubicBezTo>
                    <a:pt x="97568" y="125790"/>
                    <a:pt x="98040" y="128348"/>
                    <a:pt x="99181" y="130629"/>
                  </a:cubicBezTo>
                  <a:cubicBezTo>
                    <a:pt x="100481" y="133229"/>
                    <a:pt x="102999" y="135164"/>
                    <a:pt x="104020" y="137886"/>
                  </a:cubicBezTo>
                  <a:cubicBezTo>
                    <a:pt x="105464" y="141736"/>
                    <a:pt x="105139" y="146080"/>
                    <a:pt x="106439" y="149981"/>
                  </a:cubicBezTo>
                  <a:cubicBezTo>
                    <a:pt x="107579" y="153402"/>
                    <a:pt x="109857" y="156343"/>
                    <a:pt x="111277" y="159657"/>
                  </a:cubicBezTo>
                  <a:cubicBezTo>
                    <a:pt x="112281" y="162001"/>
                    <a:pt x="112692" y="164570"/>
                    <a:pt x="113696" y="166914"/>
                  </a:cubicBezTo>
                  <a:cubicBezTo>
                    <a:pt x="115116" y="170228"/>
                    <a:pt x="117114" y="173276"/>
                    <a:pt x="118534" y="176590"/>
                  </a:cubicBezTo>
                  <a:cubicBezTo>
                    <a:pt x="119539" y="178934"/>
                    <a:pt x="119948" y="181504"/>
                    <a:pt x="120953" y="183848"/>
                  </a:cubicBezTo>
                  <a:cubicBezTo>
                    <a:pt x="122373" y="187162"/>
                    <a:pt x="124651" y="190103"/>
                    <a:pt x="125791" y="193524"/>
                  </a:cubicBezTo>
                  <a:cubicBezTo>
                    <a:pt x="127894" y="199832"/>
                    <a:pt x="130629" y="212876"/>
                    <a:pt x="130629" y="212876"/>
                  </a:cubicBezTo>
                  <a:cubicBezTo>
                    <a:pt x="136065" y="256363"/>
                    <a:pt x="130139" y="215267"/>
                    <a:pt x="135467" y="241905"/>
                  </a:cubicBezTo>
                  <a:cubicBezTo>
                    <a:pt x="136429" y="246714"/>
                    <a:pt x="136822" y="251631"/>
                    <a:pt x="137886" y="256419"/>
                  </a:cubicBezTo>
                  <a:cubicBezTo>
                    <a:pt x="138439" y="258908"/>
                    <a:pt x="139752" y="261187"/>
                    <a:pt x="140305" y="263676"/>
                  </a:cubicBezTo>
                  <a:cubicBezTo>
                    <a:pt x="141369" y="268464"/>
                    <a:pt x="141847" y="273364"/>
                    <a:pt x="142724" y="278190"/>
                  </a:cubicBezTo>
                  <a:cubicBezTo>
                    <a:pt x="143460" y="282236"/>
                    <a:pt x="144337" y="286254"/>
                    <a:pt x="145143" y="290286"/>
                  </a:cubicBezTo>
                  <a:cubicBezTo>
                    <a:pt x="144337" y="292705"/>
                    <a:pt x="144527" y="299346"/>
                    <a:pt x="142724" y="297543"/>
                  </a:cubicBezTo>
                  <a:cubicBezTo>
                    <a:pt x="139264" y="294083"/>
                    <a:pt x="136727" y="275972"/>
                    <a:pt x="135467" y="270933"/>
                  </a:cubicBezTo>
                  <a:cubicBezTo>
                    <a:pt x="134849" y="268459"/>
                    <a:pt x="133854" y="266095"/>
                    <a:pt x="133048" y="263676"/>
                  </a:cubicBezTo>
                  <a:cubicBezTo>
                    <a:pt x="132242" y="258032"/>
                    <a:pt x="131747" y="252334"/>
                    <a:pt x="130629" y="246743"/>
                  </a:cubicBezTo>
                  <a:cubicBezTo>
                    <a:pt x="129325" y="240223"/>
                    <a:pt x="127095" y="233910"/>
                    <a:pt x="125791" y="227390"/>
                  </a:cubicBezTo>
                  <a:cubicBezTo>
                    <a:pt x="122720" y="212035"/>
                    <a:pt x="124369" y="219284"/>
                    <a:pt x="120953" y="205619"/>
                  </a:cubicBezTo>
                  <a:cubicBezTo>
                    <a:pt x="120147" y="195943"/>
                    <a:pt x="120130" y="186168"/>
                    <a:pt x="118534" y="176590"/>
                  </a:cubicBezTo>
                  <a:cubicBezTo>
                    <a:pt x="117696" y="171560"/>
                    <a:pt x="113696" y="162076"/>
                    <a:pt x="113696" y="162076"/>
                  </a:cubicBezTo>
                  <a:cubicBezTo>
                    <a:pt x="114502" y="118533"/>
                    <a:pt x="114408" y="74965"/>
                    <a:pt x="116115" y="31448"/>
                  </a:cubicBezTo>
                  <a:cubicBezTo>
                    <a:pt x="116215" y="28900"/>
                    <a:pt x="117530" y="36361"/>
                    <a:pt x="118534" y="38705"/>
                  </a:cubicBezTo>
                  <a:cubicBezTo>
                    <a:pt x="119954" y="42019"/>
                    <a:pt x="122106" y="45005"/>
                    <a:pt x="123372" y="48381"/>
                  </a:cubicBezTo>
                  <a:cubicBezTo>
                    <a:pt x="124539" y="51494"/>
                    <a:pt x="124624" y="54944"/>
                    <a:pt x="125791" y="58057"/>
                  </a:cubicBezTo>
                  <a:cubicBezTo>
                    <a:pt x="127057" y="61433"/>
                    <a:pt x="129363" y="64357"/>
                    <a:pt x="130629" y="67733"/>
                  </a:cubicBezTo>
                  <a:cubicBezTo>
                    <a:pt x="131796" y="70846"/>
                    <a:pt x="132135" y="74212"/>
                    <a:pt x="133048" y="77409"/>
                  </a:cubicBezTo>
                  <a:cubicBezTo>
                    <a:pt x="133749" y="79861"/>
                    <a:pt x="134766" y="82215"/>
                    <a:pt x="135467" y="84667"/>
                  </a:cubicBezTo>
                  <a:cubicBezTo>
                    <a:pt x="141539" y="105921"/>
                    <a:pt x="134507" y="84206"/>
                    <a:pt x="140305" y="101600"/>
                  </a:cubicBezTo>
                  <a:cubicBezTo>
                    <a:pt x="141111" y="108051"/>
                    <a:pt x="141526" y="114562"/>
                    <a:pt x="142724" y="120952"/>
                  </a:cubicBezTo>
                  <a:cubicBezTo>
                    <a:pt x="146001" y="138431"/>
                    <a:pt x="147840" y="137410"/>
                    <a:pt x="149981" y="152400"/>
                  </a:cubicBezTo>
                  <a:cubicBezTo>
                    <a:pt x="152079" y="167089"/>
                    <a:pt x="151778" y="175001"/>
                    <a:pt x="154820" y="188686"/>
                  </a:cubicBezTo>
                  <a:cubicBezTo>
                    <a:pt x="155373" y="191175"/>
                    <a:pt x="156621" y="193469"/>
                    <a:pt x="157239" y="195943"/>
                  </a:cubicBezTo>
                  <a:cubicBezTo>
                    <a:pt x="158236" y="199932"/>
                    <a:pt x="158852" y="204006"/>
                    <a:pt x="159658" y="208038"/>
                  </a:cubicBezTo>
                  <a:cubicBezTo>
                    <a:pt x="158852" y="233841"/>
                    <a:pt x="159015" y="259693"/>
                    <a:pt x="157239" y="285448"/>
                  </a:cubicBezTo>
                  <a:cubicBezTo>
                    <a:pt x="157064" y="287992"/>
                    <a:pt x="155521" y="280642"/>
                    <a:pt x="154820" y="278190"/>
                  </a:cubicBezTo>
                  <a:cubicBezTo>
                    <a:pt x="153907" y="274993"/>
                    <a:pt x="153121" y="271759"/>
                    <a:pt x="152400" y="268514"/>
                  </a:cubicBezTo>
                  <a:cubicBezTo>
                    <a:pt x="146247" y="240829"/>
                    <a:pt x="153471" y="270378"/>
                    <a:pt x="147562" y="246743"/>
                  </a:cubicBezTo>
                  <a:cubicBezTo>
                    <a:pt x="146756" y="238679"/>
                    <a:pt x="146289" y="230574"/>
                    <a:pt x="145143" y="222552"/>
                  </a:cubicBezTo>
                  <a:cubicBezTo>
                    <a:pt x="144384" y="217237"/>
                    <a:pt x="142028" y="210788"/>
                    <a:pt x="140305" y="205619"/>
                  </a:cubicBezTo>
                  <a:cubicBezTo>
                    <a:pt x="141223" y="171653"/>
                    <a:pt x="138819" y="133961"/>
                    <a:pt x="145143" y="99181"/>
                  </a:cubicBezTo>
                  <a:cubicBezTo>
                    <a:pt x="145738" y="95910"/>
                    <a:pt x="146910" y="92765"/>
                    <a:pt x="147562" y="89505"/>
                  </a:cubicBezTo>
                  <a:cubicBezTo>
                    <a:pt x="151819" y="68217"/>
                    <a:pt x="147692" y="81857"/>
                    <a:pt x="152400" y="67733"/>
                  </a:cubicBezTo>
                  <a:cubicBezTo>
                    <a:pt x="153207" y="61282"/>
                    <a:pt x="153751" y="54793"/>
                    <a:pt x="154820" y="48381"/>
                  </a:cubicBezTo>
                  <a:cubicBezTo>
                    <a:pt x="155367" y="45102"/>
                    <a:pt x="156587" y="41965"/>
                    <a:pt x="157239" y="38705"/>
                  </a:cubicBezTo>
                  <a:cubicBezTo>
                    <a:pt x="158201" y="33895"/>
                    <a:pt x="158696" y="29000"/>
                    <a:pt x="159658" y="24190"/>
                  </a:cubicBezTo>
                  <a:cubicBezTo>
                    <a:pt x="160310" y="20930"/>
                    <a:pt x="161425" y="17774"/>
                    <a:pt x="162077" y="14514"/>
                  </a:cubicBezTo>
                  <a:cubicBezTo>
                    <a:pt x="163039" y="9705"/>
                    <a:pt x="163690" y="4838"/>
                    <a:pt x="164496" y="0"/>
                  </a:cubicBezTo>
                  <a:cubicBezTo>
                    <a:pt x="166109" y="2419"/>
                    <a:pt x="168189" y="4585"/>
                    <a:pt x="169334" y="7257"/>
                  </a:cubicBezTo>
                  <a:cubicBezTo>
                    <a:pt x="178706" y="29126"/>
                    <a:pt x="164445" y="5971"/>
                    <a:pt x="176591" y="24190"/>
                  </a:cubicBezTo>
                  <a:cubicBezTo>
                    <a:pt x="177397" y="26609"/>
                    <a:pt x="177870" y="29167"/>
                    <a:pt x="179010" y="31448"/>
                  </a:cubicBezTo>
                  <a:cubicBezTo>
                    <a:pt x="180310" y="34048"/>
                    <a:pt x="182703" y="36033"/>
                    <a:pt x="183848" y="38705"/>
                  </a:cubicBezTo>
                  <a:cubicBezTo>
                    <a:pt x="185158" y="41761"/>
                    <a:pt x="185546" y="45136"/>
                    <a:pt x="186267" y="48381"/>
                  </a:cubicBezTo>
                  <a:cubicBezTo>
                    <a:pt x="191454" y="71722"/>
                    <a:pt x="185856" y="48742"/>
                    <a:pt x="191105" y="74990"/>
                  </a:cubicBezTo>
                  <a:cubicBezTo>
                    <a:pt x="191757" y="78250"/>
                    <a:pt x="192718" y="81441"/>
                    <a:pt x="193524" y="84667"/>
                  </a:cubicBezTo>
                  <a:cubicBezTo>
                    <a:pt x="192718" y="108051"/>
                    <a:pt x="192403" y="131457"/>
                    <a:pt x="191105" y="154819"/>
                  </a:cubicBezTo>
                  <a:cubicBezTo>
                    <a:pt x="190962" y="157390"/>
                    <a:pt x="187068" y="182661"/>
                    <a:pt x="186267" y="186267"/>
                  </a:cubicBezTo>
                  <a:cubicBezTo>
                    <a:pt x="185714" y="188756"/>
                    <a:pt x="184401" y="191035"/>
                    <a:pt x="183848" y="193524"/>
                  </a:cubicBezTo>
                  <a:cubicBezTo>
                    <a:pt x="177333" y="222840"/>
                    <a:pt x="186367" y="193224"/>
                    <a:pt x="176591" y="222552"/>
                  </a:cubicBezTo>
                  <a:cubicBezTo>
                    <a:pt x="175785" y="224971"/>
                    <a:pt x="175586" y="227687"/>
                    <a:pt x="174172" y="229809"/>
                  </a:cubicBezTo>
                  <a:cubicBezTo>
                    <a:pt x="172559" y="232228"/>
                    <a:pt x="170634" y="234466"/>
                    <a:pt x="169334" y="237067"/>
                  </a:cubicBezTo>
                  <a:cubicBezTo>
                    <a:pt x="164625" y="246486"/>
                    <a:pt x="169149" y="243143"/>
                    <a:pt x="164496" y="254000"/>
                  </a:cubicBezTo>
                  <a:cubicBezTo>
                    <a:pt x="163351" y="256672"/>
                    <a:pt x="161271" y="258838"/>
                    <a:pt x="159658" y="261257"/>
                  </a:cubicBezTo>
                  <a:cubicBezTo>
                    <a:pt x="156802" y="272682"/>
                    <a:pt x="158726" y="267959"/>
                    <a:pt x="154820" y="275771"/>
                  </a:cubicBezTo>
                </a:path>
              </a:pathLst>
            </a:custGeom>
            <a:solidFill>
              <a:srgbClr val="92D050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Forma livre 46"/>
            <p:cNvSpPr/>
            <p:nvPr/>
          </p:nvSpPr>
          <p:spPr bwMode="auto">
            <a:xfrm>
              <a:off x="3362855" y="4320419"/>
              <a:ext cx="344759" cy="273352"/>
            </a:xfrm>
            <a:custGeom>
              <a:avLst/>
              <a:gdLst>
                <a:gd name="connsiteX0" fmla="*/ 28650 w 344759"/>
                <a:gd name="connsiteY0" fmla="*/ 273352 h 273352"/>
                <a:gd name="connsiteX1" fmla="*/ 23812 w 344759"/>
                <a:gd name="connsiteY1" fmla="*/ 258838 h 273352"/>
                <a:gd name="connsiteX2" fmla="*/ 18974 w 344759"/>
                <a:gd name="connsiteY2" fmla="*/ 234647 h 273352"/>
                <a:gd name="connsiteX3" fmla="*/ 14136 w 344759"/>
                <a:gd name="connsiteY3" fmla="*/ 200781 h 273352"/>
                <a:gd name="connsiteX4" fmla="*/ 9298 w 344759"/>
                <a:gd name="connsiteY4" fmla="*/ 186267 h 273352"/>
                <a:gd name="connsiteX5" fmla="*/ 6879 w 344759"/>
                <a:gd name="connsiteY5" fmla="*/ 179009 h 273352"/>
                <a:gd name="connsiteX6" fmla="*/ 2040 w 344759"/>
                <a:gd name="connsiteY6" fmla="*/ 174171 h 273352"/>
                <a:gd name="connsiteX7" fmla="*/ 11717 w 344759"/>
                <a:gd name="connsiteY7" fmla="*/ 176590 h 273352"/>
                <a:gd name="connsiteX8" fmla="*/ 16555 w 344759"/>
                <a:gd name="connsiteY8" fmla="*/ 186267 h 273352"/>
                <a:gd name="connsiteX9" fmla="*/ 26231 w 344759"/>
                <a:gd name="connsiteY9" fmla="*/ 200781 h 273352"/>
                <a:gd name="connsiteX10" fmla="*/ 28650 w 344759"/>
                <a:gd name="connsiteY10" fmla="*/ 208038 h 273352"/>
                <a:gd name="connsiteX11" fmla="*/ 38326 w 344759"/>
                <a:gd name="connsiteY11" fmla="*/ 222552 h 273352"/>
                <a:gd name="connsiteX12" fmla="*/ 43164 w 344759"/>
                <a:gd name="connsiteY12" fmla="*/ 229809 h 273352"/>
                <a:gd name="connsiteX13" fmla="*/ 45583 w 344759"/>
                <a:gd name="connsiteY13" fmla="*/ 237067 h 273352"/>
                <a:gd name="connsiteX14" fmla="*/ 50421 w 344759"/>
                <a:gd name="connsiteY14" fmla="*/ 246743 h 273352"/>
                <a:gd name="connsiteX15" fmla="*/ 48002 w 344759"/>
                <a:gd name="connsiteY15" fmla="*/ 239486 h 273352"/>
                <a:gd name="connsiteX16" fmla="*/ 45583 w 344759"/>
                <a:gd name="connsiteY16" fmla="*/ 229809 h 273352"/>
                <a:gd name="connsiteX17" fmla="*/ 43164 w 344759"/>
                <a:gd name="connsiteY17" fmla="*/ 222552 h 273352"/>
                <a:gd name="connsiteX18" fmla="*/ 40745 w 344759"/>
                <a:gd name="connsiteY18" fmla="*/ 208038 h 273352"/>
                <a:gd name="connsiteX19" fmla="*/ 43164 w 344759"/>
                <a:gd name="connsiteY19" fmla="*/ 176590 h 273352"/>
                <a:gd name="connsiteX20" fmla="*/ 45583 w 344759"/>
                <a:gd name="connsiteY20" fmla="*/ 183847 h 273352"/>
                <a:gd name="connsiteX21" fmla="*/ 50421 w 344759"/>
                <a:gd name="connsiteY21" fmla="*/ 205619 h 273352"/>
                <a:gd name="connsiteX22" fmla="*/ 57679 w 344759"/>
                <a:gd name="connsiteY22" fmla="*/ 237067 h 273352"/>
                <a:gd name="connsiteX23" fmla="*/ 60098 w 344759"/>
                <a:gd name="connsiteY23" fmla="*/ 244324 h 273352"/>
                <a:gd name="connsiteX24" fmla="*/ 67355 w 344759"/>
                <a:gd name="connsiteY24" fmla="*/ 258838 h 273352"/>
                <a:gd name="connsiteX25" fmla="*/ 69774 w 344759"/>
                <a:gd name="connsiteY25" fmla="*/ 251581 h 273352"/>
                <a:gd name="connsiteX26" fmla="*/ 67355 w 344759"/>
                <a:gd name="connsiteY26" fmla="*/ 244324 h 273352"/>
                <a:gd name="connsiteX27" fmla="*/ 62517 w 344759"/>
                <a:gd name="connsiteY27" fmla="*/ 222552 h 273352"/>
                <a:gd name="connsiteX28" fmla="*/ 60098 w 344759"/>
                <a:gd name="connsiteY28" fmla="*/ 164495 h 273352"/>
                <a:gd name="connsiteX29" fmla="*/ 55259 w 344759"/>
                <a:gd name="connsiteY29" fmla="*/ 125790 h 273352"/>
                <a:gd name="connsiteX30" fmla="*/ 60098 w 344759"/>
                <a:gd name="connsiteY30" fmla="*/ 133047 h 273352"/>
                <a:gd name="connsiteX31" fmla="*/ 64936 w 344759"/>
                <a:gd name="connsiteY31" fmla="*/ 137886 h 273352"/>
                <a:gd name="connsiteX32" fmla="*/ 67355 w 344759"/>
                <a:gd name="connsiteY32" fmla="*/ 145143 h 273352"/>
                <a:gd name="connsiteX33" fmla="*/ 74612 w 344759"/>
                <a:gd name="connsiteY33" fmla="*/ 154819 h 273352"/>
                <a:gd name="connsiteX34" fmla="*/ 86707 w 344759"/>
                <a:gd name="connsiteY34" fmla="*/ 169333 h 273352"/>
                <a:gd name="connsiteX35" fmla="*/ 89126 w 344759"/>
                <a:gd name="connsiteY35" fmla="*/ 176590 h 273352"/>
                <a:gd name="connsiteX36" fmla="*/ 89126 w 344759"/>
                <a:gd name="connsiteY36" fmla="*/ 251581 h 273352"/>
                <a:gd name="connsiteX37" fmla="*/ 89126 w 344759"/>
                <a:gd name="connsiteY37" fmla="*/ 58057 h 273352"/>
                <a:gd name="connsiteX38" fmla="*/ 98802 w 344759"/>
                <a:gd name="connsiteY38" fmla="*/ 72571 h 273352"/>
                <a:gd name="connsiteX39" fmla="*/ 101221 w 344759"/>
                <a:gd name="connsiteY39" fmla="*/ 82247 h 273352"/>
                <a:gd name="connsiteX40" fmla="*/ 106059 w 344759"/>
                <a:gd name="connsiteY40" fmla="*/ 87086 h 273352"/>
                <a:gd name="connsiteX41" fmla="*/ 110898 w 344759"/>
                <a:gd name="connsiteY41" fmla="*/ 101600 h 273352"/>
                <a:gd name="connsiteX42" fmla="*/ 113317 w 344759"/>
                <a:gd name="connsiteY42" fmla="*/ 108857 h 273352"/>
                <a:gd name="connsiteX43" fmla="*/ 122993 w 344759"/>
                <a:gd name="connsiteY43" fmla="*/ 123371 h 273352"/>
                <a:gd name="connsiteX44" fmla="*/ 127831 w 344759"/>
                <a:gd name="connsiteY44" fmla="*/ 130628 h 273352"/>
                <a:gd name="connsiteX45" fmla="*/ 130250 w 344759"/>
                <a:gd name="connsiteY45" fmla="*/ 137886 h 273352"/>
                <a:gd name="connsiteX46" fmla="*/ 135088 w 344759"/>
                <a:gd name="connsiteY46" fmla="*/ 147562 h 273352"/>
                <a:gd name="connsiteX47" fmla="*/ 139926 w 344759"/>
                <a:gd name="connsiteY47" fmla="*/ 171752 h 273352"/>
                <a:gd name="connsiteX48" fmla="*/ 142345 w 344759"/>
                <a:gd name="connsiteY48" fmla="*/ 179009 h 273352"/>
                <a:gd name="connsiteX49" fmla="*/ 139926 w 344759"/>
                <a:gd name="connsiteY49" fmla="*/ 210457 h 273352"/>
                <a:gd name="connsiteX50" fmla="*/ 135088 w 344759"/>
                <a:gd name="connsiteY50" fmla="*/ 217714 h 273352"/>
                <a:gd name="connsiteX51" fmla="*/ 127831 w 344759"/>
                <a:gd name="connsiteY51" fmla="*/ 215295 h 273352"/>
                <a:gd name="connsiteX52" fmla="*/ 125412 w 344759"/>
                <a:gd name="connsiteY52" fmla="*/ 203200 h 273352"/>
                <a:gd name="connsiteX53" fmla="*/ 130250 w 344759"/>
                <a:gd name="connsiteY53" fmla="*/ 125790 h 273352"/>
                <a:gd name="connsiteX54" fmla="*/ 135088 w 344759"/>
                <a:gd name="connsiteY54" fmla="*/ 111276 h 273352"/>
                <a:gd name="connsiteX55" fmla="*/ 137507 w 344759"/>
                <a:gd name="connsiteY55" fmla="*/ 104019 h 273352"/>
                <a:gd name="connsiteX56" fmla="*/ 142345 w 344759"/>
                <a:gd name="connsiteY56" fmla="*/ 96762 h 273352"/>
                <a:gd name="connsiteX57" fmla="*/ 147183 w 344759"/>
                <a:gd name="connsiteY57" fmla="*/ 79828 h 273352"/>
                <a:gd name="connsiteX58" fmla="*/ 152021 w 344759"/>
                <a:gd name="connsiteY58" fmla="*/ 72571 h 273352"/>
                <a:gd name="connsiteX59" fmla="*/ 161698 w 344759"/>
                <a:gd name="connsiteY59" fmla="*/ 58057 h 273352"/>
                <a:gd name="connsiteX60" fmla="*/ 173793 w 344759"/>
                <a:gd name="connsiteY60" fmla="*/ 36286 h 273352"/>
                <a:gd name="connsiteX61" fmla="*/ 183469 w 344759"/>
                <a:gd name="connsiteY61" fmla="*/ 21771 h 273352"/>
                <a:gd name="connsiteX62" fmla="*/ 185888 w 344759"/>
                <a:gd name="connsiteY62" fmla="*/ 14514 h 273352"/>
                <a:gd name="connsiteX63" fmla="*/ 197983 w 344759"/>
                <a:gd name="connsiteY63" fmla="*/ 0 h 273352"/>
                <a:gd name="connsiteX64" fmla="*/ 200402 w 344759"/>
                <a:gd name="connsiteY64" fmla="*/ 9676 h 273352"/>
                <a:gd name="connsiteX65" fmla="*/ 195564 w 344759"/>
                <a:gd name="connsiteY65" fmla="*/ 43543 h 273352"/>
                <a:gd name="connsiteX66" fmla="*/ 193145 w 344759"/>
                <a:gd name="connsiteY66" fmla="*/ 55638 h 273352"/>
                <a:gd name="connsiteX67" fmla="*/ 190726 w 344759"/>
                <a:gd name="connsiteY67" fmla="*/ 65314 h 273352"/>
                <a:gd name="connsiteX68" fmla="*/ 188307 w 344759"/>
                <a:gd name="connsiteY68" fmla="*/ 118533 h 273352"/>
                <a:gd name="connsiteX69" fmla="*/ 185888 w 344759"/>
                <a:gd name="connsiteY69" fmla="*/ 128209 h 273352"/>
                <a:gd name="connsiteX70" fmla="*/ 181050 w 344759"/>
                <a:gd name="connsiteY70" fmla="*/ 149981 h 273352"/>
                <a:gd name="connsiteX71" fmla="*/ 176212 w 344759"/>
                <a:gd name="connsiteY71" fmla="*/ 164495 h 273352"/>
                <a:gd name="connsiteX72" fmla="*/ 171374 w 344759"/>
                <a:gd name="connsiteY72" fmla="*/ 174171 h 273352"/>
                <a:gd name="connsiteX73" fmla="*/ 164117 w 344759"/>
                <a:gd name="connsiteY73" fmla="*/ 188686 h 273352"/>
                <a:gd name="connsiteX74" fmla="*/ 161698 w 344759"/>
                <a:gd name="connsiteY74" fmla="*/ 205619 h 273352"/>
                <a:gd name="connsiteX75" fmla="*/ 164117 w 344759"/>
                <a:gd name="connsiteY75" fmla="*/ 181428 h 273352"/>
                <a:gd name="connsiteX76" fmla="*/ 168955 w 344759"/>
                <a:gd name="connsiteY76" fmla="*/ 174171 h 273352"/>
                <a:gd name="connsiteX77" fmla="*/ 171374 w 344759"/>
                <a:gd name="connsiteY77" fmla="*/ 164495 h 273352"/>
                <a:gd name="connsiteX78" fmla="*/ 173793 w 344759"/>
                <a:gd name="connsiteY78" fmla="*/ 157238 h 273352"/>
                <a:gd name="connsiteX79" fmla="*/ 176212 w 344759"/>
                <a:gd name="connsiteY79" fmla="*/ 145143 h 273352"/>
                <a:gd name="connsiteX80" fmla="*/ 183469 w 344759"/>
                <a:gd name="connsiteY80" fmla="*/ 135467 h 273352"/>
                <a:gd name="connsiteX81" fmla="*/ 197983 w 344759"/>
                <a:gd name="connsiteY81" fmla="*/ 106438 h 273352"/>
                <a:gd name="connsiteX82" fmla="*/ 202821 w 344759"/>
                <a:gd name="connsiteY82" fmla="*/ 99181 h 273352"/>
                <a:gd name="connsiteX83" fmla="*/ 217336 w 344759"/>
                <a:gd name="connsiteY83" fmla="*/ 84667 h 273352"/>
                <a:gd name="connsiteX84" fmla="*/ 229431 w 344759"/>
                <a:gd name="connsiteY84" fmla="*/ 70152 h 273352"/>
                <a:gd name="connsiteX85" fmla="*/ 251202 w 344759"/>
                <a:gd name="connsiteY85" fmla="*/ 58057 h 273352"/>
                <a:gd name="connsiteX86" fmla="*/ 265717 w 344759"/>
                <a:gd name="connsiteY86" fmla="*/ 45962 h 273352"/>
                <a:gd name="connsiteX87" fmla="*/ 275393 w 344759"/>
                <a:gd name="connsiteY87" fmla="*/ 31447 h 273352"/>
                <a:gd name="connsiteX88" fmla="*/ 277812 w 344759"/>
                <a:gd name="connsiteY88" fmla="*/ 38705 h 273352"/>
                <a:gd name="connsiteX89" fmla="*/ 272974 w 344759"/>
                <a:gd name="connsiteY89" fmla="*/ 53219 h 273352"/>
                <a:gd name="connsiteX90" fmla="*/ 260879 w 344759"/>
                <a:gd name="connsiteY90" fmla="*/ 70152 h 273352"/>
                <a:gd name="connsiteX91" fmla="*/ 256040 w 344759"/>
                <a:gd name="connsiteY91" fmla="*/ 84667 h 273352"/>
                <a:gd name="connsiteX92" fmla="*/ 241526 w 344759"/>
                <a:gd name="connsiteY92" fmla="*/ 101600 h 273352"/>
                <a:gd name="connsiteX93" fmla="*/ 234269 w 344759"/>
                <a:gd name="connsiteY93" fmla="*/ 118533 h 273352"/>
                <a:gd name="connsiteX94" fmla="*/ 229431 w 344759"/>
                <a:gd name="connsiteY94" fmla="*/ 133047 h 273352"/>
                <a:gd name="connsiteX95" fmla="*/ 224593 w 344759"/>
                <a:gd name="connsiteY95" fmla="*/ 142724 h 273352"/>
                <a:gd name="connsiteX96" fmla="*/ 222174 w 344759"/>
                <a:gd name="connsiteY96" fmla="*/ 152400 h 273352"/>
                <a:gd name="connsiteX97" fmla="*/ 219755 w 344759"/>
                <a:gd name="connsiteY97" fmla="*/ 159657 h 273352"/>
                <a:gd name="connsiteX98" fmla="*/ 217336 w 344759"/>
                <a:gd name="connsiteY98" fmla="*/ 169333 h 273352"/>
                <a:gd name="connsiteX99" fmla="*/ 214917 w 344759"/>
                <a:gd name="connsiteY99" fmla="*/ 176590 h 273352"/>
                <a:gd name="connsiteX100" fmla="*/ 210079 w 344759"/>
                <a:gd name="connsiteY100" fmla="*/ 203200 h 273352"/>
                <a:gd name="connsiteX101" fmla="*/ 212498 w 344759"/>
                <a:gd name="connsiteY101" fmla="*/ 191105 h 273352"/>
                <a:gd name="connsiteX102" fmla="*/ 217336 w 344759"/>
                <a:gd name="connsiteY102" fmla="*/ 183847 h 273352"/>
                <a:gd name="connsiteX103" fmla="*/ 222174 w 344759"/>
                <a:gd name="connsiteY103" fmla="*/ 169333 h 273352"/>
                <a:gd name="connsiteX104" fmla="*/ 229431 w 344759"/>
                <a:gd name="connsiteY104" fmla="*/ 159657 h 273352"/>
                <a:gd name="connsiteX105" fmla="*/ 239107 w 344759"/>
                <a:gd name="connsiteY105" fmla="*/ 145143 h 273352"/>
                <a:gd name="connsiteX106" fmla="*/ 258459 w 344759"/>
                <a:gd name="connsiteY106" fmla="*/ 125790 h 273352"/>
                <a:gd name="connsiteX107" fmla="*/ 270555 w 344759"/>
                <a:gd name="connsiteY107" fmla="*/ 116114 h 273352"/>
                <a:gd name="connsiteX108" fmla="*/ 277812 w 344759"/>
                <a:gd name="connsiteY108" fmla="*/ 113695 h 273352"/>
                <a:gd name="connsiteX109" fmla="*/ 299583 w 344759"/>
                <a:gd name="connsiteY109" fmla="*/ 99181 h 273352"/>
                <a:gd name="connsiteX110" fmla="*/ 306840 w 344759"/>
                <a:gd name="connsiteY110" fmla="*/ 94343 h 273352"/>
                <a:gd name="connsiteX111" fmla="*/ 311679 w 344759"/>
                <a:gd name="connsiteY111" fmla="*/ 89505 h 273352"/>
                <a:gd name="connsiteX112" fmla="*/ 316517 w 344759"/>
                <a:gd name="connsiteY112" fmla="*/ 82247 h 273352"/>
                <a:gd name="connsiteX113" fmla="*/ 323774 w 344759"/>
                <a:gd name="connsiteY113" fmla="*/ 77409 h 273352"/>
                <a:gd name="connsiteX114" fmla="*/ 321355 w 344759"/>
                <a:gd name="connsiteY114" fmla="*/ 84667 h 273352"/>
                <a:gd name="connsiteX115" fmla="*/ 306840 w 344759"/>
                <a:gd name="connsiteY115" fmla="*/ 106438 h 273352"/>
                <a:gd name="connsiteX116" fmla="*/ 302002 w 344759"/>
                <a:gd name="connsiteY116" fmla="*/ 113695 h 273352"/>
                <a:gd name="connsiteX117" fmla="*/ 287488 w 344759"/>
                <a:gd name="connsiteY117" fmla="*/ 125790 h 273352"/>
                <a:gd name="connsiteX118" fmla="*/ 272974 w 344759"/>
                <a:gd name="connsiteY118" fmla="*/ 145143 h 273352"/>
                <a:gd name="connsiteX119" fmla="*/ 263298 w 344759"/>
                <a:gd name="connsiteY119" fmla="*/ 164495 h 273352"/>
                <a:gd name="connsiteX120" fmla="*/ 260879 w 344759"/>
                <a:gd name="connsiteY120" fmla="*/ 171752 h 273352"/>
                <a:gd name="connsiteX121" fmla="*/ 256040 w 344759"/>
                <a:gd name="connsiteY121" fmla="*/ 181428 h 273352"/>
                <a:gd name="connsiteX122" fmla="*/ 251202 w 344759"/>
                <a:gd name="connsiteY122" fmla="*/ 198362 h 273352"/>
                <a:gd name="connsiteX123" fmla="*/ 248783 w 344759"/>
                <a:gd name="connsiteY123" fmla="*/ 212876 h 273352"/>
                <a:gd name="connsiteX124" fmla="*/ 253621 w 344759"/>
                <a:gd name="connsiteY124" fmla="*/ 198362 h 273352"/>
                <a:gd name="connsiteX125" fmla="*/ 258459 w 344759"/>
                <a:gd name="connsiteY125" fmla="*/ 191105 h 273352"/>
                <a:gd name="connsiteX126" fmla="*/ 260879 w 344759"/>
                <a:gd name="connsiteY126" fmla="*/ 183847 h 273352"/>
                <a:gd name="connsiteX127" fmla="*/ 268136 w 344759"/>
                <a:gd name="connsiteY127" fmla="*/ 179009 h 273352"/>
                <a:gd name="connsiteX128" fmla="*/ 282650 w 344759"/>
                <a:gd name="connsiteY128" fmla="*/ 159657 h 273352"/>
                <a:gd name="connsiteX129" fmla="*/ 287488 w 344759"/>
                <a:gd name="connsiteY129" fmla="*/ 149981 h 273352"/>
                <a:gd name="connsiteX130" fmla="*/ 302002 w 344759"/>
                <a:gd name="connsiteY130" fmla="*/ 140305 h 273352"/>
                <a:gd name="connsiteX131" fmla="*/ 309259 w 344759"/>
                <a:gd name="connsiteY131" fmla="*/ 133047 h 273352"/>
                <a:gd name="connsiteX132" fmla="*/ 328612 w 344759"/>
                <a:gd name="connsiteY132" fmla="*/ 123371 h 273352"/>
                <a:gd name="connsiteX133" fmla="*/ 335869 w 344759"/>
                <a:gd name="connsiteY133" fmla="*/ 120952 h 273352"/>
                <a:gd name="connsiteX134" fmla="*/ 343126 w 344759"/>
                <a:gd name="connsiteY134" fmla="*/ 116114 h 273352"/>
                <a:gd name="connsiteX135" fmla="*/ 340707 w 344759"/>
                <a:gd name="connsiteY135" fmla="*/ 125790 h 273352"/>
                <a:gd name="connsiteX136" fmla="*/ 331031 w 344759"/>
                <a:gd name="connsiteY136" fmla="*/ 142724 h 273352"/>
                <a:gd name="connsiteX137" fmla="*/ 328612 w 344759"/>
                <a:gd name="connsiteY137" fmla="*/ 149981 h 273352"/>
                <a:gd name="connsiteX138" fmla="*/ 323774 w 344759"/>
                <a:gd name="connsiteY138" fmla="*/ 157238 h 273352"/>
                <a:gd name="connsiteX139" fmla="*/ 321355 w 344759"/>
                <a:gd name="connsiteY139" fmla="*/ 164495 h 273352"/>
                <a:gd name="connsiteX140" fmla="*/ 314098 w 344759"/>
                <a:gd name="connsiteY140" fmla="*/ 171752 h 273352"/>
                <a:gd name="connsiteX141" fmla="*/ 306840 w 344759"/>
                <a:gd name="connsiteY141" fmla="*/ 183847 h 273352"/>
                <a:gd name="connsiteX142" fmla="*/ 304421 w 344759"/>
                <a:gd name="connsiteY142" fmla="*/ 191105 h 273352"/>
                <a:gd name="connsiteX143" fmla="*/ 299583 w 344759"/>
                <a:gd name="connsiteY143" fmla="*/ 198362 h 273352"/>
                <a:gd name="connsiteX144" fmla="*/ 297164 w 344759"/>
                <a:gd name="connsiteY144" fmla="*/ 205619 h 273352"/>
                <a:gd name="connsiteX145" fmla="*/ 292326 w 344759"/>
                <a:gd name="connsiteY145" fmla="*/ 212876 h 273352"/>
                <a:gd name="connsiteX146" fmla="*/ 294745 w 344759"/>
                <a:gd name="connsiteY146" fmla="*/ 205619 h 273352"/>
                <a:gd name="connsiteX147" fmla="*/ 299583 w 344759"/>
                <a:gd name="connsiteY147" fmla="*/ 198362 h 273352"/>
                <a:gd name="connsiteX148" fmla="*/ 309259 w 344759"/>
                <a:gd name="connsiteY148" fmla="*/ 181428 h 273352"/>
                <a:gd name="connsiteX149" fmla="*/ 316517 w 344759"/>
                <a:gd name="connsiteY149" fmla="*/ 162076 h 273352"/>
                <a:gd name="connsiteX150" fmla="*/ 331031 w 344759"/>
                <a:gd name="connsiteY150" fmla="*/ 152400 h 273352"/>
                <a:gd name="connsiteX151" fmla="*/ 338288 w 344759"/>
                <a:gd name="connsiteY151" fmla="*/ 147562 h 273352"/>
                <a:gd name="connsiteX152" fmla="*/ 343126 w 344759"/>
                <a:gd name="connsiteY152" fmla="*/ 154819 h 273352"/>
                <a:gd name="connsiteX153" fmla="*/ 335869 w 344759"/>
                <a:gd name="connsiteY153" fmla="*/ 176590 h 273352"/>
                <a:gd name="connsiteX154" fmla="*/ 333450 w 344759"/>
                <a:gd name="connsiteY154" fmla="*/ 183847 h 273352"/>
                <a:gd name="connsiteX155" fmla="*/ 321355 w 344759"/>
                <a:gd name="connsiteY155" fmla="*/ 195943 h 273352"/>
                <a:gd name="connsiteX156" fmla="*/ 311679 w 344759"/>
                <a:gd name="connsiteY156" fmla="*/ 210457 h 273352"/>
                <a:gd name="connsiteX157" fmla="*/ 309259 w 344759"/>
                <a:gd name="connsiteY157" fmla="*/ 217714 h 273352"/>
                <a:gd name="connsiteX158" fmla="*/ 299583 w 344759"/>
                <a:gd name="connsiteY158" fmla="*/ 227390 h 27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344759" h="273352">
                  <a:moveTo>
                    <a:pt x="28650" y="273352"/>
                  </a:moveTo>
                  <a:cubicBezTo>
                    <a:pt x="27037" y="268514"/>
                    <a:pt x="24533" y="263886"/>
                    <a:pt x="23812" y="258838"/>
                  </a:cubicBezTo>
                  <a:cubicBezTo>
                    <a:pt x="21032" y="239380"/>
                    <a:pt x="23196" y="247314"/>
                    <a:pt x="18974" y="234647"/>
                  </a:cubicBezTo>
                  <a:cubicBezTo>
                    <a:pt x="17361" y="223358"/>
                    <a:pt x="17742" y="211599"/>
                    <a:pt x="14136" y="200781"/>
                  </a:cubicBezTo>
                  <a:lnTo>
                    <a:pt x="9298" y="186267"/>
                  </a:lnTo>
                  <a:cubicBezTo>
                    <a:pt x="8492" y="183848"/>
                    <a:pt x="8682" y="180812"/>
                    <a:pt x="6879" y="179009"/>
                  </a:cubicBezTo>
                  <a:cubicBezTo>
                    <a:pt x="5266" y="177396"/>
                    <a:pt x="0" y="175191"/>
                    <a:pt x="2040" y="174171"/>
                  </a:cubicBezTo>
                  <a:cubicBezTo>
                    <a:pt x="5014" y="172684"/>
                    <a:pt x="8491" y="175784"/>
                    <a:pt x="11717" y="176590"/>
                  </a:cubicBezTo>
                  <a:cubicBezTo>
                    <a:pt x="13330" y="179816"/>
                    <a:pt x="14700" y="183175"/>
                    <a:pt x="16555" y="186267"/>
                  </a:cubicBezTo>
                  <a:cubicBezTo>
                    <a:pt x="19546" y="191253"/>
                    <a:pt x="24392" y="195265"/>
                    <a:pt x="26231" y="200781"/>
                  </a:cubicBezTo>
                  <a:cubicBezTo>
                    <a:pt x="27037" y="203200"/>
                    <a:pt x="27412" y="205809"/>
                    <a:pt x="28650" y="208038"/>
                  </a:cubicBezTo>
                  <a:cubicBezTo>
                    <a:pt x="31474" y="213121"/>
                    <a:pt x="35101" y="217714"/>
                    <a:pt x="38326" y="222552"/>
                  </a:cubicBezTo>
                  <a:lnTo>
                    <a:pt x="43164" y="229809"/>
                  </a:lnTo>
                  <a:cubicBezTo>
                    <a:pt x="43970" y="232228"/>
                    <a:pt x="44578" y="234723"/>
                    <a:pt x="45583" y="237067"/>
                  </a:cubicBezTo>
                  <a:cubicBezTo>
                    <a:pt x="47003" y="240381"/>
                    <a:pt x="51561" y="250164"/>
                    <a:pt x="50421" y="246743"/>
                  </a:cubicBezTo>
                  <a:cubicBezTo>
                    <a:pt x="49615" y="244324"/>
                    <a:pt x="48702" y="241938"/>
                    <a:pt x="48002" y="239486"/>
                  </a:cubicBezTo>
                  <a:cubicBezTo>
                    <a:pt x="47089" y="236289"/>
                    <a:pt x="46496" y="233006"/>
                    <a:pt x="45583" y="229809"/>
                  </a:cubicBezTo>
                  <a:cubicBezTo>
                    <a:pt x="44883" y="227357"/>
                    <a:pt x="43717" y="225041"/>
                    <a:pt x="43164" y="222552"/>
                  </a:cubicBezTo>
                  <a:cubicBezTo>
                    <a:pt x="42100" y="217764"/>
                    <a:pt x="41551" y="212876"/>
                    <a:pt x="40745" y="208038"/>
                  </a:cubicBezTo>
                  <a:cubicBezTo>
                    <a:pt x="41551" y="197555"/>
                    <a:pt x="41102" y="186899"/>
                    <a:pt x="43164" y="176590"/>
                  </a:cubicBezTo>
                  <a:cubicBezTo>
                    <a:pt x="43664" y="174090"/>
                    <a:pt x="45030" y="181358"/>
                    <a:pt x="45583" y="183847"/>
                  </a:cubicBezTo>
                  <a:cubicBezTo>
                    <a:pt x="51259" y="209392"/>
                    <a:pt x="44975" y="189282"/>
                    <a:pt x="50421" y="205619"/>
                  </a:cubicBezTo>
                  <a:cubicBezTo>
                    <a:pt x="53562" y="227603"/>
                    <a:pt x="51037" y="217141"/>
                    <a:pt x="57679" y="237067"/>
                  </a:cubicBezTo>
                  <a:cubicBezTo>
                    <a:pt x="58485" y="239486"/>
                    <a:pt x="58684" y="242202"/>
                    <a:pt x="60098" y="244324"/>
                  </a:cubicBezTo>
                  <a:cubicBezTo>
                    <a:pt x="66350" y="253703"/>
                    <a:pt x="64017" y="248823"/>
                    <a:pt x="67355" y="258838"/>
                  </a:cubicBezTo>
                  <a:cubicBezTo>
                    <a:pt x="68161" y="256419"/>
                    <a:pt x="69774" y="254131"/>
                    <a:pt x="69774" y="251581"/>
                  </a:cubicBezTo>
                  <a:cubicBezTo>
                    <a:pt x="69774" y="249031"/>
                    <a:pt x="67908" y="246813"/>
                    <a:pt x="67355" y="244324"/>
                  </a:cubicBezTo>
                  <a:cubicBezTo>
                    <a:pt x="61679" y="218779"/>
                    <a:pt x="67963" y="238889"/>
                    <a:pt x="62517" y="222552"/>
                  </a:cubicBezTo>
                  <a:cubicBezTo>
                    <a:pt x="61711" y="203200"/>
                    <a:pt x="61478" y="183815"/>
                    <a:pt x="60098" y="164495"/>
                  </a:cubicBezTo>
                  <a:cubicBezTo>
                    <a:pt x="58242" y="138515"/>
                    <a:pt x="49432" y="178237"/>
                    <a:pt x="55259" y="125790"/>
                  </a:cubicBezTo>
                  <a:cubicBezTo>
                    <a:pt x="55580" y="122900"/>
                    <a:pt x="58282" y="130777"/>
                    <a:pt x="60098" y="133047"/>
                  </a:cubicBezTo>
                  <a:cubicBezTo>
                    <a:pt x="61523" y="134828"/>
                    <a:pt x="63323" y="136273"/>
                    <a:pt x="64936" y="137886"/>
                  </a:cubicBezTo>
                  <a:cubicBezTo>
                    <a:pt x="65742" y="140305"/>
                    <a:pt x="66090" y="142929"/>
                    <a:pt x="67355" y="145143"/>
                  </a:cubicBezTo>
                  <a:cubicBezTo>
                    <a:pt x="69355" y="148643"/>
                    <a:pt x="72269" y="151538"/>
                    <a:pt x="74612" y="154819"/>
                  </a:cubicBezTo>
                  <a:cubicBezTo>
                    <a:pt x="83032" y="166606"/>
                    <a:pt x="75413" y="158039"/>
                    <a:pt x="86707" y="169333"/>
                  </a:cubicBezTo>
                  <a:cubicBezTo>
                    <a:pt x="87513" y="171752"/>
                    <a:pt x="88508" y="174116"/>
                    <a:pt x="89126" y="176590"/>
                  </a:cubicBezTo>
                  <a:cubicBezTo>
                    <a:pt x="95877" y="203596"/>
                    <a:pt x="90592" y="213474"/>
                    <a:pt x="89126" y="251581"/>
                  </a:cubicBezTo>
                  <a:cubicBezTo>
                    <a:pt x="72303" y="184288"/>
                    <a:pt x="78180" y="211298"/>
                    <a:pt x="89126" y="58057"/>
                  </a:cubicBezTo>
                  <a:cubicBezTo>
                    <a:pt x="89540" y="52257"/>
                    <a:pt x="98802" y="72571"/>
                    <a:pt x="98802" y="72571"/>
                  </a:cubicBezTo>
                  <a:cubicBezTo>
                    <a:pt x="99608" y="75796"/>
                    <a:pt x="99734" y="79273"/>
                    <a:pt x="101221" y="82247"/>
                  </a:cubicBezTo>
                  <a:cubicBezTo>
                    <a:pt x="102241" y="84287"/>
                    <a:pt x="105039" y="85046"/>
                    <a:pt x="106059" y="87086"/>
                  </a:cubicBezTo>
                  <a:cubicBezTo>
                    <a:pt x="108340" y="91647"/>
                    <a:pt x="109285" y="96762"/>
                    <a:pt x="110898" y="101600"/>
                  </a:cubicBezTo>
                  <a:cubicBezTo>
                    <a:pt x="111704" y="104019"/>
                    <a:pt x="111903" y="106735"/>
                    <a:pt x="113317" y="108857"/>
                  </a:cubicBezTo>
                  <a:lnTo>
                    <a:pt x="122993" y="123371"/>
                  </a:lnTo>
                  <a:lnTo>
                    <a:pt x="127831" y="130628"/>
                  </a:lnTo>
                  <a:cubicBezTo>
                    <a:pt x="128637" y="133047"/>
                    <a:pt x="129245" y="135542"/>
                    <a:pt x="130250" y="137886"/>
                  </a:cubicBezTo>
                  <a:cubicBezTo>
                    <a:pt x="131670" y="141200"/>
                    <a:pt x="133822" y="144186"/>
                    <a:pt x="135088" y="147562"/>
                  </a:cubicBezTo>
                  <a:cubicBezTo>
                    <a:pt x="137717" y="154572"/>
                    <a:pt x="138406" y="164911"/>
                    <a:pt x="139926" y="171752"/>
                  </a:cubicBezTo>
                  <a:cubicBezTo>
                    <a:pt x="140479" y="174241"/>
                    <a:pt x="141539" y="176590"/>
                    <a:pt x="142345" y="179009"/>
                  </a:cubicBezTo>
                  <a:cubicBezTo>
                    <a:pt x="141539" y="189492"/>
                    <a:pt x="141863" y="200123"/>
                    <a:pt x="139926" y="210457"/>
                  </a:cubicBezTo>
                  <a:cubicBezTo>
                    <a:pt x="139390" y="213314"/>
                    <a:pt x="137787" y="216634"/>
                    <a:pt x="135088" y="217714"/>
                  </a:cubicBezTo>
                  <a:cubicBezTo>
                    <a:pt x="132721" y="218661"/>
                    <a:pt x="130250" y="216101"/>
                    <a:pt x="127831" y="215295"/>
                  </a:cubicBezTo>
                  <a:cubicBezTo>
                    <a:pt x="127025" y="211263"/>
                    <a:pt x="125412" y="207312"/>
                    <a:pt x="125412" y="203200"/>
                  </a:cubicBezTo>
                  <a:cubicBezTo>
                    <a:pt x="125412" y="176394"/>
                    <a:pt x="122726" y="150872"/>
                    <a:pt x="130250" y="125790"/>
                  </a:cubicBezTo>
                  <a:cubicBezTo>
                    <a:pt x="131715" y="120905"/>
                    <a:pt x="133475" y="116114"/>
                    <a:pt x="135088" y="111276"/>
                  </a:cubicBezTo>
                  <a:cubicBezTo>
                    <a:pt x="135894" y="108857"/>
                    <a:pt x="136093" y="106141"/>
                    <a:pt x="137507" y="104019"/>
                  </a:cubicBezTo>
                  <a:cubicBezTo>
                    <a:pt x="139120" y="101600"/>
                    <a:pt x="141045" y="99362"/>
                    <a:pt x="142345" y="96762"/>
                  </a:cubicBezTo>
                  <a:cubicBezTo>
                    <a:pt x="147052" y="87348"/>
                    <a:pt x="142533" y="90679"/>
                    <a:pt x="147183" y="79828"/>
                  </a:cubicBezTo>
                  <a:cubicBezTo>
                    <a:pt x="148328" y="77156"/>
                    <a:pt x="150579" y="75095"/>
                    <a:pt x="152021" y="72571"/>
                  </a:cubicBezTo>
                  <a:cubicBezTo>
                    <a:pt x="159831" y="58903"/>
                    <a:pt x="153074" y="66679"/>
                    <a:pt x="161698" y="58057"/>
                  </a:cubicBezTo>
                  <a:cubicBezTo>
                    <a:pt x="167618" y="40298"/>
                    <a:pt x="162930" y="47149"/>
                    <a:pt x="173793" y="36286"/>
                  </a:cubicBezTo>
                  <a:cubicBezTo>
                    <a:pt x="179544" y="19030"/>
                    <a:pt x="171390" y="39890"/>
                    <a:pt x="183469" y="21771"/>
                  </a:cubicBezTo>
                  <a:cubicBezTo>
                    <a:pt x="184883" y="19649"/>
                    <a:pt x="184748" y="16795"/>
                    <a:pt x="185888" y="14514"/>
                  </a:cubicBezTo>
                  <a:cubicBezTo>
                    <a:pt x="189256" y="7778"/>
                    <a:pt x="192633" y="5350"/>
                    <a:pt x="197983" y="0"/>
                  </a:cubicBezTo>
                  <a:cubicBezTo>
                    <a:pt x="198789" y="3225"/>
                    <a:pt x="200402" y="6351"/>
                    <a:pt x="200402" y="9676"/>
                  </a:cubicBezTo>
                  <a:cubicBezTo>
                    <a:pt x="200402" y="46514"/>
                    <a:pt x="200041" y="25635"/>
                    <a:pt x="195564" y="43543"/>
                  </a:cubicBezTo>
                  <a:cubicBezTo>
                    <a:pt x="194567" y="47532"/>
                    <a:pt x="194037" y="51624"/>
                    <a:pt x="193145" y="55638"/>
                  </a:cubicBezTo>
                  <a:cubicBezTo>
                    <a:pt x="192424" y="58883"/>
                    <a:pt x="191532" y="62089"/>
                    <a:pt x="190726" y="65314"/>
                  </a:cubicBezTo>
                  <a:cubicBezTo>
                    <a:pt x="189920" y="83054"/>
                    <a:pt x="189669" y="100827"/>
                    <a:pt x="188307" y="118533"/>
                  </a:cubicBezTo>
                  <a:cubicBezTo>
                    <a:pt x="188052" y="121848"/>
                    <a:pt x="186609" y="124964"/>
                    <a:pt x="185888" y="128209"/>
                  </a:cubicBezTo>
                  <a:cubicBezTo>
                    <a:pt x="183915" y="137090"/>
                    <a:pt x="183579" y="141551"/>
                    <a:pt x="181050" y="149981"/>
                  </a:cubicBezTo>
                  <a:cubicBezTo>
                    <a:pt x="179585" y="154866"/>
                    <a:pt x="178493" y="159934"/>
                    <a:pt x="176212" y="164495"/>
                  </a:cubicBezTo>
                  <a:cubicBezTo>
                    <a:pt x="174599" y="167720"/>
                    <a:pt x="172794" y="170857"/>
                    <a:pt x="171374" y="174171"/>
                  </a:cubicBezTo>
                  <a:cubicBezTo>
                    <a:pt x="165364" y="188194"/>
                    <a:pt x="173415" y="174736"/>
                    <a:pt x="164117" y="188686"/>
                  </a:cubicBezTo>
                  <a:cubicBezTo>
                    <a:pt x="163311" y="194330"/>
                    <a:pt x="161698" y="211321"/>
                    <a:pt x="161698" y="205619"/>
                  </a:cubicBezTo>
                  <a:cubicBezTo>
                    <a:pt x="161698" y="197515"/>
                    <a:pt x="162295" y="189324"/>
                    <a:pt x="164117" y="181428"/>
                  </a:cubicBezTo>
                  <a:cubicBezTo>
                    <a:pt x="164771" y="178595"/>
                    <a:pt x="167342" y="176590"/>
                    <a:pt x="168955" y="174171"/>
                  </a:cubicBezTo>
                  <a:cubicBezTo>
                    <a:pt x="169761" y="170946"/>
                    <a:pt x="170461" y="167692"/>
                    <a:pt x="171374" y="164495"/>
                  </a:cubicBezTo>
                  <a:cubicBezTo>
                    <a:pt x="172074" y="162043"/>
                    <a:pt x="173175" y="159712"/>
                    <a:pt x="173793" y="157238"/>
                  </a:cubicBezTo>
                  <a:cubicBezTo>
                    <a:pt x="174790" y="153249"/>
                    <a:pt x="174542" y="148900"/>
                    <a:pt x="176212" y="145143"/>
                  </a:cubicBezTo>
                  <a:cubicBezTo>
                    <a:pt x="177849" y="141459"/>
                    <a:pt x="181050" y="138692"/>
                    <a:pt x="183469" y="135467"/>
                  </a:cubicBezTo>
                  <a:cubicBezTo>
                    <a:pt x="190146" y="115436"/>
                    <a:pt x="185478" y="125195"/>
                    <a:pt x="197983" y="106438"/>
                  </a:cubicBezTo>
                  <a:cubicBezTo>
                    <a:pt x="199596" y="104019"/>
                    <a:pt x="200765" y="101237"/>
                    <a:pt x="202821" y="99181"/>
                  </a:cubicBezTo>
                  <a:cubicBezTo>
                    <a:pt x="207659" y="94343"/>
                    <a:pt x="213541" y="90360"/>
                    <a:pt x="217336" y="84667"/>
                  </a:cubicBezTo>
                  <a:cubicBezTo>
                    <a:pt x="220906" y="79311"/>
                    <a:pt x="223842" y="73878"/>
                    <a:pt x="229431" y="70152"/>
                  </a:cubicBezTo>
                  <a:cubicBezTo>
                    <a:pt x="241296" y="62242"/>
                    <a:pt x="236638" y="77475"/>
                    <a:pt x="251202" y="58057"/>
                  </a:cubicBezTo>
                  <a:cubicBezTo>
                    <a:pt x="259989" y="46341"/>
                    <a:pt x="254634" y="49656"/>
                    <a:pt x="265717" y="45962"/>
                  </a:cubicBezTo>
                  <a:cubicBezTo>
                    <a:pt x="266369" y="43355"/>
                    <a:pt x="267532" y="29482"/>
                    <a:pt x="275393" y="31447"/>
                  </a:cubicBezTo>
                  <a:cubicBezTo>
                    <a:pt x="277867" y="32066"/>
                    <a:pt x="277006" y="36286"/>
                    <a:pt x="277812" y="38705"/>
                  </a:cubicBezTo>
                  <a:cubicBezTo>
                    <a:pt x="276199" y="43543"/>
                    <a:pt x="276034" y="49139"/>
                    <a:pt x="272974" y="53219"/>
                  </a:cubicBezTo>
                  <a:cubicBezTo>
                    <a:pt x="271999" y="54519"/>
                    <a:pt x="262165" y="67258"/>
                    <a:pt x="260879" y="70152"/>
                  </a:cubicBezTo>
                  <a:cubicBezTo>
                    <a:pt x="258808" y="74813"/>
                    <a:pt x="259646" y="81061"/>
                    <a:pt x="256040" y="84667"/>
                  </a:cubicBezTo>
                  <a:cubicBezTo>
                    <a:pt x="245932" y="94775"/>
                    <a:pt x="250836" y="89187"/>
                    <a:pt x="241526" y="101600"/>
                  </a:cubicBezTo>
                  <a:cubicBezTo>
                    <a:pt x="233739" y="124960"/>
                    <a:pt x="246226" y="88641"/>
                    <a:pt x="234269" y="118533"/>
                  </a:cubicBezTo>
                  <a:cubicBezTo>
                    <a:pt x="232375" y="123268"/>
                    <a:pt x="231711" y="128486"/>
                    <a:pt x="229431" y="133047"/>
                  </a:cubicBezTo>
                  <a:cubicBezTo>
                    <a:pt x="227818" y="136273"/>
                    <a:pt x="225859" y="139347"/>
                    <a:pt x="224593" y="142724"/>
                  </a:cubicBezTo>
                  <a:cubicBezTo>
                    <a:pt x="223426" y="145837"/>
                    <a:pt x="223087" y="149203"/>
                    <a:pt x="222174" y="152400"/>
                  </a:cubicBezTo>
                  <a:cubicBezTo>
                    <a:pt x="221474" y="154852"/>
                    <a:pt x="220455" y="157205"/>
                    <a:pt x="219755" y="159657"/>
                  </a:cubicBezTo>
                  <a:cubicBezTo>
                    <a:pt x="218842" y="162854"/>
                    <a:pt x="218249" y="166136"/>
                    <a:pt x="217336" y="169333"/>
                  </a:cubicBezTo>
                  <a:cubicBezTo>
                    <a:pt x="216636" y="171785"/>
                    <a:pt x="215617" y="174138"/>
                    <a:pt x="214917" y="176590"/>
                  </a:cubicBezTo>
                  <a:cubicBezTo>
                    <a:pt x="212800" y="183999"/>
                    <a:pt x="210079" y="196349"/>
                    <a:pt x="210079" y="203200"/>
                  </a:cubicBezTo>
                  <a:cubicBezTo>
                    <a:pt x="210079" y="207312"/>
                    <a:pt x="211054" y="194955"/>
                    <a:pt x="212498" y="191105"/>
                  </a:cubicBezTo>
                  <a:cubicBezTo>
                    <a:pt x="213519" y="188383"/>
                    <a:pt x="216155" y="186504"/>
                    <a:pt x="217336" y="183847"/>
                  </a:cubicBezTo>
                  <a:cubicBezTo>
                    <a:pt x="219407" y="179187"/>
                    <a:pt x="219114" y="173413"/>
                    <a:pt x="222174" y="169333"/>
                  </a:cubicBezTo>
                  <a:cubicBezTo>
                    <a:pt x="224593" y="166108"/>
                    <a:pt x="227119" y="162960"/>
                    <a:pt x="229431" y="159657"/>
                  </a:cubicBezTo>
                  <a:cubicBezTo>
                    <a:pt x="232765" y="154894"/>
                    <a:pt x="234996" y="149255"/>
                    <a:pt x="239107" y="145143"/>
                  </a:cubicBezTo>
                  <a:lnTo>
                    <a:pt x="258459" y="125790"/>
                  </a:lnTo>
                  <a:cubicBezTo>
                    <a:pt x="262958" y="121292"/>
                    <a:pt x="264454" y="119164"/>
                    <a:pt x="270555" y="116114"/>
                  </a:cubicBezTo>
                  <a:cubicBezTo>
                    <a:pt x="272836" y="114974"/>
                    <a:pt x="275583" y="114933"/>
                    <a:pt x="277812" y="113695"/>
                  </a:cubicBezTo>
                  <a:lnTo>
                    <a:pt x="299583" y="99181"/>
                  </a:lnTo>
                  <a:cubicBezTo>
                    <a:pt x="302002" y="97568"/>
                    <a:pt x="304784" y="96399"/>
                    <a:pt x="306840" y="94343"/>
                  </a:cubicBezTo>
                  <a:cubicBezTo>
                    <a:pt x="308453" y="92730"/>
                    <a:pt x="310254" y="91286"/>
                    <a:pt x="311679" y="89505"/>
                  </a:cubicBezTo>
                  <a:cubicBezTo>
                    <a:pt x="313495" y="87235"/>
                    <a:pt x="314461" y="84303"/>
                    <a:pt x="316517" y="82247"/>
                  </a:cubicBezTo>
                  <a:cubicBezTo>
                    <a:pt x="318573" y="80191"/>
                    <a:pt x="321355" y="79022"/>
                    <a:pt x="323774" y="77409"/>
                  </a:cubicBezTo>
                  <a:cubicBezTo>
                    <a:pt x="322968" y="79828"/>
                    <a:pt x="322593" y="82438"/>
                    <a:pt x="321355" y="84667"/>
                  </a:cubicBezTo>
                  <a:cubicBezTo>
                    <a:pt x="321341" y="84692"/>
                    <a:pt x="309267" y="102798"/>
                    <a:pt x="306840" y="106438"/>
                  </a:cubicBezTo>
                  <a:cubicBezTo>
                    <a:pt x="305227" y="108857"/>
                    <a:pt x="304421" y="112082"/>
                    <a:pt x="302002" y="113695"/>
                  </a:cubicBezTo>
                  <a:cubicBezTo>
                    <a:pt x="295065" y="118320"/>
                    <a:pt x="293075" y="118961"/>
                    <a:pt x="287488" y="125790"/>
                  </a:cubicBezTo>
                  <a:cubicBezTo>
                    <a:pt x="282382" y="132031"/>
                    <a:pt x="276580" y="137931"/>
                    <a:pt x="272974" y="145143"/>
                  </a:cubicBezTo>
                  <a:cubicBezTo>
                    <a:pt x="269749" y="151594"/>
                    <a:pt x="265579" y="157653"/>
                    <a:pt x="263298" y="164495"/>
                  </a:cubicBezTo>
                  <a:cubicBezTo>
                    <a:pt x="262492" y="166914"/>
                    <a:pt x="261884" y="169408"/>
                    <a:pt x="260879" y="171752"/>
                  </a:cubicBezTo>
                  <a:cubicBezTo>
                    <a:pt x="259458" y="175067"/>
                    <a:pt x="257461" y="178113"/>
                    <a:pt x="256040" y="181428"/>
                  </a:cubicBezTo>
                  <a:cubicBezTo>
                    <a:pt x="254312" y="185460"/>
                    <a:pt x="251969" y="194529"/>
                    <a:pt x="251202" y="198362"/>
                  </a:cubicBezTo>
                  <a:cubicBezTo>
                    <a:pt x="250240" y="203171"/>
                    <a:pt x="243878" y="212876"/>
                    <a:pt x="248783" y="212876"/>
                  </a:cubicBezTo>
                  <a:cubicBezTo>
                    <a:pt x="253883" y="212876"/>
                    <a:pt x="250792" y="202605"/>
                    <a:pt x="253621" y="198362"/>
                  </a:cubicBezTo>
                  <a:cubicBezTo>
                    <a:pt x="255234" y="195943"/>
                    <a:pt x="257159" y="193705"/>
                    <a:pt x="258459" y="191105"/>
                  </a:cubicBezTo>
                  <a:cubicBezTo>
                    <a:pt x="259600" y="188824"/>
                    <a:pt x="259286" y="185838"/>
                    <a:pt x="260879" y="183847"/>
                  </a:cubicBezTo>
                  <a:cubicBezTo>
                    <a:pt x="262695" y="181577"/>
                    <a:pt x="265717" y="180622"/>
                    <a:pt x="268136" y="179009"/>
                  </a:cubicBezTo>
                  <a:cubicBezTo>
                    <a:pt x="279847" y="155588"/>
                    <a:pt x="264311" y="184109"/>
                    <a:pt x="282650" y="159657"/>
                  </a:cubicBezTo>
                  <a:cubicBezTo>
                    <a:pt x="284814" y="156772"/>
                    <a:pt x="285392" y="152915"/>
                    <a:pt x="287488" y="149981"/>
                  </a:cubicBezTo>
                  <a:cubicBezTo>
                    <a:pt x="293151" y="142053"/>
                    <a:pt x="294032" y="142962"/>
                    <a:pt x="302002" y="140305"/>
                  </a:cubicBezTo>
                  <a:cubicBezTo>
                    <a:pt x="304421" y="137886"/>
                    <a:pt x="306373" y="134884"/>
                    <a:pt x="309259" y="133047"/>
                  </a:cubicBezTo>
                  <a:cubicBezTo>
                    <a:pt x="315344" y="129175"/>
                    <a:pt x="321770" y="125652"/>
                    <a:pt x="328612" y="123371"/>
                  </a:cubicBezTo>
                  <a:cubicBezTo>
                    <a:pt x="331031" y="122565"/>
                    <a:pt x="333588" y="122092"/>
                    <a:pt x="335869" y="120952"/>
                  </a:cubicBezTo>
                  <a:cubicBezTo>
                    <a:pt x="338469" y="119652"/>
                    <a:pt x="340707" y="117727"/>
                    <a:pt x="343126" y="116114"/>
                  </a:cubicBezTo>
                  <a:cubicBezTo>
                    <a:pt x="342320" y="119339"/>
                    <a:pt x="341874" y="122677"/>
                    <a:pt x="340707" y="125790"/>
                  </a:cubicBezTo>
                  <a:cubicBezTo>
                    <a:pt x="334344" y="142758"/>
                    <a:pt x="338050" y="128685"/>
                    <a:pt x="331031" y="142724"/>
                  </a:cubicBezTo>
                  <a:cubicBezTo>
                    <a:pt x="329891" y="145005"/>
                    <a:pt x="329752" y="147700"/>
                    <a:pt x="328612" y="149981"/>
                  </a:cubicBezTo>
                  <a:cubicBezTo>
                    <a:pt x="327312" y="152581"/>
                    <a:pt x="325074" y="154638"/>
                    <a:pt x="323774" y="157238"/>
                  </a:cubicBezTo>
                  <a:cubicBezTo>
                    <a:pt x="322634" y="159519"/>
                    <a:pt x="322769" y="162373"/>
                    <a:pt x="321355" y="164495"/>
                  </a:cubicBezTo>
                  <a:cubicBezTo>
                    <a:pt x="319457" y="167341"/>
                    <a:pt x="316517" y="169333"/>
                    <a:pt x="314098" y="171752"/>
                  </a:cubicBezTo>
                  <a:cubicBezTo>
                    <a:pt x="307245" y="192312"/>
                    <a:pt x="316804" y="167242"/>
                    <a:pt x="306840" y="183847"/>
                  </a:cubicBezTo>
                  <a:cubicBezTo>
                    <a:pt x="305528" y="186034"/>
                    <a:pt x="305561" y="188824"/>
                    <a:pt x="304421" y="191105"/>
                  </a:cubicBezTo>
                  <a:cubicBezTo>
                    <a:pt x="303121" y="193705"/>
                    <a:pt x="300883" y="195762"/>
                    <a:pt x="299583" y="198362"/>
                  </a:cubicBezTo>
                  <a:cubicBezTo>
                    <a:pt x="298443" y="200643"/>
                    <a:pt x="298304" y="203338"/>
                    <a:pt x="297164" y="205619"/>
                  </a:cubicBezTo>
                  <a:cubicBezTo>
                    <a:pt x="295864" y="208219"/>
                    <a:pt x="295233" y="212876"/>
                    <a:pt x="292326" y="212876"/>
                  </a:cubicBezTo>
                  <a:cubicBezTo>
                    <a:pt x="289776" y="212876"/>
                    <a:pt x="293605" y="207900"/>
                    <a:pt x="294745" y="205619"/>
                  </a:cubicBezTo>
                  <a:cubicBezTo>
                    <a:pt x="296045" y="203019"/>
                    <a:pt x="298283" y="200962"/>
                    <a:pt x="299583" y="198362"/>
                  </a:cubicBezTo>
                  <a:cubicBezTo>
                    <a:pt x="308819" y="179890"/>
                    <a:pt x="291709" y="204831"/>
                    <a:pt x="309259" y="181428"/>
                  </a:cubicBezTo>
                  <a:cubicBezTo>
                    <a:pt x="310609" y="176030"/>
                    <a:pt x="312302" y="166291"/>
                    <a:pt x="316517" y="162076"/>
                  </a:cubicBezTo>
                  <a:cubicBezTo>
                    <a:pt x="320629" y="157964"/>
                    <a:pt x="326193" y="155625"/>
                    <a:pt x="331031" y="152400"/>
                  </a:cubicBezTo>
                  <a:lnTo>
                    <a:pt x="338288" y="147562"/>
                  </a:lnTo>
                  <a:cubicBezTo>
                    <a:pt x="339901" y="149981"/>
                    <a:pt x="342805" y="151930"/>
                    <a:pt x="343126" y="154819"/>
                  </a:cubicBezTo>
                  <a:cubicBezTo>
                    <a:pt x="344759" y="169517"/>
                    <a:pt x="340742" y="166843"/>
                    <a:pt x="335869" y="176590"/>
                  </a:cubicBezTo>
                  <a:cubicBezTo>
                    <a:pt x="334729" y="178871"/>
                    <a:pt x="334980" y="181807"/>
                    <a:pt x="333450" y="183847"/>
                  </a:cubicBezTo>
                  <a:cubicBezTo>
                    <a:pt x="330029" y="188409"/>
                    <a:pt x="324518" y="191199"/>
                    <a:pt x="321355" y="195943"/>
                  </a:cubicBezTo>
                  <a:cubicBezTo>
                    <a:pt x="318130" y="200781"/>
                    <a:pt x="313518" y="204941"/>
                    <a:pt x="311679" y="210457"/>
                  </a:cubicBezTo>
                  <a:cubicBezTo>
                    <a:pt x="310872" y="212876"/>
                    <a:pt x="310852" y="215723"/>
                    <a:pt x="309259" y="217714"/>
                  </a:cubicBezTo>
                  <a:cubicBezTo>
                    <a:pt x="293693" y="237169"/>
                    <a:pt x="307525" y="211507"/>
                    <a:pt x="299583" y="227390"/>
                  </a:cubicBezTo>
                </a:path>
              </a:pathLst>
            </a:custGeom>
            <a:solidFill>
              <a:srgbClr val="92D050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Forma livre 40"/>
            <p:cNvSpPr/>
            <p:nvPr/>
          </p:nvSpPr>
          <p:spPr bwMode="auto">
            <a:xfrm>
              <a:off x="1974712" y="4347214"/>
              <a:ext cx="1949251" cy="383812"/>
            </a:xfrm>
            <a:custGeom>
              <a:avLst/>
              <a:gdLst>
                <a:gd name="connsiteX0" fmla="*/ 0 w 1936474"/>
                <a:gd name="connsiteY0" fmla="*/ 135834 h 465482"/>
                <a:gd name="connsiteX1" fmla="*/ 387626 w 1936474"/>
                <a:gd name="connsiteY1" fmla="*/ 16565 h 465482"/>
                <a:gd name="connsiteX2" fmla="*/ 506896 w 1936474"/>
                <a:gd name="connsiteY2" fmla="*/ 36443 h 465482"/>
                <a:gd name="connsiteX3" fmla="*/ 775252 w 1936474"/>
                <a:gd name="connsiteY3" fmla="*/ 185530 h 465482"/>
                <a:gd name="connsiteX4" fmla="*/ 775252 w 1936474"/>
                <a:gd name="connsiteY4" fmla="*/ 185530 h 465482"/>
                <a:gd name="connsiteX5" fmla="*/ 944218 w 1936474"/>
                <a:gd name="connsiteY5" fmla="*/ 294860 h 465482"/>
                <a:gd name="connsiteX6" fmla="*/ 1103244 w 1936474"/>
                <a:gd name="connsiteY6" fmla="*/ 304799 h 465482"/>
                <a:gd name="connsiteX7" fmla="*/ 1331844 w 1936474"/>
                <a:gd name="connsiteY7" fmla="*/ 235225 h 465482"/>
                <a:gd name="connsiteX8" fmla="*/ 1570383 w 1936474"/>
                <a:gd name="connsiteY8" fmla="*/ 235225 h 465482"/>
                <a:gd name="connsiteX9" fmla="*/ 1679713 w 1936474"/>
                <a:gd name="connsiteY9" fmla="*/ 434008 h 465482"/>
                <a:gd name="connsiteX10" fmla="*/ 29818 w 1936474"/>
                <a:gd name="connsiteY10" fmla="*/ 424069 h 465482"/>
                <a:gd name="connsiteX11" fmla="*/ 29818 w 1936474"/>
                <a:gd name="connsiteY11" fmla="*/ 424069 h 465482"/>
                <a:gd name="connsiteX0-1" fmla="*/ 0 w 1936474"/>
                <a:gd name="connsiteY0-2" fmla="*/ 120810 h 450458"/>
                <a:gd name="connsiteX1-3" fmla="*/ 387626 w 1936474"/>
                <a:gd name="connsiteY1-4" fmla="*/ 1541 h 450458"/>
                <a:gd name="connsiteX2-5" fmla="*/ 498445 w 1936474"/>
                <a:gd name="connsiteY2-6" fmla="*/ 111561 h 450458"/>
                <a:gd name="connsiteX3-7" fmla="*/ 775252 w 1936474"/>
                <a:gd name="connsiteY3-8" fmla="*/ 170506 h 450458"/>
                <a:gd name="connsiteX4-9" fmla="*/ 775252 w 1936474"/>
                <a:gd name="connsiteY4-10" fmla="*/ 170506 h 450458"/>
                <a:gd name="connsiteX5-11" fmla="*/ 944218 w 1936474"/>
                <a:gd name="connsiteY5-12" fmla="*/ 279836 h 450458"/>
                <a:gd name="connsiteX6-13" fmla="*/ 1103244 w 1936474"/>
                <a:gd name="connsiteY6-14" fmla="*/ 289775 h 450458"/>
                <a:gd name="connsiteX7-15" fmla="*/ 1331844 w 1936474"/>
                <a:gd name="connsiteY7-16" fmla="*/ 220201 h 450458"/>
                <a:gd name="connsiteX8-17" fmla="*/ 1570383 w 1936474"/>
                <a:gd name="connsiteY8-18" fmla="*/ 220201 h 450458"/>
                <a:gd name="connsiteX9-19" fmla="*/ 1679713 w 1936474"/>
                <a:gd name="connsiteY9-20" fmla="*/ 418984 h 450458"/>
                <a:gd name="connsiteX10-21" fmla="*/ 29818 w 1936474"/>
                <a:gd name="connsiteY10-22" fmla="*/ 409045 h 450458"/>
                <a:gd name="connsiteX11-23" fmla="*/ 29818 w 1936474"/>
                <a:gd name="connsiteY11-24" fmla="*/ 409045 h 450458"/>
                <a:gd name="connsiteX0-25" fmla="*/ 0 w 1936474"/>
                <a:gd name="connsiteY0-26" fmla="*/ 87179 h 416827"/>
                <a:gd name="connsiteX1-27" fmla="*/ 329265 w 1936474"/>
                <a:gd name="connsiteY1-28" fmla="*/ 1541 h 416827"/>
                <a:gd name="connsiteX2-29" fmla="*/ 498445 w 1936474"/>
                <a:gd name="connsiteY2-30" fmla="*/ 77930 h 416827"/>
                <a:gd name="connsiteX3-31" fmla="*/ 775252 w 1936474"/>
                <a:gd name="connsiteY3-32" fmla="*/ 136875 h 416827"/>
                <a:gd name="connsiteX4-33" fmla="*/ 775252 w 1936474"/>
                <a:gd name="connsiteY4-34" fmla="*/ 136875 h 416827"/>
                <a:gd name="connsiteX5-35" fmla="*/ 944218 w 1936474"/>
                <a:gd name="connsiteY5-36" fmla="*/ 246205 h 416827"/>
                <a:gd name="connsiteX6-37" fmla="*/ 1103244 w 1936474"/>
                <a:gd name="connsiteY6-38" fmla="*/ 256144 h 416827"/>
                <a:gd name="connsiteX7-39" fmla="*/ 1331844 w 1936474"/>
                <a:gd name="connsiteY7-40" fmla="*/ 186570 h 416827"/>
                <a:gd name="connsiteX8-41" fmla="*/ 1570383 w 1936474"/>
                <a:gd name="connsiteY8-42" fmla="*/ 186570 h 416827"/>
                <a:gd name="connsiteX9-43" fmla="*/ 1679713 w 1936474"/>
                <a:gd name="connsiteY9-44" fmla="*/ 385353 h 416827"/>
                <a:gd name="connsiteX10-45" fmla="*/ 29818 w 1936474"/>
                <a:gd name="connsiteY10-46" fmla="*/ 375414 h 416827"/>
                <a:gd name="connsiteX11-47" fmla="*/ 29818 w 1936474"/>
                <a:gd name="connsiteY11-48" fmla="*/ 375414 h 416827"/>
                <a:gd name="connsiteX0-49" fmla="*/ 0 w 1936474"/>
                <a:gd name="connsiteY0-50" fmla="*/ 87179 h 416827"/>
                <a:gd name="connsiteX1-51" fmla="*/ 329265 w 1936474"/>
                <a:gd name="connsiteY1-52" fmla="*/ 1541 h 416827"/>
                <a:gd name="connsiteX2-53" fmla="*/ 498445 w 1936474"/>
                <a:gd name="connsiteY2-54" fmla="*/ 77930 h 416827"/>
                <a:gd name="connsiteX3-55" fmla="*/ 775252 w 1936474"/>
                <a:gd name="connsiteY3-56" fmla="*/ 136875 h 416827"/>
                <a:gd name="connsiteX4-57" fmla="*/ 775252 w 1936474"/>
                <a:gd name="connsiteY4-58" fmla="*/ 136875 h 416827"/>
                <a:gd name="connsiteX5-59" fmla="*/ 1005985 w 1936474"/>
                <a:gd name="connsiteY5-60" fmla="*/ 230708 h 416827"/>
                <a:gd name="connsiteX6-61" fmla="*/ 1103244 w 1936474"/>
                <a:gd name="connsiteY6-62" fmla="*/ 256144 h 416827"/>
                <a:gd name="connsiteX7-63" fmla="*/ 1331844 w 1936474"/>
                <a:gd name="connsiteY7-64" fmla="*/ 186570 h 416827"/>
                <a:gd name="connsiteX8-65" fmla="*/ 1570383 w 1936474"/>
                <a:gd name="connsiteY8-66" fmla="*/ 186570 h 416827"/>
                <a:gd name="connsiteX9-67" fmla="*/ 1679713 w 1936474"/>
                <a:gd name="connsiteY9-68" fmla="*/ 385353 h 416827"/>
                <a:gd name="connsiteX10-69" fmla="*/ 29818 w 1936474"/>
                <a:gd name="connsiteY10-70" fmla="*/ 375414 h 416827"/>
                <a:gd name="connsiteX11-71" fmla="*/ 29818 w 1936474"/>
                <a:gd name="connsiteY11-72" fmla="*/ 375414 h 416827"/>
                <a:gd name="connsiteX0-73" fmla="*/ 0 w 1936474"/>
                <a:gd name="connsiteY0-74" fmla="*/ 87179 h 416827"/>
                <a:gd name="connsiteX1-75" fmla="*/ 329265 w 1936474"/>
                <a:gd name="connsiteY1-76" fmla="*/ 1541 h 416827"/>
                <a:gd name="connsiteX2-77" fmla="*/ 498445 w 1936474"/>
                <a:gd name="connsiteY2-78" fmla="*/ 77930 h 416827"/>
                <a:gd name="connsiteX3-79" fmla="*/ 775252 w 1936474"/>
                <a:gd name="connsiteY3-80" fmla="*/ 136875 h 416827"/>
                <a:gd name="connsiteX4-81" fmla="*/ 775252 w 1936474"/>
                <a:gd name="connsiteY4-82" fmla="*/ 136875 h 416827"/>
                <a:gd name="connsiteX5-83" fmla="*/ 1005985 w 1936474"/>
                <a:gd name="connsiteY5-84" fmla="*/ 230708 h 416827"/>
                <a:gd name="connsiteX6-85" fmla="*/ 1175164 w 1936474"/>
                <a:gd name="connsiteY6-86" fmla="*/ 230708 h 416827"/>
                <a:gd name="connsiteX7-87" fmla="*/ 1331844 w 1936474"/>
                <a:gd name="connsiteY7-88" fmla="*/ 186570 h 416827"/>
                <a:gd name="connsiteX8-89" fmla="*/ 1570383 w 1936474"/>
                <a:gd name="connsiteY8-90" fmla="*/ 186570 h 416827"/>
                <a:gd name="connsiteX9-91" fmla="*/ 1679713 w 1936474"/>
                <a:gd name="connsiteY9-92" fmla="*/ 385353 h 416827"/>
                <a:gd name="connsiteX10-93" fmla="*/ 29818 w 1936474"/>
                <a:gd name="connsiteY10-94" fmla="*/ 375414 h 416827"/>
                <a:gd name="connsiteX11-95" fmla="*/ 29818 w 1936474"/>
                <a:gd name="connsiteY11-96" fmla="*/ 375414 h 416827"/>
                <a:gd name="connsiteX0-97" fmla="*/ 0 w 1936474"/>
                <a:gd name="connsiteY0-98" fmla="*/ 85638 h 415286"/>
                <a:gd name="connsiteX1-99" fmla="*/ 75495 w 1936474"/>
                <a:gd name="connsiteY1-100" fmla="*/ 76389 h 415286"/>
                <a:gd name="connsiteX2-101" fmla="*/ 329265 w 1936474"/>
                <a:gd name="connsiteY2-102" fmla="*/ 0 h 415286"/>
                <a:gd name="connsiteX3-103" fmla="*/ 498445 w 1936474"/>
                <a:gd name="connsiteY3-104" fmla="*/ 76389 h 415286"/>
                <a:gd name="connsiteX4-105" fmla="*/ 775252 w 1936474"/>
                <a:gd name="connsiteY4-106" fmla="*/ 135334 h 415286"/>
                <a:gd name="connsiteX5-107" fmla="*/ 775252 w 1936474"/>
                <a:gd name="connsiteY5-108" fmla="*/ 135334 h 415286"/>
                <a:gd name="connsiteX6-109" fmla="*/ 1005985 w 1936474"/>
                <a:gd name="connsiteY6-110" fmla="*/ 229167 h 415286"/>
                <a:gd name="connsiteX7-111" fmla="*/ 1175164 w 1936474"/>
                <a:gd name="connsiteY7-112" fmla="*/ 229167 h 415286"/>
                <a:gd name="connsiteX8-113" fmla="*/ 1331844 w 1936474"/>
                <a:gd name="connsiteY8-114" fmla="*/ 185029 h 415286"/>
                <a:gd name="connsiteX9-115" fmla="*/ 1570383 w 1936474"/>
                <a:gd name="connsiteY9-116" fmla="*/ 185029 h 415286"/>
                <a:gd name="connsiteX10-117" fmla="*/ 1679713 w 1936474"/>
                <a:gd name="connsiteY10-118" fmla="*/ 383812 h 415286"/>
                <a:gd name="connsiteX11-119" fmla="*/ 29818 w 1936474"/>
                <a:gd name="connsiteY11-120" fmla="*/ 373873 h 415286"/>
                <a:gd name="connsiteX12" fmla="*/ 29818 w 1936474"/>
                <a:gd name="connsiteY12" fmla="*/ 373873 h 415286"/>
                <a:gd name="connsiteX0-121" fmla="*/ 0 w 1936474"/>
                <a:gd name="connsiteY0-122" fmla="*/ 85638 h 415286"/>
                <a:gd name="connsiteX1-123" fmla="*/ 75495 w 1936474"/>
                <a:gd name="connsiteY1-124" fmla="*/ 76389 h 415286"/>
                <a:gd name="connsiteX2-125" fmla="*/ 329265 w 1936474"/>
                <a:gd name="connsiteY2-126" fmla="*/ 0 h 415286"/>
                <a:gd name="connsiteX3-127" fmla="*/ 498445 w 1936474"/>
                <a:gd name="connsiteY3-128" fmla="*/ 76389 h 415286"/>
                <a:gd name="connsiteX4-129" fmla="*/ 775252 w 1936474"/>
                <a:gd name="connsiteY4-130" fmla="*/ 135334 h 415286"/>
                <a:gd name="connsiteX5-131" fmla="*/ 775252 w 1936474"/>
                <a:gd name="connsiteY5-132" fmla="*/ 135334 h 415286"/>
                <a:gd name="connsiteX6-133" fmla="*/ 1005985 w 1936474"/>
                <a:gd name="connsiteY6-134" fmla="*/ 229167 h 415286"/>
                <a:gd name="connsiteX7-135" fmla="*/ 1175164 w 1936474"/>
                <a:gd name="connsiteY7-136" fmla="*/ 229167 h 415286"/>
                <a:gd name="connsiteX8-137" fmla="*/ 1331844 w 1936474"/>
                <a:gd name="connsiteY8-138" fmla="*/ 185029 h 415286"/>
                <a:gd name="connsiteX9-139" fmla="*/ 1570383 w 1936474"/>
                <a:gd name="connsiteY9-140" fmla="*/ 185029 h 415286"/>
                <a:gd name="connsiteX10-141" fmla="*/ 1679713 w 1936474"/>
                <a:gd name="connsiteY10-142" fmla="*/ 383812 h 415286"/>
                <a:gd name="connsiteX11-143" fmla="*/ 29818 w 1936474"/>
                <a:gd name="connsiteY11-144" fmla="*/ 373873 h 415286"/>
                <a:gd name="connsiteX12-145" fmla="*/ 29818 w 1936474"/>
                <a:gd name="connsiteY12-146" fmla="*/ 373873 h 415286"/>
                <a:gd name="connsiteX0-147" fmla="*/ 251649 w 2188123"/>
                <a:gd name="connsiteY0-148" fmla="*/ 85638 h 415286"/>
                <a:gd name="connsiteX1-149" fmla="*/ 327144 w 2188123"/>
                <a:gd name="connsiteY1-150" fmla="*/ 76389 h 415286"/>
                <a:gd name="connsiteX2-151" fmla="*/ 580914 w 2188123"/>
                <a:gd name="connsiteY2-152" fmla="*/ 0 h 415286"/>
                <a:gd name="connsiteX3-153" fmla="*/ 750094 w 2188123"/>
                <a:gd name="connsiteY3-154" fmla="*/ 76389 h 415286"/>
                <a:gd name="connsiteX4-155" fmla="*/ 1026901 w 2188123"/>
                <a:gd name="connsiteY4-156" fmla="*/ 135334 h 415286"/>
                <a:gd name="connsiteX5-157" fmla="*/ 1026901 w 2188123"/>
                <a:gd name="connsiteY5-158" fmla="*/ 135334 h 415286"/>
                <a:gd name="connsiteX6-159" fmla="*/ 1257634 w 2188123"/>
                <a:gd name="connsiteY6-160" fmla="*/ 229167 h 415286"/>
                <a:gd name="connsiteX7-161" fmla="*/ 1426813 w 2188123"/>
                <a:gd name="connsiteY7-162" fmla="*/ 229167 h 415286"/>
                <a:gd name="connsiteX8-163" fmla="*/ 1583493 w 2188123"/>
                <a:gd name="connsiteY8-164" fmla="*/ 185029 h 415286"/>
                <a:gd name="connsiteX9-165" fmla="*/ 1822032 w 2188123"/>
                <a:gd name="connsiteY9-166" fmla="*/ 185029 h 415286"/>
                <a:gd name="connsiteX10-167" fmla="*/ 1931362 w 2188123"/>
                <a:gd name="connsiteY10-168" fmla="*/ 383812 h 415286"/>
                <a:gd name="connsiteX11-169" fmla="*/ 281467 w 2188123"/>
                <a:gd name="connsiteY11-170" fmla="*/ 373873 h 415286"/>
                <a:gd name="connsiteX12-171" fmla="*/ 242554 w 2188123"/>
                <a:gd name="connsiteY12-172" fmla="*/ 381945 h 415286"/>
                <a:gd name="connsiteX0-173" fmla="*/ 251650 w 2188124"/>
                <a:gd name="connsiteY0-174" fmla="*/ 85638 h 415286"/>
                <a:gd name="connsiteX1-175" fmla="*/ 327145 w 2188124"/>
                <a:gd name="connsiteY1-176" fmla="*/ 76389 h 415286"/>
                <a:gd name="connsiteX2-177" fmla="*/ 580915 w 2188124"/>
                <a:gd name="connsiteY2-178" fmla="*/ 0 h 415286"/>
                <a:gd name="connsiteX3-179" fmla="*/ 750095 w 2188124"/>
                <a:gd name="connsiteY3-180" fmla="*/ 76389 h 415286"/>
                <a:gd name="connsiteX4-181" fmla="*/ 1026902 w 2188124"/>
                <a:gd name="connsiteY4-182" fmla="*/ 135334 h 415286"/>
                <a:gd name="connsiteX5-183" fmla="*/ 1026902 w 2188124"/>
                <a:gd name="connsiteY5-184" fmla="*/ 135334 h 415286"/>
                <a:gd name="connsiteX6-185" fmla="*/ 1257635 w 2188124"/>
                <a:gd name="connsiteY6-186" fmla="*/ 229167 h 415286"/>
                <a:gd name="connsiteX7-187" fmla="*/ 1426814 w 2188124"/>
                <a:gd name="connsiteY7-188" fmla="*/ 229167 h 415286"/>
                <a:gd name="connsiteX8-189" fmla="*/ 1583494 w 2188124"/>
                <a:gd name="connsiteY8-190" fmla="*/ 185029 h 415286"/>
                <a:gd name="connsiteX9-191" fmla="*/ 1822033 w 2188124"/>
                <a:gd name="connsiteY9-192" fmla="*/ 185029 h 415286"/>
                <a:gd name="connsiteX10-193" fmla="*/ 1931363 w 2188124"/>
                <a:gd name="connsiteY10-194" fmla="*/ 383812 h 415286"/>
                <a:gd name="connsiteX11-195" fmla="*/ 281468 w 2188124"/>
                <a:gd name="connsiteY11-196" fmla="*/ 373873 h 415286"/>
                <a:gd name="connsiteX12-197" fmla="*/ 242555 w 2188124"/>
                <a:gd name="connsiteY12-198" fmla="*/ 381945 h 415286"/>
                <a:gd name="connsiteX0-199" fmla="*/ 251650 w 1949251"/>
                <a:gd name="connsiteY0-200" fmla="*/ 85638 h 415286"/>
                <a:gd name="connsiteX1-201" fmla="*/ 327145 w 1949251"/>
                <a:gd name="connsiteY1-202" fmla="*/ 76389 h 415286"/>
                <a:gd name="connsiteX2-203" fmla="*/ 580915 w 1949251"/>
                <a:gd name="connsiteY2-204" fmla="*/ 0 h 415286"/>
                <a:gd name="connsiteX3-205" fmla="*/ 750095 w 1949251"/>
                <a:gd name="connsiteY3-206" fmla="*/ 76389 h 415286"/>
                <a:gd name="connsiteX4-207" fmla="*/ 1026902 w 1949251"/>
                <a:gd name="connsiteY4-208" fmla="*/ 135334 h 415286"/>
                <a:gd name="connsiteX5-209" fmla="*/ 1026902 w 1949251"/>
                <a:gd name="connsiteY5-210" fmla="*/ 135334 h 415286"/>
                <a:gd name="connsiteX6-211" fmla="*/ 1257635 w 1949251"/>
                <a:gd name="connsiteY6-212" fmla="*/ 229167 h 415286"/>
                <a:gd name="connsiteX7-213" fmla="*/ 1426814 w 1949251"/>
                <a:gd name="connsiteY7-214" fmla="*/ 229167 h 415286"/>
                <a:gd name="connsiteX8-215" fmla="*/ 1583494 w 1949251"/>
                <a:gd name="connsiteY8-216" fmla="*/ 185029 h 415286"/>
                <a:gd name="connsiteX9-217" fmla="*/ 1822033 w 1949251"/>
                <a:gd name="connsiteY9-218" fmla="*/ 185029 h 415286"/>
                <a:gd name="connsiteX10-219" fmla="*/ 1931363 w 1949251"/>
                <a:gd name="connsiteY10-220" fmla="*/ 383812 h 415286"/>
                <a:gd name="connsiteX11-221" fmla="*/ 281468 w 1949251"/>
                <a:gd name="connsiteY11-222" fmla="*/ 373873 h 415286"/>
                <a:gd name="connsiteX12-223" fmla="*/ 242555 w 1949251"/>
                <a:gd name="connsiteY12-224" fmla="*/ 381945 h 415286"/>
                <a:gd name="connsiteX0-225" fmla="*/ 251650 w 1949251"/>
                <a:gd name="connsiteY0-226" fmla="*/ 85638 h 401413"/>
                <a:gd name="connsiteX1-227" fmla="*/ 327145 w 1949251"/>
                <a:gd name="connsiteY1-228" fmla="*/ 76389 h 401413"/>
                <a:gd name="connsiteX2-229" fmla="*/ 580915 w 1949251"/>
                <a:gd name="connsiteY2-230" fmla="*/ 0 h 401413"/>
                <a:gd name="connsiteX3-231" fmla="*/ 750095 w 1949251"/>
                <a:gd name="connsiteY3-232" fmla="*/ 76389 h 401413"/>
                <a:gd name="connsiteX4-233" fmla="*/ 1026902 w 1949251"/>
                <a:gd name="connsiteY4-234" fmla="*/ 135334 h 401413"/>
                <a:gd name="connsiteX5-235" fmla="*/ 1026902 w 1949251"/>
                <a:gd name="connsiteY5-236" fmla="*/ 135334 h 401413"/>
                <a:gd name="connsiteX6-237" fmla="*/ 1257635 w 1949251"/>
                <a:gd name="connsiteY6-238" fmla="*/ 229167 h 401413"/>
                <a:gd name="connsiteX7-239" fmla="*/ 1426814 w 1949251"/>
                <a:gd name="connsiteY7-240" fmla="*/ 229167 h 401413"/>
                <a:gd name="connsiteX8-241" fmla="*/ 1583494 w 1949251"/>
                <a:gd name="connsiteY8-242" fmla="*/ 185029 h 401413"/>
                <a:gd name="connsiteX9-243" fmla="*/ 1822033 w 1949251"/>
                <a:gd name="connsiteY9-244" fmla="*/ 185029 h 401413"/>
                <a:gd name="connsiteX10-245" fmla="*/ 1931363 w 1949251"/>
                <a:gd name="connsiteY10-246" fmla="*/ 383812 h 401413"/>
                <a:gd name="connsiteX11-247" fmla="*/ 281468 w 1949251"/>
                <a:gd name="connsiteY11-248" fmla="*/ 373873 h 401413"/>
                <a:gd name="connsiteX12-249" fmla="*/ 242555 w 1949251"/>
                <a:gd name="connsiteY12-250" fmla="*/ 381945 h 401413"/>
                <a:gd name="connsiteX0-251" fmla="*/ 251650 w 1949251"/>
                <a:gd name="connsiteY0-252" fmla="*/ 85638 h 383812"/>
                <a:gd name="connsiteX1-253" fmla="*/ 327145 w 1949251"/>
                <a:gd name="connsiteY1-254" fmla="*/ 76389 h 383812"/>
                <a:gd name="connsiteX2-255" fmla="*/ 580915 w 1949251"/>
                <a:gd name="connsiteY2-256" fmla="*/ 0 h 383812"/>
                <a:gd name="connsiteX3-257" fmla="*/ 750095 w 1949251"/>
                <a:gd name="connsiteY3-258" fmla="*/ 76389 h 383812"/>
                <a:gd name="connsiteX4-259" fmla="*/ 1026902 w 1949251"/>
                <a:gd name="connsiteY4-260" fmla="*/ 135334 h 383812"/>
                <a:gd name="connsiteX5-261" fmla="*/ 1026902 w 1949251"/>
                <a:gd name="connsiteY5-262" fmla="*/ 135334 h 383812"/>
                <a:gd name="connsiteX6-263" fmla="*/ 1257635 w 1949251"/>
                <a:gd name="connsiteY6-264" fmla="*/ 229167 h 383812"/>
                <a:gd name="connsiteX7-265" fmla="*/ 1426814 w 1949251"/>
                <a:gd name="connsiteY7-266" fmla="*/ 229167 h 383812"/>
                <a:gd name="connsiteX8-267" fmla="*/ 1583494 w 1949251"/>
                <a:gd name="connsiteY8-268" fmla="*/ 185029 h 383812"/>
                <a:gd name="connsiteX9-269" fmla="*/ 1822033 w 1949251"/>
                <a:gd name="connsiteY9-270" fmla="*/ 185029 h 383812"/>
                <a:gd name="connsiteX10-271" fmla="*/ 1931363 w 1949251"/>
                <a:gd name="connsiteY10-272" fmla="*/ 383812 h 383812"/>
                <a:gd name="connsiteX11-273" fmla="*/ 281468 w 1949251"/>
                <a:gd name="connsiteY11-274" fmla="*/ 373873 h 383812"/>
                <a:gd name="connsiteX12-275" fmla="*/ 242555 w 1949251"/>
                <a:gd name="connsiteY12-276" fmla="*/ 381945 h 383812"/>
                <a:gd name="connsiteX0-277" fmla="*/ 251650 w 1949251"/>
                <a:gd name="connsiteY0-278" fmla="*/ 85638 h 383812"/>
                <a:gd name="connsiteX1-279" fmla="*/ 327145 w 1949251"/>
                <a:gd name="connsiteY1-280" fmla="*/ 76389 h 383812"/>
                <a:gd name="connsiteX2-281" fmla="*/ 580915 w 1949251"/>
                <a:gd name="connsiteY2-282" fmla="*/ 0 h 383812"/>
                <a:gd name="connsiteX3-283" fmla="*/ 750095 w 1949251"/>
                <a:gd name="connsiteY3-284" fmla="*/ 76389 h 383812"/>
                <a:gd name="connsiteX4-285" fmla="*/ 1026902 w 1949251"/>
                <a:gd name="connsiteY4-286" fmla="*/ 135334 h 383812"/>
                <a:gd name="connsiteX5-287" fmla="*/ 1026902 w 1949251"/>
                <a:gd name="connsiteY5-288" fmla="*/ 135334 h 383812"/>
                <a:gd name="connsiteX6-289" fmla="*/ 1257635 w 1949251"/>
                <a:gd name="connsiteY6-290" fmla="*/ 229167 h 383812"/>
                <a:gd name="connsiteX7-291" fmla="*/ 1426814 w 1949251"/>
                <a:gd name="connsiteY7-292" fmla="*/ 229167 h 383812"/>
                <a:gd name="connsiteX8-293" fmla="*/ 1583494 w 1949251"/>
                <a:gd name="connsiteY8-294" fmla="*/ 185029 h 383812"/>
                <a:gd name="connsiteX9-295" fmla="*/ 1822033 w 1949251"/>
                <a:gd name="connsiteY9-296" fmla="*/ 185029 h 383812"/>
                <a:gd name="connsiteX10-297" fmla="*/ 1931363 w 1949251"/>
                <a:gd name="connsiteY10-298" fmla="*/ 383812 h 383812"/>
                <a:gd name="connsiteX11-299" fmla="*/ 281468 w 1949251"/>
                <a:gd name="connsiteY11-300" fmla="*/ 373873 h 383812"/>
                <a:gd name="connsiteX12-301" fmla="*/ 242555 w 1949251"/>
                <a:gd name="connsiteY12-302" fmla="*/ 381945 h 3838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145" y="connsiteY12-146"/>
                </a:cxn>
              </a:cxnLst>
              <a:rect l="l" t="t" r="r" b="b"/>
              <a:pathLst>
                <a:path w="1949251" h="383812">
                  <a:moveTo>
                    <a:pt x="251650" y="85638"/>
                  </a:moveTo>
                  <a:cubicBezTo>
                    <a:pt x="253252" y="84124"/>
                    <a:pt x="335528" y="104239"/>
                    <a:pt x="327145" y="76389"/>
                  </a:cubicBezTo>
                  <a:cubicBezTo>
                    <a:pt x="382022" y="62116"/>
                    <a:pt x="510423" y="0"/>
                    <a:pt x="580915" y="0"/>
                  </a:cubicBezTo>
                  <a:cubicBezTo>
                    <a:pt x="651407" y="0"/>
                    <a:pt x="675764" y="53833"/>
                    <a:pt x="750095" y="76389"/>
                  </a:cubicBezTo>
                  <a:cubicBezTo>
                    <a:pt x="824426" y="98945"/>
                    <a:pt x="980768" y="125510"/>
                    <a:pt x="1026902" y="135334"/>
                  </a:cubicBezTo>
                  <a:lnTo>
                    <a:pt x="1026902" y="135334"/>
                  </a:lnTo>
                  <a:cubicBezTo>
                    <a:pt x="1055063" y="153556"/>
                    <a:pt x="1190983" y="213528"/>
                    <a:pt x="1257635" y="229167"/>
                  </a:cubicBezTo>
                  <a:cubicBezTo>
                    <a:pt x="1324287" y="244806"/>
                    <a:pt x="1372504" y="236523"/>
                    <a:pt x="1426814" y="229167"/>
                  </a:cubicBezTo>
                  <a:cubicBezTo>
                    <a:pt x="1481124" y="221811"/>
                    <a:pt x="1517624" y="192385"/>
                    <a:pt x="1583494" y="185029"/>
                  </a:cubicBezTo>
                  <a:cubicBezTo>
                    <a:pt x="1649364" y="177673"/>
                    <a:pt x="1764055" y="151899"/>
                    <a:pt x="1822033" y="185029"/>
                  </a:cubicBezTo>
                  <a:cubicBezTo>
                    <a:pt x="1880011" y="218159"/>
                    <a:pt x="1949251" y="181054"/>
                    <a:pt x="1931363" y="383812"/>
                  </a:cubicBezTo>
                  <a:lnTo>
                    <a:pt x="281468" y="373873"/>
                  </a:lnTo>
                  <a:cubicBezTo>
                    <a:pt x="0" y="373562"/>
                    <a:pt x="255526" y="379254"/>
                    <a:pt x="242555" y="381945"/>
                  </a:cubicBezTo>
                </a:path>
              </a:pathLst>
            </a:custGeom>
            <a:gradFill flip="none" rotWithShape="1">
              <a:gsLst>
                <a:gs pos="3000">
                  <a:schemeClr val="bg1">
                    <a:lumMod val="95000"/>
                  </a:schemeClr>
                </a:gs>
                <a:gs pos="55000">
                  <a:srgbClr val="640000"/>
                </a:gs>
              </a:gsLst>
              <a:lin ang="2700000" scaled="1"/>
              <a:tileRect/>
            </a:gradFill>
            <a:ln w="19050" cap="flat" cmpd="sng" algn="ctr">
              <a:solidFill>
                <a:schemeClr val="tx1">
                  <a:alpha val="3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5" name="CaixaDeTexto 64"/>
          <p:cNvSpPr txBox="1"/>
          <p:nvPr/>
        </p:nvSpPr>
        <p:spPr>
          <a:xfrm>
            <a:off x="4331296" y="29969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Protoestrela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8" name="Conector de Seta Reta 67"/>
          <p:cNvCxnSpPr/>
          <p:nvPr/>
        </p:nvCxnSpPr>
        <p:spPr bwMode="auto">
          <a:xfrm>
            <a:off x="4115272" y="2204864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69" name="Conector de Seta Reta 68"/>
          <p:cNvCxnSpPr/>
          <p:nvPr/>
        </p:nvCxnSpPr>
        <p:spPr bwMode="auto">
          <a:xfrm>
            <a:off x="5843464" y="2247688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0" name="Conector de Seta Reta 69"/>
          <p:cNvCxnSpPr/>
          <p:nvPr/>
        </p:nvCxnSpPr>
        <p:spPr bwMode="auto">
          <a:xfrm>
            <a:off x="7680176" y="223796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1" name="Conector de Seta Reta 70"/>
          <p:cNvCxnSpPr/>
          <p:nvPr/>
        </p:nvCxnSpPr>
        <p:spPr bwMode="auto">
          <a:xfrm>
            <a:off x="9696400" y="3435693"/>
            <a:ext cx="144016" cy="576064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2" name="Conector de Seta Reta 71"/>
          <p:cNvCxnSpPr/>
          <p:nvPr/>
        </p:nvCxnSpPr>
        <p:spPr bwMode="auto">
          <a:xfrm flipH="1" flipV="1">
            <a:off x="7680176" y="5239066"/>
            <a:ext cx="648072" cy="251482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3" name="Conector de Seta Reta 72"/>
          <p:cNvCxnSpPr/>
          <p:nvPr/>
        </p:nvCxnSpPr>
        <p:spPr bwMode="auto">
          <a:xfrm rot="10800000">
            <a:off x="5375920" y="5012776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4" name="Conector de Seta Reta 73"/>
          <p:cNvCxnSpPr/>
          <p:nvPr/>
        </p:nvCxnSpPr>
        <p:spPr bwMode="auto">
          <a:xfrm rot="10800000">
            <a:off x="3287688" y="5012776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232" name="Grupo 8"/>
          <p:cNvGrpSpPr>
            <a:grpSpLocks noChangeAspect="1"/>
          </p:cNvGrpSpPr>
          <p:nvPr/>
        </p:nvGrpSpPr>
        <p:grpSpPr>
          <a:xfrm>
            <a:off x="6302970" y="1534812"/>
            <a:ext cx="1377206" cy="1406296"/>
            <a:chOff x="3190476" y="1101961"/>
            <a:chExt cx="1705377" cy="1741394"/>
          </a:xfrm>
        </p:grpSpPr>
        <p:sp>
          <p:nvSpPr>
            <p:cNvPr id="67" name="Elipse 66"/>
            <p:cNvSpPr/>
            <p:nvPr/>
          </p:nvSpPr>
          <p:spPr bwMode="auto">
            <a:xfrm>
              <a:off x="3190476" y="1101961"/>
              <a:ext cx="1705377" cy="1741394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59000">
                  <a:srgbClr val="3788FF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Elipse 74"/>
            <p:cNvSpPr>
              <a:spLocks noChangeAspect="1"/>
            </p:cNvSpPr>
            <p:nvPr/>
          </p:nvSpPr>
          <p:spPr bwMode="auto">
            <a:xfrm>
              <a:off x="3506653" y="1423786"/>
              <a:ext cx="1104387" cy="108864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  <a:gs pos="45000">
                  <a:srgbClr val="69D8FF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3" name="Grupo 200"/>
          <p:cNvGrpSpPr/>
          <p:nvPr/>
        </p:nvGrpSpPr>
        <p:grpSpPr>
          <a:xfrm rot="1927927">
            <a:off x="4673004" y="999657"/>
            <a:ext cx="1253270" cy="2512305"/>
            <a:chOff x="3130586" y="982365"/>
            <a:chExt cx="1253270" cy="2512305"/>
          </a:xfrm>
        </p:grpSpPr>
        <p:grpSp>
          <p:nvGrpSpPr>
            <p:cNvPr id="234" name="Grupo 201"/>
            <p:cNvGrpSpPr/>
            <p:nvPr/>
          </p:nvGrpSpPr>
          <p:grpSpPr>
            <a:xfrm>
              <a:off x="3311352" y="1355798"/>
              <a:ext cx="866978" cy="1785170"/>
              <a:chOff x="3203848" y="1240054"/>
              <a:chExt cx="866978" cy="1785170"/>
            </a:xfrm>
          </p:grpSpPr>
          <p:sp>
            <p:nvSpPr>
              <p:cNvPr id="219" name="Triângulo isósceles 218"/>
              <p:cNvSpPr/>
              <p:nvPr/>
            </p:nvSpPr>
            <p:spPr bwMode="auto">
              <a:xfrm rot="1323555">
                <a:off x="3379648" y="2016381"/>
                <a:ext cx="227578" cy="1008843"/>
              </a:xfrm>
              <a:prstGeom prst="triangle">
                <a:avLst/>
              </a:prstGeom>
              <a:gradFill flip="none" rotWithShape="1">
                <a:gsLst>
                  <a:gs pos="96000">
                    <a:srgbClr val="C00000">
                      <a:alpha val="45000"/>
                    </a:srgbClr>
                  </a:gs>
                  <a:gs pos="77000">
                    <a:srgbClr val="EA8D04"/>
                  </a:gs>
                  <a:gs pos="51000">
                    <a:srgbClr val="FFFF00"/>
                  </a:gs>
                  <a:gs pos="34000">
                    <a:schemeClr val="bg1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35" name="Grupo 129"/>
              <p:cNvGrpSpPr>
                <a:grpSpLocks noChangeAspect="1"/>
              </p:cNvGrpSpPr>
              <p:nvPr/>
            </p:nvGrpSpPr>
            <p:grpSpPr>
              <a:xfrm>
                <a:off x="3203848" y="1240054"/>
                <a:ext cx="866978" cy="1080388"/>
                <a:chOff x="7812360" y="4260967"/>
                <a:chExt cx="1008112" cy="1256265"/>
              </a:xfrm>
            </p:grpSpPr>
            <p:sp>
              <p:nvSpPr>
                <p:cNvPr id="225" name="Elipse 224"/>
                <p:cNvSpPr/>
                <p:nvPr/>
              </p:nvSpPr>
              <p:spPr bwMode="auto">
                <a:xfrm rot="1350372">
                  <a:off x="7812360" y="5157192"/>
                  <a:ext cx="1008112" cy="360040"/>
                </a:xfrm>
                <a:prstGeom prst="ellipse">
                  <a:avLst/>
                </a:prstGeom>
                <a:gradFill>
                  <a:gsLst>
                    <a:gs pos="74000">
                      <a:srgbClr val="C00000"/>
                    </a:gs>
                    <a:gs pos="63000">
                      <a:srgbClr val="640000"/>
                    </a:gs>
                    <a:gs pos="94000">
                      <a:srgbClr val="640000">
                        <a:alpha val="58000"/>
                      </a:srgbClr>
                    </a:gs>
                    <a:gs pos="39000">
                      <a:srgbClr val="EA8D04"/>
                    </a:gs>
                    <a:gs pos="34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" name="Triângulo isósceles 225"/>
                <p:cNvSpPr/>
                <p:nvPr/>
              </p:nvSpPr>
              <p:spPr bwMode="auto">
                <a:xfrm rot="12022476">
                  <a:off x="8366797" y="4260967"/>
                  <a:ext cx="264625" cy="1173073"/>
                </a:xfrm>
                <a:prstGeom prst="triangle">
                  <a:avLst/>
                </a:prstGeom>
                <a:gradFill flip="none" rotWithShape="1">
                  <a:gsLst>
                    <a:gs pos="96000">
                      <a:srgbClr val="C00000">
                        <a:alpha val="45000"/>
                      </a:srgbClr>
                    </a:gs>
                    <a:gs pos="77000">
                      <a:srgbClr val="EA8D04"/>
                    </a:gs>
                    <a:gs pos="51000">
                      <a:srgbClr val="FFFF00"/>
                    </a:gs>
                    <a:gs pos="34000">
                      <a:schemeClr val="bg1"/>
                    </a:gs>
                  </a:gsLst>
                  <a:lin ang="5400000" scaled="0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24" name="Elipse 223"/>
              <p:cNvSpPr>
                <a:spLocks noChangeAspect="1"/>
              </p:cNvSpPr>
              <p:nvPr/>
            </p:nvSpPr>
            <p:spPr bwMode="auto">
              <a:xfrm>
                <a:off x="3411074" y="1925260"/>
                <a:ext cx="466570" cy="466617"/>
              </a:xfrm>
              <a:prstGeom prst="ellipse">
                <a:avLst/>
              </a:prstGeom>
              <a:gradFill>
                <a:gsLst>
                  <a:gs pos="23000">
                    <a:schemeClr val="bg1"/>
                  </a:gs>
                  <a:gs pos="100000">
                    <a:schemeClr val="tx1">
                      <a:alpha val="0"/>
                    </a:schemeClr>
                  </a:gs>
                  <a:gs pos="33000">
                    <a:srgbClr val="FFC000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0" name="Lua 209"/>
            <p:cNvSpPr/>
            <p:nvPr/>
          </p:nvSpPr>
          <p:spPr bwMode="auto">
            <a:xfrm rot="17686469">
              <a:off x="3136167" y="3127650"/>
              <a:ext cx="361439" cy="372601"/>
            </a:xfrm>
            <a:prstGeom prst="moon">
              <a:avLst>
                <a:gd name="adj" fmla="val 30136"/>
              </a:avLst>
            </a:prstGeom>
            <a:gradFill flip="none" rotWithShape="1">
              <a:gsLst>
                <a:gs pos="55000">
                  <a:srgbClr val="C00000">
                    <a:alpha val="47000"/>
                  </a:srgbClr>
                </a:gs>
                <a:gs pos="12000">
                  <a:srgbClr val="FFC00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1" name="Lua 210"/>
            <p:cNvSpPr/>
            <p:nvPr/>
          </p:nvSpPr>
          <p:spPr bwMode="auto">
            <a:xfrm rot="6493962">
              <a:off x="4016836" y="976784"/>
              <a:ext cx="361439" cy="372601"/>
            </a:xfrm>
            <a:prstGeom prst="moon">
              <a:avLst>
                <a:gd name="adj" fmla="val 30136"/>
              </a:avLst>
            </a:prstGeom>
            <a:gradFill flip="none" rotWithShape="1">
              <a:gsLst>
                <a:gs pos="55000">
                  <a:srgbClr val="C00000">
                    <a:alpha val="48000"/>
                  </a:srgbClr>
                </a:gs>
                <a:gs pos="12000">
                  <a:srgbClr val="FFC00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7460555" y="3638473"/>
            <a:ext cx="6602890" cy="6571271"/>
            <a:chOff x="7385525" y="3579865"/>
            <a:chExt cx="6602890" cy="6571270"/>
          </a:xfrm>
        </p:grpSpPr>
        <p:grpSp>
          <p:nvGrpSpPr>
            <p:cNvPr id="229" name="Grupo 78"/>
            <p:cNvGrpSpPr>
              <a:grpSpLocks noChangeAspect="1"/>
            </p:cNvGrpSpPr>
            <p:nvPr/>
          </p:nvGrpSpPr>
          <p:grpSpPr>
            <a:xfrm rot="5400000">
              <a:off x="7442535" y="3579865"/>
              <a:ext cx="6545880" cy="6545880"/>
              <a:chOff x="2317619" y="-6868143"/>
              <a:chExt cx="13680000" cy="13680000"/>
            </a:xfrm>
          </p:grpSpPr>
          <p:sp>
            <p:nvSpPr>
              <p:cNvPr id="80" name="Arco 79"/>
              <p:cNvSpPr>
                <a:spLocks noChangeAspect="1"/>
              </p:cNvSpPr>
              <p:nvPr/>
            </p:nvSpPr>
            <p:spPr bwMode="auto">
              <a:xfrm rot="10800000">
                <a:off x="2317619" y="-6868143"/>
                <a:ext cx="13680000" cy="13680000"/>
              </a:xfrm>
              <a:prstGeom prst="arc">
                <a:avLst/>
              </a:prstGeom>
              <a:gradFill flip="none" rotWithShape="1">
                <a:gsLst>
                  <a:gs pos="65000">
                    <a:srgbClr val="FE732F">
                      <a:alpha val="5000"/>
                    </a:srgbClr>
                  </a:gs>
                  <a:gs pos="49000">
                    <a:srgbClr val="C00000">
                      <a:alpha val="93000"/>
                    </a:srgbClr>
                  </a:gs>
                  <a:gs pos="0">
                    <a:srgbClr val="FDE65D">
                      <a:alpha val="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1" name="Arco 80"/>
              <p:cNvSpPr>
                <a:spLocks noChangeAspect="1"/>
              </p:cNvSpPr>
              <p:nvPr/>
            </p:nvSpPr>
            <p:spPr bwMode="auto">
              <a:xfrm rot="10800000">
                <a:off x="3773088" y="-5345395"/>
                <a:ext cx="10800000" cy="10800000"/>
              </a:xfrm>
              <a:prstGeom prst="arc">
                <a:avLst/>
              </a:prstGeom>
              <a:gradFill flip="none" rotWithShape="1">
                <a:gsLst>
                  <a:gs pos="59000">
                    <a:srgbClr val="C00000"/>
                  </a:gs>
                  <a:gs pos="9000">
                    <a:srgbClr val="FDE6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02" name="Grupo 78"/>
            <p:cNvGrpSpPr>
              <a:grpSpLocks noChangeAspect="1"/>
            </p:cNvGrpSpPr>
            <p:nvPr/>
          </p:nvGrpSpPr>
          <p:grpSpPr>
            <a:xfrm rot="10800000">
              <a:off x="7385525" y="3605255"/>
              <a:ext cx="6545880" cy="6545880"/>
              <a:chOff x="2317619" y="-6868143"/>
              <a:chExt cx="13680000" cy="13680000"/>
            </a:xfrm>
          </p:grpSpPr>
          <p:sp>
            <p:nvSpPr>
              <p:cNvPr id="208" name="Arco 207"/>
              <p:cNvSpPr>
                <a:spLocks noChangeAspect="1"/>
              </p:cNvSpPr>
              <p:nvPr/>
            </p:nvSpPr>
            <p:spPr bwMode="auto">
              <a:xfrm rot="10800000">
                <a:off x="2317619" y="-6868143"/>
                <a:ext cx="13680000" cy="13680000"/>
              </a:xfrm>
              <a:prstGeom prst="arc">
                <a:avLst/>
              </a:prstGeom>
              <a:gradFill flip="none" rotWithShape="1">
                <a:gsLst>
                  <a:gs pos="65000">
                    <a:srgbClr val="FE732F">
                      <a:alpha val="5000"/>
                    </a:srgbClr>
                  </a:gs>
                  <a:gs pos="49000">
                    <a:srgbClr val="C00000">
                      <a:alpha val="93000"/>
                    </a:srgbClr>
                  </a:gs>
                  <a:gs pos="0">
                    <a:srgbClr val="FDE65D">
                      <a:alpha val="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Arco 219"/>
              <p:cNvSpPr>
                <a:spLocks noChangeAspect="1"/>
              </p:cNvSpPr>
              <p:nvPr/>
            </p:nvSpPr>
            <p:spPr bwMode="auto">
              <a:xfrm rot="10800000">
                <a:off x="3773400" y="-5400001"/>
                <a:ext cx="10800000" cy="10800000"/>
              </a:xfrm>
              <a:prstGeom prst="arc">
                <a:avLst/>
              </a:prstGeom>
              <a:gradFill flip="none" rotWithShape="1">
                <a:gsLst>
                  <a:gs pos="59000">
                    <a:srgbClr val="C00000"/>
                  </a:gs>
                  <a:gs pos="9000">
                    <a:srgbClr val="FDE6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21" name="CaixaDeTexto 220"/>
          <p:cNvSpPr txBox="1"/>
          <p:nvPr/>
        </p:nvSpPr>
        <p:spPr>
          <a:xfrm>
            <a:off x="9919135" y="4922203"/>
            <a:ext cx="1908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Supergigante</a:t>
            </a:r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vermelha, fusão até o Fe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04" grpId="0"/>
      <p:bldP spid="223" grpId="0"/>
      <p:bldP spid="95" grpId="0"/>
      <p:bldP spid="138" grpId="0"/>
      <p:bldP spid="38" grpId="0"/>
      <p:bldP spid="222" grpId="0"/>
      <p:bldP spid="39" grpId="0"/>
      <p:bldP spid="65" grpId="0"/>
      <p:bldP spid="2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1437" y="0"/>
            <a:ext cx="9000564" cy="675042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72315" y="1613588"/>
            <a:ext cx="3047141" cy="31700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bg1"/>
                </a:solidFill>
              </a:rPr>
              <a:t>H ocorre em 10 milhões de </a:t>
            </a:r>
            <a:r>
              <a:rPr lang="pt-BR" sz="2000" b="1" dirty="0" smtClean="0">
                <a:solidFill>
                  <a:schemeClr val="bg1"/>
                </a:solidFill>
              </a:rPr>
              <a:t>anos;</a:t>
            </a:r>
            <a:endParaRPr lang="pt-BR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000" b="1" dirty="0" smtClean="0">
                <a:solidFill>
                  <a:schemeClr val="bg1"/>
                </a:solidFill>
              </a:rPr>
              <a:t>He </a:t>
            </a:r>
            <a:r>
              <a:rPr lang="pt-BR" sz="2000" b="1" dirty="0">
                <a:solidFill>
                  <a:schemeClr val="bg1"/>
                </a:solidFill>
              </a:rPr>
              <a:t>em 1 </a:t>
            </a:r>
            <a:r>
              <a:rPr lang="pt-BR" sz="2000" b="1" dirty="0" smtClean="0">
                <a:solidFill>
                  <a:schemeClr val="bg1"/>
                </a:solidFill>
              </a:rPr>
              <a:t>milhão anos</a:t>
            </a:r>
            <a:endParaRPr lang="pt-BR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000" b="1" dirty="0" smtClean="0">
                <a:solidFill>
                  <a:schemeClr val="bg1"/>
                </a:solidFill>
              </a:rPr>
              <a:t>C </a:t>
            </a:r>
            <a:r>
              <a:rPr lang="pt-BR" sz="2000" b="1" dirty="0">
                <a:solidFill>
                  <a:schemeClr val="bg1"/>
                </a:solidFill>
              </a:rPr>
              <a:t>em mil </a:t>
            </a:r>
            <a:r>
              <a:rPr lang="pt-BR" sz="2000" b="1" dirty="0" smtClean="0">
                <a:solidFill>
                  <a:schemeClr val="bg1"/>
                </a:solidFill>
              </a:rPr>
              <a:t>anos</a:t>
            </a:r>
            <a:endParaRPr lang="pt-BR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000" b="1" dirty="0" smtClean="0">
                <a:solidFill>
                  <a:schemeClr val="bg1"/>
                </a:solidFill>
              </a:rPr>
              <a:t>O </a:t>
            </a:r>
            <a:r>
              <a:rPr lang="pt-BR" sz="2000" b="1" dirty="0">
                <a:solidFill>
                  <a:schemeClr val="bg1"/>
                </a:solidFill>
              </a:rPr>
              <a:t>em 1 ano </a:t>
            </a:r>
            <a:endParaRPr lang="pt-BR" sz="2000" b="1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000" b="1" dirty="0" smtClean="0">
                <a:solidFill>
                  <a:schemeClr val="bg1"/>
                </a:solidFill>
              </a:rPr>
              <a:t>Si  7 dias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Interior de Uma Estrela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9471" y="2158584"/>
            <a:ext cx="4951160" cy="3713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tângulo 7"/>
          <p:cNvSpPr/>
          <p:nvPr/>
        </p:nvSpPr>
        <p:spPr>
          <a:xfrm>
            <a:off x="6670623" y="2953062"/>
            <a:ext cx="1034321" cy="299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475124" y="2815566"/>
            <a:ext cx="154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n w="0">
                  <a:solidFill>
                    <a:srgbClr val="3366FE"/>
                  </a:solidFill>
                </a:ln>
                <a:solidFill>
                  <a:srgbClr val="3366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Gravidade</a:t>
            </a:r>
            <a:endParaRPr lang="pt-BR" dirty="0">
              <a:ln w="0">
                <a:solidFill>
                  <a:srgbClr val="3366FE"/>
                </a:solidFill>
              </a:ln>
              <a:solidFill>
                <a:srgbClr val="3366F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838605" y="3184898"/>
            <a:ext cx="719528" cy="232859"/>
          </a:xfrm>
          <a:prstGeom prst="rect">
            <a:avLst/>
          </a:prstGeom>
          <a:solidFill>
            <a:srgbClr val="F6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8394492" y="3214878"/>
            <a:ext cx="342898" cy="202879"/>
          </a:xfrm>
          <a:prstGeom prst="ellipse">
            <a:avLst/>
          </a:prstGeom>
          <a:solidFill>
            <a:srgbClr val="F9B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39231" y="3100379"/>
            <a:ext cx="122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n w="0"/>
                <a:solidFill>
                  <a:srgbClr val="7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Pressão</a:t>
            </a:r>
            <a:endParaRPr lang="pt-BR" b="1" dirty="0">
              <a:ln w="0"/>
              <a:solidFill>
                <a:srgbClr val="7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69052" y="2953062"/>
            <a:ext cx="5526948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400" b="1" dirty="0" err="1" smtClean="0"/>
              <a:t>Ricocheteamento</a:t>
            </a:r>
            <a:r>
              <a:rPr lang="pt-BR" sz="2400" b="1" dirty="0" smtClean="0"/>
              <a:t> das camadas</a:t>
            </a:r>
            <a:endParaRPr lang="pt-BR" sz="2400" b="1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pt-BR" sz="2400" b="1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pt-BR" sz="24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400" b="1" dirty="0" smtClean="0"/>
              <a:t>Núcleo </a:t>
            </a:r>
            <a:r>
              <a:rPr lang="pt-BR" sz="2400" b="1" dirty="0"/>
              <a:t>10 bilhões </a:t>
            </a:r>
            <a:r>
              <a:rPr lang="pt-BR" sz="2400" b="1" dirty="0" smtClean="0"/>
              <a:t>°C</a:t>
            </a:r>
            <a:endParaRPr lang="pt-BR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Estrela de Nêutrons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6138" y="2547727"/>
            <a:ext cx="5974026" cy="2678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56" y="2547727"/>
            <a:ext cx="5035551" cy="26988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4011041" y="5653428"/>
            <a:ext cx="4169917" cy="900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Fotodesintegração</a:t>
            </a:r>
            <a:endParaRPr lang="pt-BR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/>
          <p:cNvSpPr txBox="1"/>
          <p:nvPr/>
        </p:nvSpPr>
        <p:spPr>
          <a:xfrm>
            <a:off x="11718697" y="66533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1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6330462" y="2454588"/>
                <a:ext cx="5717846" cy="197304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Estrela de Neutrons: 10 km de </a:t>
                </a:r>
                <a:r>
                  <a:rPr lang="en-US" sz="2400" b="1" dirty="0" err="1" smtClean="0">
                    <a:solidFill>
                      <a:schemeClr val="bg1"/>
                    </a:solidFill>
                  </a:rPr>
                  <a:t>raio</a:t>
                </a:r>
                <a:r>
                  <a:rPr lang="en-US" sz="2400" b="1" dirty="0" smtClean="0">
                    <a:solidFill>
                      <a:schemeClr val="bg1"/>
                    </a:solidFill>
                  </a:rPr>
                  <a:t>.  </a:t>
                </a:r>
              </a:p>
              <a:p>
                <a:pPr marL="1257300" lvl="2" indent="-342900">
                  <a:buFont typeface="Wingdings" panose="05000000000000000000" pitchFamily="2" charset="2"/>
                  <a:buChar char="§"/>
                </a:pPr>
                <a:r>
                  <a:rPr lang="en-US" sz="2400" b="1" dirty="0" smtClean="0">
                    <a:solidFill>
                      <a:schemeClr val="bg1"/>
                    </a:solidFill>
                  </a:rPr>
                  <a:t>Sol: 700.000 km</a:t>
                </a:r>
              </a:p>
              <a:p>
                <a:pPr marL="342900" indent="-342900" algn="ctr">
                  <a:buFont typeface="Wingdings" panose="05000000000000000000" pitchFamily="2" charset="2"/>
                  <a:buChar char="q"/>
                </a:pPr>
                <a:endParaRPr lang="en-US" sz="2400" b="1" dirty="0">
                  <a:solidFill>
                    <a:schemeClr val="bg1"/>
                  </a:solidFill>
                </a:endParaRPr>
              </a:p>
              <a:p>
                <a:pPr marL="342900" indent="-342900" algn="ctr">
                  <a:buFont typeface="Wingdings" panose="05000000000000000000" pitchFamily="2" charset="2"/>
                  <a:buChar char="q"/>
                </a:pPr>
                <a:r>
                  <a:rPr lang="en-US" sz="2400" b="1" dirty="0" err="1" smtClean="0">
                    <a:solidFill>
                      <a:schemeClr val="bg1"/>
                    </a:solidFill>
                  </a:rPr>
                  <a:t>Gravidade</a:t>
                </a:r>
                <a:r>
                  <a:rPr lang="en-US" sz="2400" b="1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pt-B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</a:rPr>
                  <a:t>maior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que a Terra</a:t>
                </a:r>
              </a:p>
              <a:p>
                <a:pPr marL="342900" indent="-342900" algn="ctr">
                  <a:buFont typeface="Wingdings" panose="05000000000000000000" pitchFamily="2" charset="2"/>
                  <a:buChar char="q"/>
                </a:pPr>
                <a:endParaRPr lang="en-US" sz="24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62" y="2454588"/>
                <a:ext cx="5717846" cy="1973041"/>
              </a:xfrm>
              <a:prstGeom prst="rect">
                <a:avLst/>
              </a:prstGeom>
              <a:blipFill rotWithShape="0">
                <a:blip r:embed="rId2"/>
                <a:stretch>
                  <a:fillRect l="-1386" t="-2477" r="-31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  <a:endParaRPr lang="pt-BR">
                  <a:noFill/>
                </a:endParaRP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2208627" y="484015"/>
            <a:ext cx="8060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da Estrela 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Nêutrons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rowallia New" panose="020B0604020202020204" pitchFamily="34" charset="-34"/>
            </a:endParaRPr>
          </a:p>
        </p:txBody>
      </p:sp>
      <p:pic>
        <p:nvPicPr>
          <p:cNvPr id="1026" name="Picture 2" descr="https://upload.wikimedia.org/wikipedia/commons/thumb/9/9e/Neutron_star_cross_section.svg/888px-Neutron_star_cross_sec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2" y="1905521"/>
            <a:ext cx="5832729" cy="33564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44624"/>
            <a:ext cx="9108504" cy="1143000"/>
          </a:xfrm>
        </p:spPr>
        <p:txBody>
          <a:bodyPr/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Densidade de estrela de nêutrons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4040" y="1124744"/>
            <a:ext cx="7772400" cy="1080120"/>
          </a:xfrm>
        </p:spPr>
        <p:txBody>
          <a:bodyPr/>
          <a:lstStyle/>
          <a:p>
            <a:pPr algn="ctr">
              <a:buClr>
                <a:schemeClr val="bg1"/>
              </a:buClr>
              <a:buNone/>
            </a:pPr>
            <a:r>
              <a:rPr lang="el-GR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ρ</a:t>
            </a:r>
            <a:r>
              <a:rPr lang="pt-BR" sz="4400" baseline="-25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pt-BR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≈</a:t>
            </a:r>
            <a:r>
              <a:rPr lang="pt-BR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10</a:t>
            </a:r>
            <a:r>
              <a:rPr lang="pt-BR" sz="44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18</a:t>
            </a:r>
            <a:r>
              <a:rPr lang="pt-BR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kg/m</a:t>
            </a:r>
            <a:r>
              <a:rPr lang="pt-BR" sz="44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pt-BR" sz="4400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>
                <a:schemeClr val="bg1"/>
              </a:buClr>
              <a:buNone/>
            </a:pPr>
            <a:endParaRPr lang="pt-BR" sz="4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59496" y="3356992"/>
            <a:ext cx="2195736" cy="8640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  <a:r>
              <a:rPr lang="pt-BR" sz="4400" kern="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  <a:r>
              <a:rPr lang="pt-BR" sz="4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 x       </a:t>
            </a:r>
            <a:endParaRPr lang="pt-BR" sz="4400" kern="0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endParaRPr lang="pt-BR" sz="4400" kern="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24000" y="6474822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caminhão: </a:t>
            </a:r>
            <a:r>
              <a:rPr lang="pt-BR" sz="1200" dirty="0">
                <a:solidFill>
                  <a:schemeClr val="accent1"/>
                </a:solidFill>
                <a:latin typeface="Century Gothic" panose="020B0502020202020204" pitchFamily="34" charset="0"/>
                <a:hlinkClick r:id="rId1"/>
              </a:rPr>
              <a:t>http://www.logisticadescomplicada.com</a:t>
            </a:r>
            <a:r>
              <a:rPr lang="pt-BR" dirty="0">
                <a:solidFill>
                  <a:schemeClr val="accent1"/>
                </a:solidFill>
                <a:latin typeface="Century Gothic" panose="020B0502020202020204" pitchFamily="34" charset="0"/>
                <a:hlinkClick r:id="rId1"/>
              </a:rPr>
              <a:t>/</a:t>
            </a:r>
            <a:r>
              <a:rPr lang="pt-BR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pt-BR" sz="1200" dirty="0">
                <a:solidFill>
                  <a:schemeClr val="accent1"/>
                </a:solidFill>
                <a:latin typeface="Century Gothic" panose="020B0502020202020204" pitchFamily="34" charset="0"/>
              </a:rPr>
              <a:t>colheres: http://pt.aliexpress.com</a:t>
            </a:r>
            <a:endParaRPr lang="pt-BR" sz="1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http://img.alibaba.com/img/pb/809/391/727/727391809_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120" y="2564904"/>
            <a:ext cx="3300258" cy="2411388"/>
          </a:xfrm>
          <a:prstGeom prst="rect">
            <a:avLst/>
          </a:prstGeom>
          <a:noFill/>
        </p:spPr>
      </p:pic>
      <p:pic>
        <p:nvPicPr>
          <p:cNvPr id="61442" name="Picture 2" descr="catterpilar 797b maior caminhão do mun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720" y="2204864"/>
            <a:ext cx="3384376" cy="3384376"/>
          </a:xfrm>
          <a:prstGeom prst="rect">
            <a:avLst/>
          </a:prstGeom>
          <a:noFill/>
        </p:spPr>
      </p:pic>
      <p:sp>
        <p:nvSpPr>
          <p:cNvPr id="8" name="Seta para a direita 7"/>
          <p:cNvSpPr/>
          <p:nvPr/>
        </p:nvSpPr>
        <p:spPr bwMode="auto">
          <a:xfrm rot="1186150">
            <a:off x="5995723" y="3936125"/>
            <a:ext cx="1821692" cy="576064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0" name="Chave esquerda 9"/>
          <p:cNvSpPr/>
          <p:nvPr/>
        </p:nvSpPr>
        <p:spPr bwMode="auto">
          <a:xfrm rot="16200000">
            <a:off x="4439816" y="3429001"/>
            <a:ext cx="504056" cy="4824536"/>
          </a:xfrm>
          <a:prstGeom prst="leftBrace">
            <a:avLst>
              <a:gd name="adj1" fmla="val 44167"/>
              <a:gd name="adj2" fmla="val 48119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71664" y="6021288"/>
            <a:ext cx="3491880" cy="5040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pt-BR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1bilhão de toneladas</a:t>
            </a:r>
            <a:endParaRPr lang="pt-BR" sz="2400" kern="0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endParaRPr lang="pt-BR" sz="4400" kern="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1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rgbClr val="FFFFFF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solidFill>
          <a:schemeClr val="accent1"/>
        </a:solidFill>
        <a:ln w="44450" cap="flat" cmpd="sng" algn="ctr">
          <a:solidFill>
            <a:schemeClr val="bg1"/>
          </a:solidFill>
          <a:prstDash val="solid"/>
          <a:round/>
          <a:headEnd type="none" w="sm" len="sm"/>
          <a:tailEnd type="none" w="sm" len="sm"/>
        </a:ln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3230</Words>
  <Application>WPS Presentation</Application>
  <PresentationFormat>Widescreen</PresentationFormat>
  <Paragraphs>273</Paragraphs>
  <Slides>19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SimSun</vt:lpstr>
      <vt:lpstr>Wingdings</vt:lpstr>
      <vt:lpstr>Bodoni MT</vt:lpstr>
      <vt:lpstr>Estrangelo Edessa</vt:lpstr>
      <vt:lpstr>Calibri</vt:lpstr>
      <vt:lpstr>Century Gothic</vt:lpstr>
      <vt:lpstr>Castellar</vt:lpstr>
      <vt:lpstr>Courier New</vt:lpstr>
      <vt:lpstr>Browallia New</vt:lpstr>
      <vt:lpstr>Times New Roman</vt:lpstr>
      <vt:lpstr>Calibri Light</vt:lpstr>
      <vt:lpstr>Microsoft YaHei</vt:lpstr>
      <vt:lpstr>Office Theme</vt:lpstr>
      <vt:lpstr>Blank Presentation</vt:lpstr>
      <vt:lpstr>PowerPoint 演示文稿</vt:lpstr>
      <vt:lpstr>Estrelas</vt:lpstr>
      <vt:lpstr>PowerPoint 演示文稿</vt:lpstr>
      <vt:lpstr>PowerPoint 演示文稿</vt:lpstr>
      <vt:lpstr>PowerPoint 演示文稿</vt:lpstr>
      <vt:lpstr>Interior de Uma Estrela</vt:lpstr>
      <vt:lpstr>Estrela de Nêutrons</vt:lpstr>
      <vt:lpstr>PowerPoint 演示文稿</vt:lpstr>
      <vt:lpstr>Densidade de estrela de nêutrons</vt:lpstr>
      <vt:lpstr>PowerPoint 演示文稿</vt:lpstr>
      <vt:lpstr>PowerPoint 演示文稿</vt:lpstr>
      <vt:lpstr>PowerPoint 演示文稿</vt:lpstr>
      <vt:lpstr>Rotação</vt:lpstr>
      <vt:lpstr>Campo Magnético</vt:lpstr>
      <vt:lpstr>PowerPoint 演示文稿</vt:lpstr>
      <vt:lpstr>Ondas Gravitacionais</vt:lpstr>
      <vt:lpstr>Próximas Sessões Astronomia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james sager;sage-fox.com</dc:creator>
  <cp:lastModifiedBy>Observatório</cp:lastModifiedBy>
  <cp:revision>1829</cp:revision>
  <dcterms:created xsi:type="dcterms:W3CDTF">2015-12-31T02:20:00Z</dcterms:created>
  <dcterms:modified xsi:type="dcterms:W3CDTF">2017-06-10T23:51:44Z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1046-10.2.0.5820</vt:lpwstr>
  </property>
</Properties>
</file>