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0" r:id="rId3"/>
    <p:sldId id="264" r:id="rId4"/>
    <p:sldId id="265" r:id="rId5"/>
    <p:sldId id="266" r:id="rId6"/>
    <p:sldId id="267" r:id="rId7"/>
    <p:sldId id="274" r:id="rId8"/>
    <p:sldId id="275" r:id="rId9"/>
    <p:sldId id="276" r:id="rId10"/>
    <p:sldId id="261" r:id="rId11"/>
    <p:sldId id="262" r:id="rId12"/>
    <p:sldId id="269" r:id="rId13"/>
    <p:sldId id="268" r:id="rId14"/>
    <p:sldId id="270" r:id="rId15"/>
    <p:sldId id="271" r:id="rId16"/>
    <p:sldId id="258" r:id="rId17"/>
    <p:sldId id="257" r:id="rId18"/>
    <p:sldId id="259" r:id="rId19"/>
    <p:sldId id="273" r:id="rId20"/>
    <p:sldId id="263" r:id="rId21"/>
    <p:sldId id="277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AD55B-F497-4CB4-AFDE-4BB58E37104E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9713E-D4AF-4F7F-BCCF-42DE8D0B4B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9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62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217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04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78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59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75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99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46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8768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18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35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D02C5-DD09-42E5-825E-E5532FF9D418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410D1-1021-443A-AC7C-443A703A92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125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hyperlink" Target="blob:https://www.youtube.com/e59d097e-e023-4bdf-8fa7-3e9ab87335d7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54629" y="221733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Britannic Bold" panose="020B0903060703020204" pitchFamily="34" charset="0"/>
              </a:rPr>
              <a:t>Retrospectiva Astronômica</a:t>
            </a:r>
            <a:br>
              <a:rPr lang="pt-BR" b="1" dirty="0" smtClean="0">
                <a:latin typeface="Britannic Bold" panose="020B0903060703020204" pitchFamily="34" charset="0"/>
              </a:rPr>
            </a:br>
            <a:r>
              <a:rPr lang="pt-BR" b="1" dirty="0" smtClean="0">
                <a:latin typeface="Britannic Bold" panose="020B0903060703020204" pitchFamily="34" charset="0"/>
              </a:rPr>
              <a:t> 2017</a:t>
            </a:r>
            <a:endParaRPr lang="pt-BR" b="1" dirty="0">
              <a:latin typeface="Britannic Bold" panose="020B0903060703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123715" y="6384471"/>
            <a:ext cx="1866900" cy="277586"/>
          </a:xfrm>
        </p:spPr>
        <p:txBody>
          <a:bodyPr>
            <a:normAutofit fontScale="70000" lnSpcReduction="20000"/>
          </a:bodyPr>
          <a:lstStyle/>
          <a:p>
            <a:r>
              <a:rPr lang="pt-BR" dirty="0" err="1" smtClean="0"/>
              <a:t>Kharen</a:t>
            </a:r>
            <a:r>
              <a:rPr lang="pt-BR" dirty="0" smtClean="0"/>
              <a:t> Silva 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96" y="534860"/>
            <a:ext cx="2694666" cy="14448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885" y="212022"/>
            <a:ext cx="1720085" cy="146551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833" y="1754166"/>
            <a:ext cx="4054191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15/09/2017- Fim da missão Cassini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79" y="1560058"/>
            <a:ext cx="9363576" cy="41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1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51215"/>
            <a:ext cx="4223657" cy="4625748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Destino: Saturno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Duração da missão: 20 anos</a:t>
            </a:r>
            <a:br>
              <a:rPr lang="pt-BR" dirty="0" smtClean="0"/>
            </a:b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Massa: 2.523 kg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Fim </a:t>
            </a:r>
            <a:r>
              <a:rPr lang="pt-BR" dirty="0"/>
              <a:t>da missão:15 de setembro de 2017, (10:31)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57" y="849086"/>
            <a:ext cx="6893337" cy="486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3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9843" y="2308225"/>
            <a:ext cx="10515600" cy="1325563"/>
          </a:xfrm>
        </p:spPr>
        <p:txBody>
          <a:bodyPr/>
          <a:lstStyle/>
          <a:p>
            <a:pPr algn="ctr"/>
            <a:r>
              <a:rPr lang="pt-BR" dirty="0" smtClean="0">
                <a:hlinkClick r:id="rId4"/>
              </a:rPr>
              <a:t>Grand </a:t>
            </a:r>
            <a:r>
              <a:rPr lang="pt-BR" dirty="0" err="1" smtClean="0">
                <a:hlinkClick r:id="rId4"/>
              </a:rPr>
              <a:t>Finale</a:t>
            </a:r>
            <a:r>
              <a:rPr lang="pt-BR" dirty="0" smtClean="0">
                <a:hlinkClick r:id="rId4"/>
              </a:rPr>
              <a:t> Cassini</a:t>
            </a:r>
            <a:endParaRPr lang="pt-BR" dirty="0"/>
          </a:p>
        </p:txBody>
      </p:sp>
      <p:pic>
        <p:nvPicPr>
          <p:cNvPr id="3" name="O grande final da Cassini - Legend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1219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r="2286" b="12143"/>
          <a:stretch/>
        </p:blipFill>
        <p:spPr>
          <a:xfrm>
            <a:off x="2204357" y="0"/>
            <a:ext cx="7445828" cy="66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7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12/10/2017- Anel no Planeta Anão Haumea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45" y="1466396"/>
            <a:ext cx="5027726" cy="5027726"/>
          </a:xfrm>
        </p:spPr>
      </p:pic>
    </p:spTree>
    <p:extLst>
      <p:ext uri="{BB962C8B-B14F-4D97-AF65-F5344CB8AC3E}">
        <p14:creationId xmlns:p14="http://schemas.microsoft.com/office/powerpoint/2010/main" val="10197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0688"/>
            <a:ext cx="5301343" cy="4486275"/>
          </a:xfrm>
        </p:spPr>
        <p:txBody>
          <a:bodyPr/>
          <a:lstStyle/>
          <a:p>
            <a:r>
              <a:rPr lang="it-IT" dirty="0" smtClean="0"/>
              <a:t>Periélio: 35,164 UA</a:t>
            </a:r>
          </a:p>
          <a:p>
            <a:endParaRPr lang="it-IT" dirty="0"/>
          </a:p>
          <a:p>
            <a:r>
              <a:rPr lang="it-IT" dirty="0" smtClean="0"/>
              <a:t>Afélio: 51,526 UA</a:t>
            </a:r>
          </a:p>
          <a:p>
            <a:endParaRPr lang="it-IT" dirty="0"/>
          </a:p>
          <a:p>
            <a:r>
              <a:rPr lang="pt-BR" dirty="0"/>
              <a:t>Período </a:t>
            </a:r>
            <a:r>
              <a:rPr lang="pt-BR" dirty="0" smtClean="0"/>
              <a:t>orbital: 283,28 anos terrestres</a:t>
            </a:r>
          </a:p>
          <a:p>
            <a:endParaRPr lang="pt-BR" dirty="0"/>
          </a:p>
          <a:p>
            <a:r>
              <a:rPr lang="pt-BR" dirty="0"/>
              <a:t>Velocidade orbital </a:t>
            </a:r>
            <a:r>
              <a:rPr lang="pt-BR" dirty="0" smtClean="0"/>
              <a:t>média: 4,484 </a:t>
            </a:r>
            <a:r>
              <a:rPr lang="pt-BR" dirty="0"/>
              <a:t>km/s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7000"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6257" y="234497"/>
            <a:ext cx="6046806" cy="616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3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342900"/>
            <a:ext cx="9144000" cy="979714"/>
          </a:xfrm>
        </p:spPr>
        <p:txBody>
          <a:bodyPr/>
          <a:lstStyle/>
          <a:p>
            <a:r>
              <a:rPr lang="pt-BR" dirty="0" smtClean="0"/>
              <a:t>16/10/2017-Kilonova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31282" y="6090784"/>
            <a:ext cx="7729436" cy="293687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Duas estrelas de Nêutrons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6" y="1469798"/>
            <a:ext cx="7947728" cy="447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82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CFqJPQ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888" y="710972"/>
            <a:ext cx="8149084" cy="4563155"/>
          </a:xfrm>
        </p:spPr>
      </p:pic>
    </p:spTree>
    <p:extLst>
      <p:ext uri="{BB962C8B-B14F-4D97-AF65-F5344CB8AC3E}">
        <p14:creationId xmlns:p14="http://schemas.microsoft.com/office/powerpoint/2010/main" val="356449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Ligo </a:t>
            </a:r>
            <a:endParaRPr lang="pt-BR" dirty="0"/>
          </a:p>
        </p:txBody>
      </p:sp>
      <p:pic>
        <p:nvPicPr>
          <p:cNvPr id="9" name="Exaggerated Effects of Gravitational Waves on Earth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0604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865" y="489856"/>
            <a:ext cx="7607063" cy="543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0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2/02/2017- Grande mergulho ao longo do topo das nuvens de Júpiter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211523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19/10/2017 Asteroide Interestelar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854" y="1425035"/>
            <a:ext cx="8848178" cy="511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69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Acreditava-se que era um cometa,</a:t>
            </a:r>
          </a:p>
          <a:p>
            <a:r>
              <a:rPr lang="pt-BR" dirty="0" smtClean="0"/>
              <a:t>Ele é cilíndrico </a:t>
            </a:r>
          </a:p>
          <a:p>
            <a:r>
              <a:rPr lang="pt-BR" dirty="0" smtClean="0"/>
              <a:t>Velocidade: 25 km/s</a:t>
            </a:r>
          </a:p>
          <a:p>
            <a:r>
              <a:rPr lang="pt-BR" dirty="0" smtClean="0"/>
              <a:t>Rotação: 7 horas</a:t>
            </a:r>
          </a:p>
          <a:p>
            <a:r>
              <a:rPr lang="pt-BR" dirty="0" smtClean="0"/>
              <a:t>500 metros de comprimento </a:t>
            </a:r>
          </a:p>
          <a:p>
            <a:r>
              <a:rPr lang="pt-BR" dirty="0" smtClean="0"/>
              <a:t>60 de largura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24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685" y="130629"/>
            <a:ext cx="4645555" cy="42127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38300"/>
            <a:ext cx="9144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7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0688"/>
            <a:ext cx="4893129" cy="448627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Destino: Júpiter</a:t>
            </a:r>
          </a:p>
          <a:p>
            <a:pPr marL="0" indent="0">
              <a:buNone/>
            </a:pPr>
            <a:r>
              <a:rPr lang="pt-BR" dirty="0" smtClean="0"/>
              <a:t> </a:t>
            </a:r>
          </a:p>
          <a:p>
            <a:pPr marL="0" indent="0">
              <a:buNone/>
            </a:pPr>
            <a:r>
              <a:rPr lang="pt-BR" dirty="0" smtClean="0"/>
              <a:t>Duração </a:t>
            </a:r>
            <a:r>
              <a:rPr lang="pt-BR" dirty="0"/>
              <a:t>da missão	</a:t>
            </a:r>
            <a:r>
              <a:rPr lang="pt-BR" dirty="0" smtClean="0"/>
              <a:t>: 6 </a:t>
            </a:r>
            <a:r>
              <a:rPr lang="pt-BR" dirty="0"/>
              <a:t>anos</a:t>
            </a:r>
          </a:p>
          <a:p>
            <a:pPr marL="0" indent="0">
              <a:buNone/>
            </a:pPr>
            <a:r>
              <a:rPr lang="pt-BR" dirty="0" smtClean="0"/>
              <a:t> </a:t>
            </a:r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Massa: 3.625 kg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Fim </a:t>
            </a:r>
            <a:r>
              <a:rPr lang="pt-BR" dirty="0"/>
              <a:t>da </a:t>
            </a:r>
            <a:r>
              <a:rPr lang="pt-BR" dirty="0" smtClean="0"/>
              <a:t>missão: fevereiro </a:t>
            </a:r>
            <a:r>
              <a:rPr lang="pt-BR" dirty="0"/>
              <a:t>de 2018 (previsão)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29" y="1207520"/>
            <a:ext cx="5840186" cy="38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96" y="179615"/>
            <a:ext cx="8175336" cy="6498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69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30" y="-114300"/>
            <a:ext cx="101303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6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32" y="146957"/>
            <a:ext cx="11573750" cy="651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883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46201"/>
            <a:ext cx="11201399" cy="613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86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4" y="291193"/>
            <a:ext cx="11178090" cy="59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10" y="-195942"/>
            <a:ext cx="7903461" cy="720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3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</TotalTime>
  <Words>104</Words>
  <Application>Microsoft Office PowerPoint</Application>
  <PresentationFormat>Widescreen</PresentationFormat>
  <Paragraphs>40</Paragraphs>
  <Slides>22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Britannic Bold</vt:lpstr>
      <vt:lpstr>Calibri</vt:lpstr>
      <vt:lpstr>Calibri Light</vt:lpstr>
      <vt:lpstr>Office Theme</vt:lpstr>
      <vt:lpstr>Retrospectiva Astronômica  2017</vt:lpstr>
      <vt:lpstr>2/02/2017- Grande mergulho ao longo do topo das nuvens de Júpiter </vt:lpstr>
      <vt:lpstr>Dados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15/09/2017- Fim da missão Cassini </vt:lpstr>
      <vt:lpstr>Dados </vt:lpstr>
      <vt:lpstr>Grand Finale Cassini</vt:lpstr>
      <vt:lpstr>Apresentação do PowerPoint</vt:lpstr>
      <vt:lpstr>12/10/2017- Anel no Planeta Anão Haumea</vt:lpstr>
      <vt:lpstr>Dados:</vt:lpstr>
      <vt:lpstr>16/10/2017-Kilonova </vt:lpstr>
      <vt:lpstr>Apresentação do PowerPoint</vt:lpstr>
      <vt:lpstr>Ligo </vt:lpstr>
      <vt:lpstr>Apresentação do PowerPoint</vt:lpstr>
      <vt:lpstr>19/10/2017 Asteroide Interestelar </vt:lpstr>
      <vt:lpstr>Dados: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Retrospectiva Astronômica  2017</dc:title>
  <dc:creator>Observatório</dc:creator>
  <cp:lastModifiedBy>Observatório</cp:lastModifiedBy>
  <cp:revision>20</cp:revision>
  <dcterms:created xsi:type="dcterms:W3CDTF">2017-12-13T16:57:50Z</dcterms:created>
  <dcterms:modified xsi:type="dcterms:W3CDTF">2017-12-18T11:30:20Z</dcterms:modified>
</cp:coreProperties>
</file>