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70" r:id="rId4"/>
    <p:sldMasterId id="214748367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</p:sldIdLst>
  <p:sldSz cy="6858000" cx="9144000"/>
  <p:notesSz cx="6858000" cy="8686800"/>
  <p:embeddedFontLst>
    <p:embeddedFont>
      <p:font typeface="Helvetica Neue"/>
      <p:regular r:id="rId34"/>
      <p:bold r:id="rId35"/>
      <p:italic r:id="rId36"/>
      <p:boldItalic r:id="rId37"/>
    </p:embeddedFont>
    <p:embeddedFont>
      <p:font typeface="Ultra"/>
      <p:regular r:id="rId38"/>
    </p:embeddedFont>
    <p:embeddedFont>
      <p:font typeface="Century Gothic"/>
      <p:regular r:id="rId39"/>
      <p:bold r:id="rId40"/>
      <p:italic r:id="rId41"/>
      <p:boldItalic r:id="rId4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B2699294-6052-4475-A354-5566D51C1467}">
  <a:tblStyle styleId="{B2699294-6052-4475-A354-5566D51C1467}" styleName="Table_0"/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CenturyGothic-bold.fntdata"/><Relationship Id="rId20" Type="http://schemas.openxmlformats.org/officeDocument/2006/relationships/slide" Target="slides/slide14.xml"/><Relationship Id="rId42" Type="http://schemas.openxmlformats.org/officeDocument/2006/relationships/font" Target="fonts/CenturyGothic-boldItalic.fntdata"/><Relationship Id="rId41" Type="http://schemas.openxmlformats.org/officeDocument/2006/relationships/font" Target="fonts/CenturyGothic-italic.fntdata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3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slide" Target="slides/slide27.xml"/><Relationship Id="rId10" Type="http://schemas.openxmlformats.org/officeDocument/2006/relationships/slide" Target="slides/slide4.xml"/><Relationship Id="rId32" Type="http://schemas.openxmlformats.org/officeDocument/2006/relationships/slide" Target="slides/slide26.xml"/><Relationship Id="rId13" Type="http://schemas.openxmlformats.org/officeDocument/2006/relationships/slide" Target="slides/slide7.xml"/><Relationship Id="rId35" Type="http://schemas.openxmlformats.org/officeDocument/2006/relationships/font" Target="fonts/HelveticaNeue-bold.fntdata"/><Relationship Id="rId12" Type="http://schemas.openxmlformats.org/officeDocument/2006/relationships/slide" Target="slides/slide6.xml"/><Relationship Id="rId34" Type="http://schemas.openxmlformats.org/officeDocument/2006/relationships/font" Target="fonts/HelveticaNeue-regular.fntdata"/><Relationship Id="rId15" Type="http://schemas.openxmlformats.org/officeDocument/2006/relationships/slide" Target="slides/slide9.xml"/><Relationship Id="rId37" Type="http://schemas.openxmlformats.org/officeDocument/2006/relationships/font" Target="fonts/HelveticaNeue-boldItalic.fntdata"/><Relationship Id="rId14" Type="http://schemas.openxmlformats.org/officeDocument/2006/relationships/slide" Target="slides/slide8.xml"/><Relationship Id="rId36" Type="http://schemas.openxmlformats.org/officeDocument/2006/relationships/font" Target="fonts/HelveticaNeue-italic.fntdata"/><Relationship Id="rId17" Type="http://schemas.openxmlformats.org/officeDocument/2006/relationships/slide" Target="slides/slide11.xml"/><Relationship Id="rId39" Type="http://schemas.openxmlformats.org/officeDocument/2006/relationships/font" Target="fonts/CenturyGothic-regular.fntdata"/><Relationship Id="rId16" Type="http://schemas.openxmlformats.org/officeDocument/2006/relationships/slide" Target="slides/slide10.xml"/><Relationship Id="rId38" Type="http://schemas.openxmlformats.org/officeDocument/2006/relationships/font" Target="fonts/Ultra-regular.fntdata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/>
          <p:nvPr>
            <p:ph idx="2" type="hdr"/>
          </p:nvPr>
        </p:nvSpPr>
        <p:spPr>
          <a:xfrm>
            <a:off x="0" y="0"/>
            <a:ext cx="2971799" cy="43497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1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ctr">
              <a:spcBef>
                <a:spcPts val="0"/>
              </a:spcBef>
              <a:spcAft>
                <a:spcPts val="0"/>
              </a:spcAft>
              <a:buNone/>
              <a:defRPr b="1" i="0" sz="16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ctr">
              <a:spcBef>
                <a:spcPts val="0"/>
              </a:spcBef>
              <a:spcAft>
                <a:spcPts val="0"/>
              </a:spcAft>
              <a:buNone/>
              <a:defRPr b="1" i="0" sz="16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ctr">
              <a:spcBef>
                <a:spcPts val="0"/>
              </a:spcBef>
              <a:spcAft>
                <a:spcPts val="0"/>
              </a:spcAft>
              <a:buNone/>
              <a:defRPr b="1" i="0" sz="16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ctr">
              <a:spcBef>
                <a:spcPts val="0"/>
              </a:spcBef>
              <a:spcAft>
                <a:spcPts val="0"/>
              </a:spcAft>
              <a:buNone/>
              <a:defRPr b="1" i="0" sz="16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1" i="0" sz="16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1" i="0" sz="16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1" i="0" sz="16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1" i="0" sz="16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Shape 4"/>
          <p:cNvSpPr txBox="1"/>
          <p:nvPr>
            <p:ph idx="10" type="dt"/>
          </p:nvPr>
        </p:nvSpPr>
        <p:spPr>
          <a:xfrm>
            <a:off x="3886200" y="0"/>
            <a:ext cx="2971799" cy="43497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1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ctr">
              <a:spcBef>
                <a:spcPts val="0"/>
              </a:spcBef>
              <a:spcAft>
                <a:spcPts val="0"/>
              </a:spcAft>
              <a:buNone/>
              <a:defRPr b="1" i="0" sz="16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ctr">
              <a:spcBef>
                <a:spcPts val="0"/>
              </a:spcBef>
              <a:spcAft>
                <a:spcPts val="0"/>
              </a:spcAft>
              <a:buNone/>
              <a:defRPr b="1" i="0" sz="16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ctr">
              <a:spcBef>
                <a:spcPts val="0"/>
              </a:spcBef>
              <a:spcAft>
                <a:spcPts val="0"/>
              </a:spcAft>
              <a:buNone/>
              <a:defRPr b="1" i="0" sz="16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ctr">
              <a:spcBef>
                <a:spcPts val="0"/>
              </a:spcBef>
              <a:spcAft>
                <a:spcPts val="0"/>
              </a:spcAft>
              <a:buNone/>
              <a:defRPr b="1" i="0" sz="16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1" i="0" sz="16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1" i="0" sz="16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1" i="0" sz="16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1" i="0" sz="16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Shape 5"/>
          <p:cNvSpPr/>
          <p:nvPr>
            <p:ph idx="3" type="sldImg"/>
          </p:nvPr>
        </p:nvSpPr>
        <p:spPr>
          <a:xfrm>
            <a:off x="1263650" y="657225"/>
            <a:ext cx="4330700" cy="324484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914400" y="4125912"/>
            <a:ext cx="5029199" cy="391001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36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spcBef>
                <a:spcPts val="36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36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36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36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1" type="ftr"/>
          </p:nvPr>
        </p:nvSpPr>
        <p:spPr>
          <a:xfrm>
            <a:off x="0" y="8251825"/>
            <a:ext cx="2971799" cy="434974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1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ctr">
              <a:spcBef>
                <a:spcPts val="0"/>
              </a:spcBef>
              <a:spcAft>
                <a:spcPts val="0"/>
              </a:spcAft>
              <a:buNone/>
              <a:defRPr b="1" i="0" sz="16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ctr">
              <a:spcBef>
                <a:spcPts val="0"/>
              </a:spcBef>
              <a:spcAft>
                <a:spcPts val="0"/>
              </a:spcAft>
              <a:buNone/>
              <a:defRPr b="1" i="0" sz="16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ctr">
              <a:spcBef>
                <a:spcPts val="0"/>
              </a:spcBef>
              <a:spcAft>
                <a:spcPts val="0"/>
              </a:spcAft>
              <a:buNone/>
              <a:defRPr b="1" i="0" sz="16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ctr">
              <a:spcBef>
                <a:spcPts val="0"/>
              </a:spcBef>
              <a:spcAft>
                <a:spcPts val="0"/>
              </a:spcAft>
              <a:buNone/>
              <a:defRPr b="1" i="0" sz="16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1" i="0" sz="16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1" i="0" sz="16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1" i="0" sz="16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1" i="0" sz="16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3886200" y="8251825"/>
            <a:ext cx="2971799" cy="434974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19050" rIns="19050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1" lang="pt-BR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/>
          <p:nvPr>
            <p:ph idx="2" type="sldImg"/>
          </p:nvPr>
        </p:nvSpPr>
        <p:spPr>
          <a:xfrm>
            <a:off x="1143300" y="651509"/>
            <a:ext cx="4572000" cy="32574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Shape 131"/>
          <p:cNvSpPr txBox="1"/>
          <p:nvPr>
            <p:ph idx="1" type="body"/>
          </p:nvPr>
        </p:nvSpPr>
        <p:spPr>
          <a:xfrm>
            <a:off x="685800" y="4126230"/>
            <a:ext cx="5486400" cy="390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Shape 315"/>
          <p:cNvSpPr txBox="1"/>
          <p:nvPr>
            <p:ph idx="1" type="body"/>
          </p:nvPr>
        </p:nvSpPr>
        <p:spPr>
          <a:xfrm>
            <a:off x="914400" y="4125912"/>
            <a:ext cx="5029199" cy="3910012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16" name="Shape 316"/>
          <p:cNvSpPr/>
          <p:nvPr>
            <p:ph idx="2" type="sldImg"/>
          </p:nvPr>
        </p:nvSpPr>
        <p:spPr>
          <a:xfrm>
            <a:off x="1263650" y="657225"/>
            <a:ext cx="4330700" cy="324484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Shape 375"/>
          <p:cNvSpPr/>
          <p:nvPr>
            <p:ph idx="2" type="sldImg"/>
          </p:nvPr>
        </p:nvSpPr>
        <p:spPr>
          <a:xfrm>
            <a:off x="1263650" y="657225"/>
            <a:ext cx="4330800" cy="32448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6" name="Shape 376"/>
          <p:cNvSpPr txBox="1"/>
          <p:nvPr>
            <p:ph idx="1" type="body"/>
          </p:nvPr>
        </p:nvSpPr>
        <p:spPr>
          <a:xfrm>
            <a:off x="914400" y="4125912"/>
            <a:ext cx="5029200" cy="3909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7" name="Shape 377"/>
          <p:cNvSpPr txBox="1"/>
          <p:nvPr>
            <p:ph idx="12" type="sldNum"/>
          </p:nvPr>
        </p:nvSpPr>
        <p:spPr>
          <a:xfrm>
            <a:off x="3886200" y="8251825"/>
            <a:ext cx="2971800" cy="435000"/>
          </a:xfrm>
          <a:prstGeom prst="rect">
            <a:avLst/>
          </a:prstGeom>
        </p:spPr>
        <p:txBody>
          <a:bodyPr anchorCtr="0" anchor="b" bIns="0" lIns="19050" rIns="19050" tIns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pt-BR"/>
              <a:t>‹#›</a:t>
            </a:fld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Shape 382"/>
          <p:cNvSpPr txBox="1"/>
          <p:nvPr>
            <p:ph idx="1" type="body"/>
          </p:nvPr>
        </p:nvSpPr>
        <p:spPr>
          <a:xfrm>
            <a:off x="914400" y="4125912"/>
            <a:ext cx="5029200" cy="3909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83" name="Shape 383"/>
          <p:cNvSpPr/>
          <p:nvPr>
            <p:ph idx="2" type="sldImg"/>
          </p:nvPr>
        </p:nvSpPr>
        <p:spPr>
          <a:xfrm>
            <a:off x="1263650" y="657225"/>
            <a:ext cx="4330800" cy="32448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Shape 390"/>
          <p:cNvSpPr txBox="1"/>
          <p:nvPr>
            <p:ph idx="1" type="body"/>
          </p:nvPr>
        </p:nvSpPr>
        <p:spPr>
          <a:xfrm>
            <a:off x="914400" y="4125912"/>
            <a:ext cx="5029200" cy="3909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91" name="Shape 391"/>
          <p:cNvSpPr/>
          <p:nvPr>
            <p:ph idx="2" type="sldImg"/>
          </p:nvPr>
        </p:nvSpPr>
        <p:spPr>
          <a:xfrm>
            <a:off x="1263650" y="657225"/>
            <a:ext cx="4330800" cy="32448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Shape 431"/>
          <p:cNvSpPr/>
          <p:nvPr>
            <p:ph idx="2" type="sldImg"/>
          </p:nvPr>
        </p:nvSpPr>
        <p:spPr>
          <a:xfrm>
            <a:off x="1265237" y="657225"/>
            <a:ext cx="4327500" cy="32448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432" name="Shape 432"/>
          <p:cNvSpPr txBox="1"/>
          <p:nvPr>
            <p:ph idx="1" type="body"/>
          </p:nvPr>
        </p:nvSpPr>
        <p:spPr>
          <a:xfrm>
            <a:off x="914400" y="4125912"/>
            <a:ext cx="5029200" cy="390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rIns="92075" tIns="460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33" name="Shape 433"/>
          <p:cNvSpPr txBox="1"/>
          <p:nvPr>
            <p:ph idx="12" type="sldNum"/>
          </p:nvPr>
        </p:nvSpPr>
        <p:spPr>
          <a:xfrm>
            <a:off x="3886200" y="8251825"/>
            <a:ext cx="2971800" cy="435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19050" rIns="19050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1" lang="pt-BR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74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Shape 475"/>
          <p:cNvSpPr/>
          <p:nvPr>
            <p:ph idx="2" type="sldImg"/>
          </p:nvPr>
        </p:nvSpPr>
        <p:spPr>
          <a:xfrm>
            <a:off x="1263650" y="657225"/>
            <a:ext cx="4330800" cy="32448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6" name="Shape 476"/>
          <p:cNvSpPr txBox="1"/>
          <p:nvPr>
            <p:ph idx="1" type="body"/>
          </p:nvPr>
        </p:nvSpPr>
        <p:spPr>
          <a:xfrm>
            <a:off x="914400" y="4125912"/>
            <a:ext cx="5029200" cy="3909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77" name="Shape 477"/>
          <p:cNvSpPr txBox="1"/>
          <p:nvPr>
            <p:ph idx="12" type="sldNum"/>
          </p:nvPr>
        </p:nvSpPr>
        <p:spPr>
          <a:xfrm>
            <a:off x="3886200" y="8251825"/>
            <a:ext cx="2971800" cy="435000"/>
          </a:xfrm>
          <a:prstGeom prst="rect">
            <a:avLst/>
          </a:prstGeom>
        </p:spPr>
        <p:txBody>
          <a:bodyPr anchorCtr="0" anchor="b" bIns="0" lIns="19050" rIns="19050" tIns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pt-BR"/>
              <a:t>‹#›</a:t>
            </a:fld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Shape 498"/>
          <p:cNvSpPr/>
          <p:nvPr>
            <p:ph idx="2" type="sldImg"/>
          </p:nvPr>
        </p:nvSpPr>
        <p:spPr>
          <a:xfrm>
            <a:off x="1263650" y="657225"/>
            <a:ext cx="4330800" cy="32448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9" name="Shape 499"/>
          <p:cNvSpPr txBox="1"/>
          <p:nvPr>
            <p:ph idx="1" type="body"/>
          </p:nvPr>
        </p:nvSpPr>
        <p:spPr>
          <a:xfrm>
            <a:off x="914400" y="4125912"/>
            <a:ext cx="5029200" cy="3909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00" name="Shape 500"/>
          <p:cNvSpPr txBox="1"/>
          <p:nvPr>
            <p:ph idx="12" type="sldNum"/>
          </p:nvPr>
        </p:nvSpPr>
        <p:spPr>
          <a:xfrm>
            <a:off x="3886200" y="8251825"/>
            <a:ext cx="2971800" cy="435000"/>
          </a:xfrm>
          <a:prstGeom prst="rect">
            <a:avLst/>
          </a:prstGeom>
        </p:spPr>
        <p:txBody>
          <a:bodyPr anchorCtr="0" anchor="b" bIns="0" lIns="19050" rIns="19050" tIns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pt-BR"/>
              <a:t>‹#›</a:t>
            </a:fld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Shape 504"/>
          <p:cNvSpPr/>
          <p:nvPr>
            <p:ph idx="2" type="sldImg"/>
          </p:nvPr>
        </p:nvSpPr>
        <p:spPr>
          <a:xfrm>
            <a:off x="1263650" y="657225"/>
            <a:ext cx="4330800" cy="32448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5" name="Shape 505"/>
          <p:cNvSpPr txBox="1"/>
          <p:nvPr>
            <p:ph idx="1" type="body"/>
          </p:nvPr>
        </p:nvSpPr>
        <p:spPr>
          <a:xfrm>
            <a:off x="914400" y="4125912"/>
            <a:ext cx="5029200" cy="3909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06" name="Shape 506"/>
          <p:cNvSpPr txBox="1"/>
          <p:nvPr>
            <p:ph idx="12" type="sldNum"/>
          </p:nvPr>
        </p:nvSpPr>
        <p:spPr>
          <a:xfrm>
            <a:off x="3886200" y="8251825"/>
            <a:ext cx="2971800" cy="435000"/>
          </a:xfrm>
          <a:prstGeom prst="rect">
            <a:avLst/>
          </a:prstGeom>
        </p:spPr>
        <p:txBody>
          <a:bodyPr anchorCtr="0" anchor="b" bIns="0" lIns="19050" rIns="19050" tIns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pt-BR"/>
              <a:t>‹#›</a:t>
            </a:fld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10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Shape 511"/>
          <p:cNvSpPr/>
          <p:nvPr>
            <p:ph idx="2" type="sldImg"/>
          </p:nvPr>
        </p:nvSpPr>
        <p:spPr>
          <a:xfrm>
            <a:off x="1263650" y="657225"/>
            <a:ext cx="4330800" cy="32448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2" name="Shape 512"/>
          <p:cNvSpPr txBox="1"/>
          <p:nvPr>
            <p:ph idx="1" type="body"/>
          </p:nvPr>
        </p:nvSpPr>
        <p:spPr>
          <a:xfrm>
            <a:off x="914400" y="4125912"/>
            <a:ext cx="5029200" cy="3909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13" name="Shape 513"/>
          <p:cNvSpPr txBox="1"/>
          <p:nvPr>
            <p:ph idx="12" type="sldNum"/>
          </p:nvPr>
        </p:nvSpPr>
        <p:spPr>
          <a:xfrm>
            <a:off x="3886200" y="8251825"/>
            <a:ext cx="2971800" cy="435000"/>
          </a:xfrm>
          <a:prstGeom prst="rect">
            <a:avLst/>
          </a:prstGeom>
        </p:spPr>
        <p:txBody>
          <a:bodyPr anchorCtr="0" anchor="b" bIns="0" lIns="19050" rIns="19050" tIns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pt-BR"/>
              <a:t>‹#›</a:t>
            </a:fld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16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Shape 517"/>
          <p:cNvSpPr/>
          <p:nvPr>
            <p:ph idx="2" type="sldImg"/>
          </p:nvPr>
        </p:nvSpPr>
        <p:spPr>
          <a:xfrm>
            <a:off x="1263650" y="657225"/>
            <a:ext cx="4330800" cy="32448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8" name="Shape 518"/>
          <p:cNvSpPr txBox="1"/>
          <p:nvPr>
            <p:ph idx="1" type="body"/>
          </p:nvPr>
        </p:nvSpPr>
        <p:spPr>
          <a:xfrm>
            <a:off x="914400" y="4125912"/>
            <a:ext cx="5029200" cy="3909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19" name="Shape 519"/>
          <p:cNvSpPr txBox="1"/>
          <p:nvPr>
            <p:ph idx="12" type="sldNum"/>
          </p:nvPr>
        </p:nvSpPr>
        <p:spPr>
          <a:xfrm>
            <a:off x="3886200" y="8251825"/>
            <a:ext cx="2971800" cy="435000"/>
          </a:xfrm>
          <a:prstGeom prst="rect">
            <a:avLst/>
          </a:prstGeom>
        </p:spPr>
        <p:txBody>
          <a:bodyPr anchorCtr="0" anchor="b" bIns="0" lIns="19050" rIns="19050" tIns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pt-BR"/>
              <a:t>‹#›</a:t>
            </a:fld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/>
          <p:nvPr>
            <p:ph idx="2" type="sldImg"/>
          </p:nvPr>
        </p:nvSpPr>
        <p:spPr>
          <a:xfrm>
            <a:off x="1143300" y="651509"/>
            <a:ext cx="4572000" cy="32574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Shape 142"/>
          <p:cNvSpPr txBox="1"/>
          <p:nvPr>
            <p:ph idx="1" type="body"/>
          </p:nvPr>
        </p:nvSpPr>
        <p:spPr>
          <a:xfrm>
            <a:off x="685800" y="4126230"/>
            <a:ext cx="5486400" cy="390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22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Shape 523"/>
          <p:cNvSpPr/>
          <p:nvPr>
            <p:ph idx="2" type="sldImg"/>
          </p:nvPr>
        </p:nvSpPr>
        <p:spPr>
          <a:xfrm>
            <a:off x="1263650" y="657225"/>
            <a:ext cx="4330800" cy="32448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4" name="Shape 524"/>
          <p:cNvSpPr txBox="1"/>
          <p:nvPr>
            <p:ph idx="1" type="body"/>
          </p:nvPr>
        </p:nvSpPr>
        <p:spPr>
          <a:xfrm>
            <a:off x="914400" y="4125912"/>
            <a:ext cx="5029200" cy="3909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25" name="Shape 525"/>
          <p:cNvSpPr txBox="1"/>
          <p:nvPr>
            <p:ph idx="12" type="sldNum"/>
          </p:nvPr>
        </p:nvSpPr>
        <p:spPr>
          <a:xfrm>
            <a:off x="3886200" y="8251825"/>
            <a:ext cx="2971800" cy="435000"/>
          </a:xfrm>
          <a:prstGeom prst="rect">
            <a:avLst/>
          </a:prstGeom>
        </p:spPr>
        <p:txBody>
          <a:bodyPr anchorCtr="0" anchor="b" bIns="0" lIns="19050" rIns="19050" tIns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pt-BR"/>
              <a:t>‹#›</a:t>
            </a:fld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29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Shape 530"/>
          <p:cNvSpPr/>
          <p:nvPr>
            <p:ph idx="2" type="sldImg"/>
          </p:nvPr>
        </p:nvSpPr>
        <p:spPr>
          <a:xfrm>
            <a:off x="1263650" y="657225"/>
            <a:ext cx="4330800" cy="32448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1" name="Shape 531"/>
          <p:cNvSpPr txBox="1"/>
          <p:nvPr>
            <p:ph idx="1" type="body"/>
          </p:nvPr>
        </p:nvSpPr>
        <p:spPr>
          <a:xfrm>
            <a:off x="914400" y="4125912"/>
            <a:ext cx="5029200" cy="3909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32" name="Shape 532"/>
          <p:cNvSpPr txBox="1"/>
          <p:nvPr>
            <p:ph idx="12" type="sldNum"/>
          </p:nvPr>
        </p:nvSpPr>
        <p:spPr>
          <a:xfrm>
            <a:off x="3886200" y="8251825"/>
            <a:ext cx="2971800" cy="435000"/>
          </a:xfrm>
          <a:prstGeom prst="rect">
            <a:avLst/>
          </a:prstGeom>
        </p:spPr>
        <p:txBody>
          <a:bodyPr anchorCtr="0" anchor="b" bIns="0" lIns="19050" rIns="19050" tIns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pt-BR"/>
              <a:t>‹#›</a:t>
            </a:fld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38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Shape 539"/>
          <p:cNvSpPr/>
          <p:nvPr>
            <p:ph idx="2" type="sldImg"/>
          </p:nvPr>
        </p:nvSpPr>
        <p:spPr>
          <a:xfrm>
            <a:off x="1263650" y="657225"/>
            <a:ext cx="4330800" cy="32448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0" name="Shape 540"/>
          <p:cNvSpPr txBox="1"/>
          <p:nvPr>
            <p:ph idx="1" type="body"/>
          </p:nvPr>
        </p:nvSpPr>
        <p:spPr>
          <a:xfrm>
            <a:off x="914400" y="4125912"/>
            <a:ext cx="5029200" cy="3909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41" name="Shape 541"/>
          <p:cNvSpPr txBox="1"/>
          <p:nvPr>
            <p:ph idx="12" type="sldNum"/>
          </p:nvPr>
        </p:nvSpPr>
        <p:spPr>
          <a:xfrm>
            <a:off x="3886200" y="8251825"/>
            <a:ext cx="2971800" cy="435000"/>
          </a:xfrm>
          <a:prstGeom prst="rect">
            <a:avLst/>
          </a:prstGeom>
        </p:spPr>
        <p:txBody>
          <a:bodyPr anchorCtr="0" anchor="b" bIns="0" lIns="19050" rIns="19050" tIns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pt-BR"/>
              <a:t>‹#›</a:t>
            </a:fld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44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Shape 545"/>
          <p:cNvSpPr/>
          <p:nvPr>
            <p:ph idx="2" type="sldImg"/>
          </p:nvPr>
        </p:nvSpPr>
        <p:spPr>
          <a:xfrm>
            <a:off x="1263650" y="657225"/>
            <a:ext cx="4330800" cy="32448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6" name="Shape 546"/>
          <p:cNvSpPr txBox="1"/>
          <p:nvPr>
            <p:ph idx="1" type="body"/>
          </p:nvPr>
        </p:nvSpPr>
        <p:spPr>
          <a:xfrm>
            <a:off x="914400" y="4125912"/>
            <a:ext cx="5029200" cy="3909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47" name="Shape 547"/>
          <p:cNvSpPr txBox="1"/>
          <p:nvPr>
            <p:ph idx="12" type="sldNum"/>
          </p:nvPr>
        </p:nvSpPr>
        <p:spPr>
          <a:xfrm>
            <a:off x="3886200" y="8251825"/>
            <a:ext cx="2971800" cy="435000"/>
          </a:xfrm>
          <a:prstGeom prst="rect">
            <a:avLst/>
          </a:prstGeom>
        </p:spPr>
        <p:txBody>
          <a:bodyPr anchorCtr="0" anchor="b" bIns="0" lIns="19050" rIns="19050" tIns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pt-BR"/>
              <a:t>‹#›</a:t>
            </a:fld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54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Shape 555"/>
          <p:cNvSpPr/>
          <p:nvPr>
            <p:ph idx="2" type="sldImg"/>
          </p:nvPr>
        </p:nvSpPr>
        <p:spPr>
          <a:xfrm>
            <a:off x="1263650" y="657225"/>
            <a:ext cx="4330800" cy="32448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6" name="Shape 556"/>
          <p:cNvSpPr txBox="1"/>
          <p:nvPr>
            <p:ph idx="1" type="body"/>
          </p:nvPr>
        </p:nvSpPr>
        <p:spPr>
          <a:xfrm>
            <a:off x="914400" y="4125912"/>
            <a:ext cx="5029200" cy="3909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57" name="Shape 557"/>
          <p:cNvSpPr txBox="1"/>
          <p:nvPr>
            <p:ph idx="12" type="sldNum"/>
          </p:nvPr>
        </p:nvSpPr>
        <p:spPr>
          <a:xfrm>
            <a:off x="3886200" y="8251825"/>
            <a:ext cx="2971800" cy="435000"/>
          </a:xfrm>
          <a:prstGeom prst="rect">
            <a:avLst/>
          </a:prstGeom>
        </p:spPr>
        <p:txBody>
          <a:bodyPr anchorCtr="0" anchor="b" bIns="0" lIns="19050" rIns="19050" tIns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pt-BR"/>
              <a:t>‹#›</a:t>
            </a:fld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60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Shape 561"/>
          <p:cNvSpPr/>
          <p:nvPr>
            <p:ph idx="2" type="sldImg"/>
          </p:nvPr>
        </p:nvSpPr>
        <p:spPr>
          <a:xfrm>
            <a:off x="1263650" y="657225"/>
            <a:ext cx="4330800" cy="32448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2" name="Shape 562"/>
          <p:cNvSpPr txBox="1"/>
          <p:nvPr>
            <p:ph idx="1" type="body"/>
          </p:nvPr>
        </p:nvSpPr>
        <p:spPr>
          <a:xfrm>
            <a:off x="914400" y="4125912"/>
            <a:ext cx="5029200" cy="3909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63" name="Shape 563"/>
          <p:cNvSpPr txBox="1"/>
          <p:nvPr>
            <p:ph idx="12" type="sldNum"/>
          </p:nvPr>
        </p:nvSpPr>
        <p:spPr>
          <a:xfrm>
            <a:off x="3886200" y="8251825"/>
            <a:ext cx="2971800" cy="435000"/>
          </a:xfrm>
          <a:prstGeom prst="rect">
            <a:avLst/>
          </a:prstGeom>
        </p:spPr>
        <p:txBody>
          <a:bodyPr anchorCtr="0" anchor="b" bIns="0" lIns="19050" rIns="19050" tIns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pt-BR"/>
              <a:t>‹#›</a:t>
            </a:fld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68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Shape 569"/>
          <p:cNvSpPr/>
          <p:nvPr>
            <p:ph idx="2" type="sldImg"/>
          </p:nvPr>
        </p:nvSpPr>
        <p:spPr>
          <a:xfrm>
            <a:off x="1263650" y="657225"/>
            <a:ext cx="4330800" cy="32448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0" name="Shape 570"/>
          <p:cNvSpPr txBox="1"/>
          <p:nvPr>
            <p:ph idx="1" type="body"/>
          </p:nvPr>
        </p:nvSpPr>
        <p:spPr>
          <a:xfrm>
            <a:off x="914400" y="4125912"/>
            <a:ext cx="5029200" cy="3909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71" name="Shape 571"/>
          <p:cNvSpPr txBox="1"/>
          <p:nvPr>
            <p:ph idx="12" type="sldNum"/>
          </p:nvPr>
        </p:nvSpPr>
        <p:spPr>
          <a:xfrm>
            <a:off x="3886200" y="8251825"/>
            <a:ext cx="2971800" cy="435000"/>
          </a:xfrm>
          <a:prstGeom prst="rect">
            <a:avLst/>
          </a:prstGeom>
        </p:spPr>
        <p:txBody>
          <a:bodyPr anchorCtr="0" anchor="b" bIns="0" lIns="19050" rIns="19050" tIns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pt-BR"/>
              <a:t>‹#›</a:t>
            </a:fld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75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Shape 576"/>
          <p:cNvSpPr/>
          <p:nvPr>
            <p:ph idx="2" type="sldImg"/>
          </p:nvPr>
        </p:nvSpPr>
        <p:spPr>
          <a:xfrm>
            <a:off x="1263650" y="657225"/>
            <a:ext cx="4330800" cy="32448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7" name="Shape 577"/>
          <p:cNvSpPr txBox="1"/>
          <p:nvPr>
            <p:ph idx="1" type="body"/>
          </p:nvPr>
        </p:nvSpPr>
        <p:spPr>
          <a:xfrm>
            <a:off x="914400" y="4125912"/>
            <a:ext cx="5029200" cy="3909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78" name="Shape 578"/>
          <p:cNvSpPr txBox="1"/>
          <p:nvPr>
            <p:ph idx="12" type="sldNum"/>
          </p:nvPr>
        </p:nvSpPr>
        <p:spPr>
          <a:xfrm>
            <a:off x="3886200" y="8251825"/>
            <a:ext cx="2971800" cy="435000"/>
          </a:xfrm>
          <a:prstGeom prst="rect">
            <a:avLst/>
          </a:prstGeom>
        </p:spPr>
        <p:txBody>
          <a:bodyPr anchorCtr="0" anchor="b" bIns="0" lIns="19050" rIns="19050" tIns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pt-BR"/>
              <a:t>‹#›</a:t>
            </a:fld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/>
          <p:nvPr>
            <p:ph idx="2" type="sldImg"/>
          </p:nvPr>
        </p:nvSpPr>
        <p:spPr>
          <a:xfrm>
            <a:off x="1143300" y="651509"/>
            <a:ext cx="4572000" cy="32574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Shape 147"/>
          <p:cNvSpPr txBox="1"/>
          <p:nvPr>
            <p:ph idx="1" type="body"/>
          </p:nvPr>
        </p:nvSpPr>
        <p:spPr>
          <a:xfrm>
            <a:off x="685800" y="4126230"/>
            <a:ext cx="5486400" cy="390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/>
          <p:nvPr>
            <p:ph idx="2" type="sldImg"/>
          </p:nvPr>
        </p:nvSpPr>
        <p:spPr>
          <a:xfrm>
            <a:off x="1143300" y="651509"/>
            <a:ext cx="4572000" cy="32574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Shape 157"/>
          <p:cNvSpPr txBox="1"/>
          <p:nvPr>
            <p:ph idx="1" type="body"/>
          </p:nvPr>
        </p:nvSpPr>
        <p:spPr>
          <a:xfrm>
            <a:off x="685800" y="4126230"/>
            <a:ext cx="5486400" cy="390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/>
          <p:nvPr>
            <p:ph idx="2" type="sldImg"/>
          </p:nvPr>
        </p:nvSpPr>
        <p:spPr>
          <a:xfrm>
            <a:off x="1143300" y="651509"/>
            <a:ext cx="4572000" cy="32574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Shape 169"/>
          <p:cNvSpPr txBox="1"/>
          <p:nvPr>
            <p:ph idx="1" type="body"/>
          </p:nvPr>
        </p:nvSpPr>
        <p:spPr>
          <a:xfrm>
            <a:off x="685800" y="4126230"/>
            <a:ext cx="5486400" cy="390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/>
          <p:nvPr>
            <p:ph idx="2" type="sldImg"/>
          </p:nvPr>
        </p:nvSpPr>
        <p:spPr>
          <a:xfrm>
            <a:off x="1143300" y="651509"/>
            <a:ext cx="4572000" cy="32574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Shape 183"/>
          <p:cNvSpPr txBox="1"/>
          <p:nvPr>
            <p:ph idx="1" type="body"/>
          </p:nvPr>
        </p:nvSpPr>
        <p:spPr>
          <a:xfrm>
            <a:off x="685800" y="4126230"/>
            <a:ext cx="5486400" cy="390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/>
          <p:nvPr>
            <p:ph idx="2" type="sldImg"/>
          </p:nvPr>
        </p:nvSpPr>
        <p:spPr>
          <a:xfrm>
            <a:off x="1263650" y="657225"/>
            <a:ext cx="4330800" cy="32448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Shape 199"/>
          <p:cNvSpPr txBox="1"/>
          <p:nvPr>
            <p:ph idx="1" type="body"/>
          </p:nvPr>
        </p:nvSpPr>
        <p:spPr>
          <a:xfrm>
            <a:off x="914400" y="4125912"/>
            <a:ext cx="5029200" cy="3909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0" name="Shape 200"/>
          <p:cNvSpPr txBox="1"/>
          <p:nvPr>
            <p:ph idx="12" type="sldNum"/>
          </p:nvPr>
        </p:nvSpPr>
        <p:spPr>
          <a:xfrm>
            <a:off x="3886200" y="8251825"/>
            <a:ext cx="2971800" cy="435000"/>
          </a:xfrm>
          <a:prstGeom prst="rect">
            <a:avLst/>
          </a:prstGeom>
        </p:spPr>
        <p:txBody>
          <a:bodyPr anchorCtr="0" anchor="b" bIns="0" lIns="19050" rIns="19050" tIns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pt-BR"/>
              <a:t>‹#›</a:t>
            </a:fld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/>
          <p:nvPr>
            <p:ph idx="1" type="body"/>
          </p:nvPr>
        </p:nvSpPr>
        <p:spPr>
          <a:xfrm>
            <a:off x="914400" y="4125912"/>
            <a:ext cx="5029199" cy="3910012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8" name="Shape 208"/>
          <p:cNvSpPr/>
          <p:nvPr>
            <p:ph idx="2" type="sldImg"/>
          </p:nvPr>
        </p:nvSpPr>
        <p:spPr>
          <a:xfrm>
            <a:off x="1263650" y="657225"/>
            <a:ext cx="4330700" cy="324484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 txBox="1"/>
          <p:nvPr>
            <p:ph idx="1" type="body"/>
          </p:nvPr>
        </p:nvSpPr>
        <p:spPr>
          <a:xfrm>
            <a:off x="914400" y="4125912"/>
            <a:ext cx="5029199" cy="3910012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2" name="Shape 262"/>
          <p:cNvSpPr/>
          <p:nvPr>
            <p:ph idx="2" type="sldImg"/>
          </p:nvPr>
        </p:nvSpPr>
        <p:spPr>
          <a:xfrm>
            <a:off x="1263650" y="657225"/>
            <a:ext cx="4330700" cy="324484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Slide de título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/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" name="Shape 17"/>
          <p:cNvSpPr txBox="1"/>
          <p:nvPr>
            <p:ph idx="1" type="subTitle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640"/>
              </a:spcBef>
              <a:spcAft>
                <a:spcPts val="0"/>
              </a:spcAft>
              <a:buClr>
                <a:srgbClr val="FF0066"/>
              </a:buClr>
              <a:buFont typeface="Noto Sans Symbols"/>
              <a:buNone/>
              <a:defRPr b="1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ctr">
              <a:spcBef>
                <a:spcPts val="560"/>
              </a:spcBef>
              <a:spcAft>
                <a:spcPts val="0"/>
              </a:spcAft>
              <a:buClr>
                <a:srgbClr val="FF0066"/>
              </a:buClr>
              <a:buFont typeface="Noto Sans Symbols"/>
              <a:buNone/>
              <a:defRPr b="1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ctr">
              <a:spcBef>
                <a:spcPts val="480"/>
              </a:spcBef>
              <a:spcAft>
                <a:spcPts val="0"/>
              </a:spcAft>
              <a:buClr>
                <a:srgbClr val="FF0066"/>
              </a:buClr>
              <a:buFont typeface="Noto Sans Symbols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ctr">
              <a:spcBef>
                <a:spcPts val="400"/>
              </a:spcBef>
              <a:spcAft>
                <a:spcPts val="0"/>
              </a:spcAft>
              <a:buClr>
                <a:srgbClr val="FF0066"/>
              </a:buClr>
              <a:buFont typeface="Noto Sans Symbols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ctr">
              <a:spcBef>
                <a:spcPts val="400"/>
              </a:spcBef>
              <a:spcAft>
                <a:spcPts val="0"/>
              </a:spcAft>
              <a:buClr>
                <a:srgbClr val="FF0066"/>
              </a:buClr>
              <a:buFont typeface="Noto Sans Symbols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ctr">
              <a:spcBef>
                <a:spcPts val="400"/>
              </a:spcBef>
              <a:spcAft>
                <a:spcPts val="0"/>
              </a:spcAft>
              <a:buClr>
                <a:srgbClr val="FF0066"/>
              </a:buClr>
              <a:buFont typeface="Noto Sans Symbols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ctr">
              <a:spcBef>
                <a:spcPts val="400"/>
              </a:spcBef>
              <a:spcAft>
                <a:spcPts val="0"/>
              </a:spcAft>
              <a:buClr>
                <a:srgbClr val="FF0066"/>
              </a:buClr>
              <a:buFont typeface="Noto Sans Symbols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ctr">
              <a:spcBef>
                <a:spcPts val="400"/>
              </a:spcBef>
              <a:spcAft>
                <a:spcPts val="0"/>
              </a:spcAft>
              <a:buClr>
                <a:srgbClr val="FF0066"/>
              </a:buClr>
              <a:buFont typeface="Noto Sans Symbols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ctr">
              <a:spcBef>
                <a:spcPts val="400"/>
              </a:spcBef>
              <a:spcAft>
                <a:spcPts val="0"/>
              </a:spcAft>
              <a:buClr>
                <a:srgbClr val="FF0066"/>
              </a:buClr>
              <a:buFont typeface="Noto Sans Symbols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" name="Shape 18"/>
          <p:cNvSpPr txBox="1"/>
          <p:nvPr>
            <p:ph idx="10" type="dt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ctr">
              <a:spcBef>
                <a:spcPts val="0"/>
              </a:spcBef>
              <a:spcAft>
                <a:spcPts val="0"/>
              </a:spcAft>
              <a:buNone/>
              <a:defRPr b="1" i="0" sz="16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ctr">
              <a:spcBef>
                <a:spcPts val="0"/>
              </a:spcBef>
              <a:spcAft>
                <a:spcPts val="0"/>
              </a:spcAft>
              <a:buNone/>
              <a:defRPr b="1" i="0" sz="16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ctr">
              <a:spcBef>
                <a:spcPts val="0"/>
              </a:spcBef>
              <a:spcAft>
                <a:spcPts val="0"/>
              </a:spcAft>
              <a:buNone/>
              <a:defRPr b="1" i="0" sz="16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ctr">
              <a:spcBef>
                <a:spcPts val="0"/>
              </a:spcBef>
              <a:spcAft>
                <a:spcPts val="0"/>
              </a:spcAft>
              <a:buNone/>
              <a:defRPr b="1" i="0" sz="16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1" i="0" sz="16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1" i="0" sz="16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1" i="0" sz="16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1" i="0" sz="16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" name="Shape 19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ctr">
              <a:spcBef>
                <a:spcPts val="0"/>
              </a:spcBef>
              <a:spcAft>
                <a:spcPts val="0"/>
              </a:spcAft>
              <a:buNone/>
              <a:defRPr b="1" i="0" sz="16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ctr">
              <a:spcBef>
                <a:spcPts val="0"/>
              </a:spcBef>
              <a:spcAft>
                <a:spcPts val="0"/>
              </a:spcAft>
              <a:buNone/>
              <a:defRPr b="1" i="0" sz="16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ctr">
              <a:spcBef>
                <a:spcPts val="0"/>
              </a:spcBef>
              <a:spcAft>
                <a:spcPts val="0"/>
              </a:spcAft>
              <a:buNone/>
              <a:defRPr b="1" i="0" sz="16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ctr">
              <a:spcBef>
                <a:spcPts val="0"/>
              </a:spcBef>
              <a:spcAft>
                <a:spcPts val="0"/>
              </a:spcAft>
              <a:buNone/>
              <a:defRPr b="1" i="0" sz="16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1" i="0" sz="16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1" i="0" sz="16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1" i="0" sz="16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1" i="0" sz="16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" name="Shape 20"/>
          <p:cNvSpPr txBox="1"/>
          <p:nvPr>
            <p:ph idx="12" type="sldNum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rIns="92075" tIns="4602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pt-BR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ítulo e texto vertical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4" name="Shape 74"/>
          <p:cNvSpPr txBox="1"/>
          <p:nvPr>
            <p:ph idx="1" type="body"/>
          </p:nvPr>
        </p:nvSpPr>
        <p:spPr>
          <a:xfrm rot="5400000">
            <a:off x="2514599" y="152399"/>
            <a:ext cx="4114800" cy="777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rgbClr val="FF0066"/>
              </a:buClr>
              <a:buSzPct val="100000"/>
              <a:buFont typeface="Noto Sans Symbols"/>
              <a:buChar char="●"/>
              <a:defRPr b="1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rgbClr val="FF0066"/>
              </a:buClr>
              <a:buSzPct val="100000"/>
              <a:buFont typeface="Noto Sans Symbols"/>
              <a:buChar char="●"/>
              <a:defRPr b="1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76200" lvl="2" marL="1143000" marR="0" rtl="0" algn="l">
              <a:spcBef>
                <a:spcPts val="480"/>
              </a:spcBef>
              <a:spcAft>
                <a:spcPts val="0"/>
              </a:spcAft>
              <a:buClr>
                <a:srgbClr val="FF0066"/>
              </a:buClr>
              <a:buSzPct val="100000"/>
              <a:buFont typeface="Noto Sans Symbols"/>
              <a:buChar char="●"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rgbClr val="FF0066"/>
              </a:buClr>
              <a:buSzPct val="100000"/>
              <a:buFont typeface="Noto Sans Symbols"/>
              <a:buChar char="●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rgbClr val="FF0066"/>
              </a:buClr>
              <a:buSzPct val="100000"/>
              <a:buFont typeface="Noto Sans Symbols"/>
              <a:buChar char="●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01600" lvl="5" marL="2514600" marR="0" rtl="0" algn="l">
              <a:spcBef>
                <a:spcPts val="400"/>
              </a:spcBef>
              <a:spcAft>
                <a:spcPts val="0"/>
              </a:spcAft>
              <a:buClr>
                <a:srgbClr val="FF0066"/>
              </a:buClr>
              <a:buSzPct val="100000"/>
              <a:buFont typeface="Noto Sans Symbols"/>
              <a:buChar char="●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01600" lvl="6" marL="2971800" marR="0" rtl="0" algn="l">
              <a:spcBef>
                <a:spcPts val="400"/>
              </a:spcBef>
              <a:spcAft>
                <a:spcPts val="0"/>
              </a:spcAft>
              <a:buClr>
                <a:srgbClr val="FF0066"/>
              </a:buClr>
              <a:buSzPct val="100000"/>
              <a:buFont typeface="Noto Sans Symbols"/>
              <a:buChar char="●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01600" lvl="7" marL="3429000" marR="0" rtl="0" algn="l">
              <a:spcBef>
                <a:spcPts val="400"/>
              </a:spcBef>
              <a:spcAft>
                <a:spcPts val="0"/>
              </a:spcAft>
              <a:buClr>
                <a:srgbClr val="FF0066"/>
              </a:buClr>
              <a:buSzPct val="100000"/>
              <a:buFont typeface="Noto Sans Symbols"/>
              <a:buChar char="●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01600" lvl="8" marL="3886200" marR="0" rtl="0" algn="l">
              <a:spcBef>
                <a:spcPts val="400"/>
              </a:spcBef>
              <a:spcAft>
                <a:spcPts val="0"/>
              </a:spcAft>
              <a:buClr>
                <a:srgbClr val="FF0066"/>
              </a:buClr>
              <a:buSzPct val="100000"/>
              <a:buFont typeface="Noto Sans Symbols"/>
              <a:buChar char="●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5" name="Shape 75"/>
          <p:cNvSpPr txBox="1"/>
          <p:nvPr>
            <p:ph idx="10" type="dt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ctr">
              <a:spcBef>
                <a:spcPts val="0"/>
              </a:spcBef>
              <a:spcAft>
                <a:spcPts val="0"/>
              </a:spcAft>
              <a:buNone/>
              <a:defRPr b="1" i="0" sz="16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ctr">
              <a:spcBef>
                <a:spcPts val="0"/>
              </a:spcBef>
              <a:spcAft>
                <a:spcPts val="0"/>
              </a:spcAft>
              <a:buNone/>
              <a:defRPr b="1" i="0" sz="16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ctr">
              <a:spcBef>
                <a:spcPts val="0"/>
              </a:spcBef>
              <a:spcAft>
                <a:spcPts val="0"/>
              </a:spcAft>
              <a:buNone/>
              <a:defRPr b="1" i="0" sz="16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ctr">
              <a:spcBef>
                <a:spcPts val="0"/>
              </a:spcBef>
              <a:spcAft>
                <a:spcPts val="0"/>
              </a:spcAft>
              <a:buNone/>
              <a:defRPr b="1" i="0" sz="16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1" i="0" sz="16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1" i="0" sz="16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1" i="0" sz="16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1" i="0" sz="16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6" name="Shape 76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ctr">
              <a:spcBef>
                <a:spcPts val="0"/>
              </a:spcBef>
              <a:spcAft>
                <a:spcPts val="0"/>
              </a:spcAft>
              <a:buNone/>
              <a:defRPr b="1" i="0" sz="16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ctr">
              <a:spcBef>
                <a:spcPts val="0"/>
              </a:spcBef>
              <a:spcAft>
                <a:spcPts val="0"/>
              </a:spcAft>
              <a:buNone/>
              <a:defRPr b="1" i="0" sz="16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ctr">
              <a:spcBef>
                <a:spcPts val="0"/>
              </a:spcBef>
              <a:spcAft>
                <a:spcPts val="0"/>
              </a:spcAft>
              <a:buNone/>
              <a:defRPr b="1" i="0" sz="16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ctr">
              <a:spcBef>
                <a:spcPts val="0"/>
              </a:spcBef>
              <a:spcAft>
                <a:spcPts val="0"/>
              </a:spcAft>
              <a:buNone/>
              <a:defRPr b="1" i="0" sz="16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1" i="0" sz="16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1" i="0" sz="16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1" i="0" sz="16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1" i="0" sz="16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7" name="Shape 77"/>
          <p:cNvSpPr txBox="1"/>
          <p:nvPr>
            <p:ph idx="12" type="sldNum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rIns="92075" tIns="4602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lang="pt-B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Título e texto verticais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/>
          <p:nvPr>
            <p:ph type="title"/>
          </p:nvPr>
        </p:nvSpPr>
        <p:spPr>
          <a:xfrm rot="5400000">
            <a:off x="4743450" y="2381249"/>
            <a:ext cx="5486399" cy="19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0" name="Shape 80"/>
          <p:cNvSpPr txBox="1"/>
          <p:nvPr>
            <p:ph idx="1" type="body"/>
          </p:nvPr>
        </p:nvSpPr>
        <p:spPr>
          <a:xfrm rot="5400000">
            <a:off x="781050" y="514349"/>
            <a:ext cx="5486399" cy="56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rgbClr val="FF0066"/>
              </a:buClr>
              <a:buSzPct val="100000"/>
              <a:buFont typeface="Noto Sans Symbols"/>
              <a:buChar char="●"/>
              <a:defRPr b="1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rgbClr val="FF0066"/>
              </a:buClr>
              <a:buSzPct val="100000"/>
              <a:buFont typeface="Noto Sans Symbols"/>
              <a:buChar char="●"/>
              <a:defRPr b="1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76200" lvl="2" marL="1143000" marR="0" rtl="0" algn="l">
              <a:spcBef>
                <a:spcPts val="480"/>
              </a:spcBef>
              <a:spcAft>
                <a:spcPts val="0"/>
              </a:spcAft>
              <a:buClr>
                <a:srgbClr val="FF0066"/>
              </a:buClr>
              <a:buSzPct val="100000"/>
              <a:buFont typeface="Noto Sans Symbols"/>
              <a:buChar char="●"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rgbClr val="FF0066"/>
              </a:buClr>
              <a:buSzPct val="100000"/>
              <a:buFont typeface="Noto Sans Symbols"/>
              <a:buChar char="●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rgbClr val="FF0066"/>
              </a:buClr>
              <a:buSzPct val="100000"/>
              <a:buFont typeface="Noto Sans Symbols"/>
              <a:buChar char="●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01600" lvl="5" marL="2514600" marR="0" rtl="0" algn="l">
              <a:spcBef>
                <a:spcPts val="400"/>
              </a:spcBef>
              <a:spcAft>
                <a:spcPts val="0"/>
              </a:spcAft>
              <a:buClr>
                <a:srgbClr val="FF0066"/>
              </a:buClr>
              <a:buSzPct val="100000"/>
              <a:buFont typeface="Noto Sans Symbols"/>
              <a:buChar char="●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01600" lvl="6" marL="2971800" marR="0" rtl="0" algn="l">
              <a:spcBef>
                <a:spcPts val="400"/>
              </a:spcBef>
              <a:spcAft>
                <a:spcPts val="0"/>
              </a:spcAft>
              <a:buClr>
                <a:srgbClr val="FF0066"/>
              </a:buClr>
              <a:buSzPct val="100000"/>
              <a:buFont typeface="Noto Sans Symbols"/>
              <a:buChar char="●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01600" lvl="7" marL="3429000" marR="0" rtl="0" algn="l">
              <a:spcBef>
                <a:spcPts val="400"/>
              </a:spcBef>
              <a:spcAft>
                <a:spcPts val="0"/>
              </a:spcAft>
              <a:buClr>
                <a:srgbClr val="FF0066"/>
              </a:buClr>
              <a:buSzPct val="100000"/>
              <a:buFont typeface="Noto Sans Symbols"/>
              <a:buChar char="●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01600" lvl="8" marL="3886200" marR="0" rtl="0" algn="l">
              <a:spcBef>
                <a:spcPts val="400"/>
              </a:spcBef>
              <a:spcAft>
                <a:spcPts val="0"/>
              </a:spcAft>
              <a:buClr>
                <a:srgbClr val="FF0066"/>
              </a:buClr>
              <a:buSzPct val="100000"/>
              <a:buFont typeface="Noto Sans Symbols"/>
              <a:buChar char="●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1" name="Shape 81"/>
          <p:cNvSpPr txBox="1"/>
          <p:nvPr>
            <p:ph idx="10" type="dt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ctr">
              <a:spcBef>
                <a:spcPts val="0"/>
              </a:spcBef>
              <a:spcAft>
                <a:spcPts val="0"/>
              </a:spcAft>
              <a:buNone/>
              <a:defRPr b="1" i="0" sz="16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ctr">
              <a:spcBef>
                <a:spcPts val="0"/>
              </a:spcBef>
              <a:spcAft>
                <a:spcPts val="0"/>
              </a:spcAft>
              <a:buNone/>
              <a:defRPr b="1" i="0" sz="16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ctr">
              <a:spcBef>
                <a:spcPts val="0"/>
              </a:spcBef>
              <a:spcAft>
                <a:spcPts val="0"/>
              </a:spcAft>
              <a:buNone/>
              <a:defRPr b="1" i="0" sz="16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ctr">
              <a:spcBef>
                <a:spcPts val="0"/>
              </a:spcBef>
              <a:spcAft>
                <a:spcPts val="0"/>
              </a:spcAft>
              <a:buNone/>
              <a:defRPr b="1" i="0" sz="16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1" i="0" sz="16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1" i="0" sz="16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1" i="0" sz="16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1" i="0" sz="16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2" name="Shape 82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ctr">
              <a:spcBef>
                <a:spcPts val="0"/>
              </a:spcBef>
              <a:spcAft>
                <a:spcPts val="0"/>
              </a:spcAft>
              <a:buNone/>
              <a:defRPr b="1" i="0" sz="16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ctr">
              <a:spcBef>
                <a:spcPts val="0"/>
              </a:spcBef>
              <a:spcAft>
                <a:spcPts val="0"/>
              </a:spcAft>
              <a:buNone/>
              <a:defRPr b="1" i="0" sz="16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ctr">
              <a:spcBef>
                <a:spcPts val="0"/>
              </a:spcBef>
              <a:spcAft>
                <a:spcPts val="0"/>
              </a:spcAft>
              <a:buNone/>
              <a:defRPr b="1" i="0" sz="16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ctr">
              <a:spcBef>
                <a:spcPts val="0"/>
              </a:spcBef>
              <a:spcAft>
                <a:spcPts val="0"/>
              </a:spcAft>
              <a:buNone/>
              <a:defRPr b="1" i="0" sz="16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1" i="0" sz="16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1" i="0" sz="16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1" i="0" sz="16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1" i="0" sz="16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3" name="Shape 83"/>
          <p:cNvSpPr txBox="1"/>
          <p:nvPr>
            <p:ph idx="12" type="sldNum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rIns="92075" tIns="4602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lang="pt-B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/>
          <p:nvPr>
            <p:ph type="ctrTitle"/>
          </p:nvPr>
        </p:nvSpPr>
        <p:spPr>
          <a:xfrm>
            <a:off x="311708" y="992766"/>
            <a:ext cx="8520600" cy="27369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 algn="ctr">
              <a:spcBef>
                <a:spcPts val="0"/>
              </a:spcBef>
              <a:buSzPct val="100000"/>
              <a:defRPr sz="5200"/>
            </a:lvl1pPr>
            <a:lvl2pPr lvl="1" rtl="0" algn="ctr">
              <a:spcBef>
                <a:spcPts val="0"/>
              </a:spcBef>
              <a:buSzPct val="100000"/>
              <a:defRPr sz="5200"/>
            </a:lvl2pPr>
            <a:lvl3pPr lvl="2" rtl="0" algn="ctr">
              <a:spcBef>
                <a:spcPts val="0"/>
              </a:spcBef>
              <a:buSzPct val="100000"/>
              <a:defRPr sz="5200"/>
            </a:lvl3pPr>
            <a:lvl4pPr lvl="3" rtl="0" algn="ctr">
              <a:spcBef>
                <a:spcPts val="0"/>
              </a:spcBef>
              <a:buSzPct val="100000"/>
              <a:defRPr sz="5200"/>
            </a:lvl4pPr>
            <a:lvl5pPr lvl="4" rtl="0" algn="ctr">
              <a:spcBef>
                <a:spcPts val="0"/>
              </a:spcBef>
              <a:buSzPct val="100000"/>
              <a:defRPr sz="5200"/>
            </a:lvl5pPr>
            <a:lvl6pPr lvl="5" rtl="0" algn="ctr">
              <a:spcBef>
                <a:spcPts val="0"/>
              </a:spcBef>
              <a:buSzPct val="100000"/>
              <a:defRPr sz="5200"/>
            </a:lvl6pPr>
            <a:lvl7pPr lvl="6" rtl="0" algn="ctr">
              <a:spcBef>
                <a:spcPts val="0"/>
              </a:spcBef>
              <a:buSzPct val="100000"/>
              <a:defRPr sz="5200"/>
            </a:lvl7pPr>
            <a:lvl8pPr lvl="7" rtl="0" algn="ctr">
              <a:spcBef>
                <a:spcPts val="0"/>
              </a:spcBef>
              <a:buSzPct val="100000"/>
              <a:defRPr sz="5200"/>
            </a:lvl8pPr>
            <a:lvl9pPr lvl="8" rtl="0" algn="ctr">
              <a:spcBef>
                <a:spcPts val="0"/>
              </a:spcBef>
              <a:buSzPct val="100000"/>
              <a:defRPr sz="5200"/>
            </a:lvl9pPr>
          </a:lstStyle>
          <a:p/>
        </p:txBody>
      </p:sp>
      <p:sp>
        <p:nvSpPr>
          <p:cNvPr id="90" name="Shape 90"/>
          <p:cNvSpPr txBox="1"/>
          <p:nvPr>
            <p:ph idx="1" type="subTitle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/>
        </p:txBody>
      </p:sp>
      <p:sp>
        <p:nvSpPr>
          <p:cNvPr id="91" name="Shape 91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pt-BR"/>
              <a:t>‹#›</a:t>
            </a:fld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/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rtl="0" algn="ctr">
              <a:spcBef>
                <a:spcPts val="0"/>
              </a:spcBef>
              <a:buSzPct val="100000"/>
              <a:defRPr sz="3600"/>
            </a:lvl1pPr>
            <a:lvl2pPr lvl="1" rtl="0" algn="ctr">
              <a:spcBef>
                <a:spcPts val="0"/>
              </a:spcBef>
              <a:buSzPct val="100000"/>
              <a:defRPr sz="3600"/>
            </a:lvl2pPr>
            <a:lvl3pPr lvl="2" rtl="0" algn="ctr">
              <a:spcBef>
                <a:spcPts val="0"/>
              </a:spcBef>
              <a:buSzPct val="100000"/>
              <a:defRPr sz="3600"/>
            </a:lvl3pPr>
            <a:lvl4pPr lvl="3" rtl="0" algn="ctr">
              <a:spcBef>
                <a:spcPts val="0"/>
              </a:spcBef>
              <a:buSzPct val="100000"/>
              <a:defRPr sz="3600"/>
            </a:lvl4pPr>
            <a:lvl5pPr lvl="4" rtl="0" algn="ctr">
              <a:spcBef>
                <a:spcPts val="0"/>
              </a:spcBef>
              <a:buSzPct val="100000"/>
              <a:defRPr sz="3600"/>
            </a:lvl5pPr>
            <a:lvl6pPr lvl="5" rtl="0" algn="ctr">
              <a:spcBef>
                <a:spcPts val="0"/>
              </a:spcBef>
              <a:buSzPct val="100000"/>
              <a:defRPr sz="3600"/>
            </a:lvl6pPr>
            <a:lvl7pPr lvl="6" rtl="0" algn="ctr">
              <a:spcBef>
                <a:spcPts val="0"/>
              </a:spcBef>
              <a:buSzPct val="100000"/>
              <a:defRPr sz="3600"/>
            </a:lvl7pPr>
            <a:lvl8pPr lvl="7" rtl="0" algn="ctr">
              <a:spcBef>
                <a:spcPts val="0"/>
              </a:spcBef>
              <a:buSzPct val="100000"/>
              <a:defRPr sz="3600"/>
            </a:lvl8pPr>
            <a:lvl9pPr lvl="8" rtl="0"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94" name="Shape 94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pt-BR"/>
              <a:t>‹#›</a:t>
            </a:fld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/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97" name="Shape 97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98" name="Shape 98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pt-BR"/>
              <a:t>‹#›</a:t>
            </a:fld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/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101" name="Shape 101"/>
          <p:cNvSpPr txBox="1"/>
          <p:nvPr>
            <p:ph idx="1" type="body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102" name="Shape 102"/>
          <p:cNvSpPr txBox="1"/>
          <p:nvPr>
            <p:ph idx="2" type="body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103" name="Shape 103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pt-BR"/>
              <a:t>‹#›</a:t>
            </a:fld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/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106" name="Shape 106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pt-BR"/>
              <a:t>‹#›</a:t>
            </a:fld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/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>
              <a:spcBef>
                <a:spcPts val="0"/>
              </a:spcBef>
              <a:buSzPct val="100000"/>
              <a:defRPr sz="2400"/>
            </a:lvl1pPr>
            <a:lvl2pPr lvl="1" rtl="0">
              <a:spcBef>
                <a:spcPts val="0"/>
              </a:spcBef>
              <a:buSzPct val="100000"/>
              <a:defRPr sz="2400"/>
            </a:lvl2pPr>
            <a:lvl3pPr lvl="2" rtl="0">
              <a:spcBef>
                <a:spcPts val="0"/>
              </a:spcBef>
              <a:buSzPct val="100000"/>
              <a:defRPr sz="2400"/>
            </a:lvl3pPr>
            <a:lvl4pPr lvl="3" rtl="0">
              <a:spcBef>
                <a:spcPts val="0"/>
              </a:spcBef>
              <a:buSzPct val="100000"/>
              <a:defRPr sz="2400"/>
            </a:lvl4pPr>
            <a:lvl5pPr lvl="4" rtl="0">
              <a:spcBef>
                <a:spcPts val="0"/>
              </a:spcBef>
              <a:buSzPct val="100000"/>
              <a:defRPr sz="2400"/>
            </a:lvl5pPr>
            <a:lvl6pPr lvl="5" rtl="0">
              <a:spcBef>
                <a:spcPts val="0"/>
              </a:spcBef>
              <a:buSzPct val="100000"/>
              <a:defRPr sz="2400"/>
            </a:lvl6pPr>
            <a:lvl7pPr lvl="6" rtl="0">
              <a:spcBef>
                <a:spcPts val="0"/>
              </a:spcBef>
              <a:buSzPct val="100000"/>
              <a:defRPr sz="2400"/>
            </a:lvl7pPr>
            <a:lvl8pPr lvl="7" rtl="0">
              <a:spcBef>
                <a:spcPts val="0"/>
              </a:spcBef>
              <a:buSzPct val="100000"/>
              <a:defRPr sz="2400"/>
            </a:lvl8pPr>
            <a:lvl9pPr lvl="8" rtl="0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109" name="Shape 109"/>
          <p:cNvSpPr txBox="1"/>
          <p:nvPr>
            <p:ph idx="1" type="body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buSzPct val="100000"/>
              <a:defRPr sz="12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110" name="Shape 110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pt-BR"/>
              <a:t>‹#›</a:t>
            </a:fld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/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rtl="0">
              <a:spcBef>
                <a:spcPts val="0"/>
              </a:spcBef>
              <a:buSzPct val="100000"/>
              <a:defRPr sz="4800"/>
            </a:lvl1pPr>
            <a:lvl2pPr lvl="1" rtl="0">
              <a:spcBef>
                <a:spcPts val="0"/>
              </a:spcBef>
              <a:buSzPct val="100000"/>
              <a:defRPr sz="4800"/>
            </a:lvl2pPr>
            <a:lvl3pPr lvl="2" rtl="0">
              <a:spcBef>
                <a:spcPts val="0"/>
              </a:spcBef>
              <a:buSzPct val="100000"/>
              <a:defRPr sz="4800"/>
            </a:lvl3pPr>
            <a:lvl4pPr lvl="3" rtl="0">
              <a:spcBef>
                <a:spcPts val="0"/>
              </a:spcBef>
              <a:buSzPct val="100000"/>
              <a:defRPr sz="4800"/>
            </a:lvl4pPr>
            <a:lvl5pPr lvl="4" rtl="0">
              <a:spcBef>
                <a:spcPts val="0"/>
              </a:spcBef>
              <a:buSzPct val="100000"/>
              <a:defRPr sz="4800"/>
            </a:lvl5pPr>
            <a:lvl6pPr lvl="5" rtl="0">
              <a:spcBef>
                <a:spcPts val="0"/>
              </a:spcBef>
              <a:buSzPct val="100000"/>
              <a:defRPr sz="4800"/>
            </a:lvl6pPr>
            <a:lvl7pPr lvl="6" rtl="0">
              <a:spcBef>
                <a:spcPts val="0"/>
              </a:spcBef>
              <a:buSzPct val="100000"/>
              <a:defRPr sz="4800"/>
            </a:lvl7pPr>
            <a:lvl8pPr lvl="7" rtl="0">
              <a:spcBef>
                <a:spcPts val="0"/>
              </a:spcBef>
              <a:buSzPct val="100000"/>
              <a:defRPr sz="4800"/>
            </a:lvl8pPr>
            <a:lvl9pPr lvl="8" rtl="0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113" name="Shape 113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pt-BR"/>
              <a:t>‹#›</a:t>
            </a:fld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/>
          <p:nvPr/>
        </p:nvSpPr>
        <p:spPr>
          <a:xfrm>
            <a:off x="4572000" y="33"/>
            <a:ext cx="45720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6" name="Shape 116"/>
          <p:cNvSpPr txBox="1"/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 algn="ctr">
              <a:spcBef>
                <a:spcPts val="0"/>
              </a:spcBef>
              <a:buSzPct val="100000"/>
              <a:defRPr sz="4200"/>
            </a:lvl1pPr>
            <a:lvl2pPr lvl="1" rtl="0" algn="ctr">
              <a:spcBef>
                <a:spcPts val="0"/>
              </a:spcBef>
              <a:buSzPct val="100000"/>
              <a:defRPr sz="4200"/>
            </a:lvl2pPr>
            <a:lvl3pPr lvl="2" rtl="0" algn="ctr">
              <a:spcBef>
                <a:spcPts val="0"/>
              </a:spcBef>
              <a:buSzPct val="100000"/>
              <a:defRPr sz="4200"/>
            </a:lvl3pPr>
            <a:lvl4pPr lvl="3" rtl="0" algn="ctr">
              <a:spcBef>
                <a:spcPts val="0"/>
              </a:spcBef>
              <a:buSzPct val="100000"/>
              <a:defRPr sz="4200"/>
            </a:lvl4pPr>
            <a:lvl5pPr lvl="4" rtl="0" algn="ctr">
              <a:spcBef>
                <a:spcPts val="0"/>
              </a:spcBef>
              <a:buSzPct val="100000"/>
              <a:defRPr sz="4200"/>
            </a:lvl5pPr>
            <a:lvl6pPr lvl="5" rtl="0" algn="ctr">
              <a:spcBef>
                <a:spcPts val="0"/>
              </a:spcBef>
              <a:buSzPct val="100000"/>
              <a:defRPr sz="4200"/>
            </a:lvl6pPr>
            <a:lvl7pPr lvl="6" rtl="0" algn="ctr">
              <a:spcBef>
                <a:spcPts val="0"/>
              </a:spcBef>
              <a:buSzPct val="100000"/>
              <a:defRPr sz="4200"/>
            </a:lvl7pPr>
            <a:lvl8pPr lvl="7" rtl="0" algn="ctr">
              <a:spcBef>
                <a:spcPts val="0"/>
              </a:spcBef>
              <a:buSzPct val="100000"/>
              <a:defRPr sz="4200"/>
            </a:lvl8pPr>
            <a:lvl9pPr lvl="8" rtl="0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117" name="Shape 117"/>
          <p:cNvSpPr txBox="1"/>
          <p:nvPr>
            <p:ph idx="1" type="subTitle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118" name="Shape 118"/>
          <p:cNvSpPr txBox="1"/>
          <p:nvPr>
            <p:ph idx="2" type="body"/>
          </p:nvPr>
        </p:nvSpPr>
        <p:spPr>
          <a:xfrm>
            <a:off x="4939500" y="965600"/>
            <a:ext cx="3837000" cy="49269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rtl="0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19" name="Shape 119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pt-BR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Somente título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" name="Shape 23"/>
          <p:cNvSpPr txBox="1"/>
          <p:nvPr>
            <p:ph idx="10" type="dt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ctr">
              <a:spcBef>
                <a:spcPts val="0"/>
              </a:spcBef>
              <a:spcAft>
                <a:spcPts val="0"/>
              </a:spcAft>
              <a:buNone/>
              <a:defRPr b="1" i="0" sz="16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ctr">
              <a:spcBef>
                <a:spcPts val="0"/>
              </a:spcBef>
              <a:spcAft>
                <a:spcPts val="0"/>
              </a:spcAft>
              <a:buNone/>
              <a:defRPr b="1" i="0" sz="16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ctr">
              <a:spcBef>
                <a:spcPts val="0"/>
              </a:spcBef>
              <a:spcAft>
                <a:spcPts val="0"/>
              </a:spcAft>
              <a:buNone/>
              <a:defRPr b="1" i="0" sz="16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ctr">
              <a:spcBef>
                <a:spcPts val="0"/>
              </a:spcBef>
              <a:spcAft>
                <a:spcPts val="0"/>
              </a:spcAft>
              <a:buNone/>
              <a:defRPr b="1" i="0" sz="16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1" i="0" sz="16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1" i="0" sz="16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1" i="0" sz="16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1" i="0" sz="16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" name="Shape 24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ctr">
              <a:spcBef>
                <a:spcPts val="0"/>
              </a:spcBef>
              <a:spcAft>
                <a:spcPts val="0"/>
              </a:spcAft>
              <a:buNone/>
              <a:defRPr b="1" i="0" sz="16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ctr">
              <a:spcBef>
                <a:spcPts val="0"/>
              </a:spcBef>
              <a:spcAft>
                <a:spcPts val="0"/>
              </a:spcAft>
              <a:buNone/>
              <a:defRPr b="1" i="0" sz="16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ctr">
              <a:spcBef>
                <a:spcPts val="0"/>
              </a:spcBef>
              <a:spcAft>
                <a:spcPts val="0"/>
              </a:spcAft>
              <a:buNone/>
              <a:defRPr b="1" i="0" sz="16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ctr">
              <a:spcBef>
                <a:spcPts val="0"/>
              </a:spcBef>
              <a:spcAft>
                <a:spcPts val="0"/>
              </a:spcAft>
              <a:buNone/>
              <a:defRPr b="1" i="0" sz="16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1" i="0" sz="16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1" i="0" sz="16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1" i="0" sz="16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1" i="0" sz="16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" name="Shape 25"/>
          <p:cNvSpPr txBox="1"/>
          <p:nvPr>
            <p:ph idx="12" type="sldNum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rIns="92075" tIns="4602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lang="pt-B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/>
          <p:nvPr>
            <p:ph idx="1" type="body"/>
          </p:nvPr>
        </p:nvSpPr>
        <p:spPr>
          <a:xfrm>
            <a:off x="311700" y="5640766"/>
            <a:ext cx="5998800" cy="8067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122" name="Shape 122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pt-BR"/>
              <a:t>‹#›</a:t>
            </a:fld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/>
          <p:nvPr>
            <p:ph type="title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 algn="ctr">
              <a:spcBef>
                <a:spcPts val="0"/>
              </a:spcBef>
              <a:buSzPct val="100000"/>
              <a:defRPr sz="12000"/>
            </a:lvl1pPr>
            <a:lvl2pPr lvl="1" rtl="0" algn="ctr">
              <a:spcBef>
                <a:spcPts val="0"/>
              </a:spcBef>
              <a:buSzPct val="100000"/>
              <a:defRPr sz="12000"/>
            </a:lvl2pPr>
            <a:lvl3pPr lvl="2" rtl="0" algn="ctr">
              <a:spcBef>
                <a:spcPts val="0"/>
              </a:spcBef>
              <a:buSzPct val="100000"/>
              <a:defRPr sz="12000"/>
            </a:lvl3pPr>
            <a:lvl4pPr lvl="3" rtl="0" algn="ctr">
              <a:spcBef>
                <a:spcPts val="0"/>
              </a:spcBef>
              <a:buSzPct val="100000"/>
              <a:defRPr sz="12000"/>
            </a:lvl4pPr>
            <a:lvl5pPr lvl="4" rtl="0" algn="ctr">
              <a:spcBef>
                <a:spcPts val="0"/>
              </a:spcBef>
              <a:buSzPct val="100000"/>
              <a:defRPr sz="12000"/>
            </a:lvl5pPr>
            <a:lvl6pPr lvl="5" rtl="0" algn="ctr">
              <a:spcBef>
                <a:spcPts val="0"/>
              </a:spcBef>
              <a:buSzPct val="100000"/>
              <a:defRPr sz="12000"/>
            </a:lvl6pPr>
            <a:lvl7pPr lvl="6" rtl="0" algn="ctr">
              <a:spcBef>
                <a:spcPts val="0"/>
              </a:spcBef>
              <a:buSzPct val="100000"/>
              <a:defRPr sz="12000"/>
            </a:lvl7pPr>
            <a:lvl8pPr lvl="7" rtl="0" algn="ctr">
              <a:spcBef>
                <a:spcPts val="0"/>
              </a:spcBef>
              <a:buSzPct val="100000"/>
              <a:defRPr sz="12000"/>
            </a:lvl8pPr>
            <a:lvl9pPr lvl="8" rtl="0"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125" name="Shape 125"/>
          <p:cNvSpPr txBox="1"/>
          <p:nvPr>
            <p:ph idx="1" type="body"/>
          </p:nvPr>
        </p:nvSpPr>
        <p:spPr>
          <a:xfrm>
            <a:off x="311700" y="4202966"/>
            <a:ext cx="8520600" cy="17343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 algn="ctr">
              <a:spcBef>
                <a:spcPts val="0"/>
              </a:spcBef>
              <a:defRPr/>
            </a:lvl1pPr>
            <a:lvl2pPr lvl="1" rtl="0" algn="ctr">
              <a:spcBef>
                <a:spcPts val="0"/>
              </a:spcBef>
              <a:defRPr/>
            </a:lvl2pPr>
            <a:lvl3pPr lvl="2" rtl="0" algn="ctr">
              <a:spcBef>
                <a:spcPts val="0"/>
              </a:spcBef>
              <a:defRPr/>
            </a:lvl3pPr>
            <a:lvl4pPr lvl="3" rtl="0" algn="ctr">
              <a:spcBef>
                <a:spcPts val="0"/>
              </a:spcBef>
              <a:defRPr/>
            </a:lvl4pPr>
            <a:lvl5pPr lvl="4" rtl="0" algn="ctr">
              <a:spcBef>
                <a:spcPts val="0"/>
              </a:spcBef>
              <a:defRPr/>
            </a:lvl5pPr>
            <a:lvl6pPr lvl="5" rtl="0" algn="ctr">
              <a:spcBef>
                <a:spcPts val="0"/>
              </a:spcBef>
              <a:defRPr/>
            </a:lvl6pPr>
            <a:lvl7pPr lvl="6" rtl="0" algn="ctr">
              <a:spcBef>
                <a:spcPts val="0"/>
              </a:spcBef>
              <a:defRPr/>
            </a:lvl7pPr>
            <a:lvl8pPr lvl="7" rtl="0" algn="ctr">
              <a:spcBef>
                <a:spcPts val="0"/>
              </a:spcBef>
              <a:defRPr/>
            </a:lvl8pPr>
            <a:lvl9pPr lvl="8" rtl="0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126" name="Shape 126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pt-BR"/>
              <a:t>‹#›</a:t>
            </a:fld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pt-BR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ítulo e conteúdo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" name="Shape 28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rgbClr val="FF0066"/>
              </a:buClr>
              <a:buSzPct val="100000"/>
              <a:buFont typeface="Noto Sans Symbols"/>
              <a:buChar char="●"/>
              <a:defRPr b="1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rgbClr val="FF0066"/>
              </a:buClr>
              <a:buSzPct val="100000"/>
              <a:buFont typeface="Noto Sans Symbols"/>
              <a:buChar char="●"/>
              <a:defRPr b="1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76200" lvl="2" marL="1143000" marR="0" rtl="0" algn="l">
              <a:spcBef>
                <a:spcPts val="480"/>
              </a:spcBef>
              <a:spcAft>
                <a:spcPts val="0"/>
              </a:spcAft>
              <a:buClr>
                <a:srgbClr val="FF0066"/>
              </a:buClr>
              <a:buSzPct val="100000"/>
              <a:buFont typeface="Noto Sans Symbols"/>
              <a:buChar char="●"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rgbClr val="FF0066"/>
              </a:buClr>
              <a:buSzPct val="100000"/>
              <a:buFont typeface="Noto Sans Symbols"/>
              <a:buChar char="●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rgbClr val="FF0066"/>
              </a:buClr>
              <a:buSzPct val="100000"/>
              <a:buFont typeface="Noto Sans Symbols"/>
              <a:buChar char="●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01600" lvl="5" marL="2514600" marR="0" rtl="0" algn="l">
              <a:spcBef>
                <a:spcPts val="400"/>
              </a:spcBef>
              <a:spcAft>
                <a:spcPts val="0"/>
              </a:spcAft>
              <a:buClr>
                <a:srgbClr val="FF0066"/>
              </a:buClr>
              <a:buSzPct val="100000"/>
              <a:buFont typeface="Noto Sans Symbols"/>
              <a:buChar char="●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01600" lvl="6" marL="2971800" marR="0" rtl="0" algn="l">
              <a:spcBef>
                <a:spcPts val="400"/>
              </a:spcBef>
              <a:spcAft>
                <a:spcPts val="0"/>
              </a:spcAft>
              <a:buClr>
                <a:srgbClr val="FF0066"/>
              </a:buClr>
              <a:buSzPct val="100000"/>
              <a:buFont typeface="Noto Sans Symbols"/>
              <a:buChar char="●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01600" lvl="7" marL="3429000" marR="0" rtl="0" algn="l">
              <a:spcBef>
                <a:spcPts val="400"/>
              </a:spcBef>
              <a:spcAft>
                <a:spcPts val="0"/>
              </a:spcAft>
              <a:buClr>
                <a:srgbClr val="FF0066"/>
              </a:buClr>
              <a:buSzPct val="100000"/>
              <a:buFont typeface="Noto Sans Symbols"/>
              <a:buChar char="●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01600" lvl="8" marL="3886200" marR="0" rtl="0" algn="l">
              <a:spcBef>
                <a:spcPts val="400"/>
              </a:spcBef>
              <a:spcAft>
                <a:spcPts val="0"/>
              </a:spcAft>
              <a:buClr>
                <a:srgbClr val="FF0066"/>
              </a:buClr>
              <a:buSzPct val="100000"/>
              <a:buFont typeface="Noto Sans Symbols"/>
              <a:buChar char="●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" name="Shape 29"/>
          <p:cNvSpPr txBox="1"/>
          <p:nvPr>
            <p:ph idx="10" type="dt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ctr">
              <a:spcBef>
                <a:spcPts val="0"/>
              </a:spcBef>
              <a:spcAft>
                <a:spcPts val="0"/>
              </a:spcAft>
              <a:buNone/>
              <a:defRPr b="1" i="0" sz="16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ctr">
              <a:spcBef>
                <a:spcPts val="0"/>
              </a:spcBef>
              <a:spcAft>
                <a:spcPts val="0"/>
              </a:spcAft>
              <a:buNone/>
              <a:defRPr b="1" i="0" sz="16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ctr">
              <a:spcBef>
                <a:spcPts val="0"/>
              </a:spcBef>
              <a:spcAft>
                <a:spcPts val="0"/>
              </a:spcAft>
              <a:buNone/>
              <a:defRPr b="1" i="0" sz="16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ctr">
              <a:spcBef>
                <a:spcPts val="0"/>
              </a:spcBef>
              <a:spcAft>
                <a:spcPts val="0"/>
              </a:spcAft>
              <a:buNone/>
              <a:defRPr b="1" i="0" sz="16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1" i="0" sz="16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1" i="0" sz="16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1" i="0" sz="16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1" i="0" sz="16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" name="Shape 30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ctr">
              <a:spcBef>
                <a:spcPts val="0"/>
              </a:spcBef>
              <a:spcAft>
                <a:spcPts val="0"/>
              </a:spcAft>
              <a:buNone/>
              <a:defRPr b="1" i="0" sz="16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ctr">
              <a:spcBef>
                <a:spcPts val="0"/>
              </a:spcBef>
              <a:spcAft>
                <a:spcPts val="0"/>
              </a:spcAft>
              <a:buNone/>
              <a:defRPr b="1" i="0" sz="16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ctr">
              <a:spcBef>
                <a:spcPts val="0"/>
              </a:spcBef>
              <a:spcAft>
                <a:spcPts val="0"/>
              </a:spcAft>
              <a:buNone/>
              <a:defRPr b="1" i="0" sz="16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ctr">
              <a:spcBef>
                <a:spcPts val="0"/>
              </a:spcBef>
              <a:spcAft>
                <a:spcPts val="0"/>
              </a:spcAft>
              <a:buNone/>
              <a:defRPr b="1" i="0" sz="16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1" i="0" sz="16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1" i="0" sz="16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1" i="0" sz="16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1" i="0" sz="16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rIns="92075" tIns="4602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lang="pt-B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Cabeçalho da Seção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1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4" name="Shape 34"/>
          <p:cNvSpPr txBox="1"/>
          <p:nvPr>
            <p:ph idx="1" type="body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400"/>
              </a:spcBef>
              <a:spcAft>
                <a:spcPts val="0"/>
              </a:spcAft>
              <a:buClr>
                <a:srgbClr val="FF0066"/>
              </a:buClr>
              <a:buFont typeface="Noto Sans Symbols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360"/>
              </a:spcBef>
              <a:spcAft>
                <a:spcPts val="0"/>
              </a:spcAft>
              <a:buClr>
                <a:srgbClr val="FF0066"/>
              </a:buClr>
              <a:buFont typeface="Noto Sans Symbols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320"/>
              </a:spcBef>
              <a:spcAft>
                <a:spcPts val="0"/>
              </a:spcAft>
              <a:buClr>
                <a:srgbClr val="FF0066"/>
              </a:buClr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280"/>
              </a:spcBef>
              <a:spcAft>
                <a:spcPts val="0"/>
              </a:spcAft>
              <a:buClr>
                <a:srgbClr val="FF0066"/>
              </a:buClr>
              <a:buFont typeface="Noto Sans Symbols"/>
              <a:buNone/>
              <a:def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280"/>
              </a:spcBef>
              <a:spcAft>
                <a:spcPts val="0"/>
              </a:spcAft>
              <a:buClr>
                <a:srgbClr val="FF0066"/>
              </a:buClr>
              <a:buFont typeface="Noto Sans Symbols"/>
              <a:buNone/>
              <a:def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280"/>
              </a:spcBef>
              <a:spcAft>
                <a:spcPts val="0"/>
              </a:spcAft>
              <a:buClr>
                <a:srgbClr val="FF0066"/>
              </a:buClr>
              <a:buFont typeface="Noto Sans Symbols"/>
              <a:buNone/>
              <a:def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280"/>
              </a:spcBef>
              <a:spcAft>
                <a:spcPts val="0"/>
              </a:spcAft>
              <a:buClr>
                <a:srgbClr val="FF0066"/>
              </a:buClr>
              <a:buFont typeface="Noto Sans Symbols"/>
              <a:buNone/>
              <a:def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280"/>
              </a:spcBef>
              <a:spcAft>
                <a:spcPts val="0"/>
              </a:spcAft>
              <a:buClr>
                <a:srgbClr val="FF0066"/>
              </a:buClr>
              <a:buFont typeface="Noto Sans Symbols"/>
              <a:buNone/>
              <a:def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280"/>
              </a:spcBef>
              <a:spcAft>
                <a:spcPts val="0"/>
              </a:spcAft>
              <a:buClr>
                <a:srgbClr val="FF0066"/>
              </a:buClr>
              <a:buFont typeface="Noto Sans Symbols"/>
              <a:buNone/>
              <a:def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5" name="Shape 35"/>
          <p:cNvSpPr txBox="1"/>
          <p:nvPr>
            <p:ph idx="10" type="dt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ctr">
              <a:spcBef>
                <a:spcPts val="0"/>
              </a:spcBef>
              <a:spcAft>
                <a:spcPts val="0"/>
              </a:spcAft>
              <a:buNone/>
              <a:defRPr b="1" i="0" sz="16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ctr">
              <a:spcBef>
                <a:spcPts val="0"/>
              </a:spcBef>
              <a:spcAft>
                <a:spcPts val="0"/>
              </a:spcAft>
              <a:buNone/>
              <a:defRPr b="1" i="0" sz="16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ctr">
              <a:spcBef>
                <a:spcPts val="0"/>
              </a:spcBef>
              <a:spcAft>
                <a:spcPts val="0"/>
              </a:spcAft>
              <a:buNone/>
              <a:defRPr b="1" i="0" sz="16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ctr">
              <a:spcBef>
                <a:spcPts val="0"/>
              </a:spcBef>
              <a:spcAft>
                <a:spcPts val="0"/>
              </a:spcAft>
              <a:buNone/>
              <a:defRPr b="1" i="0" sz="16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1" i="0" sz="16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1" i="0" sz="16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1" i="0" sz="16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1" i="0" sz="16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6" name="Shape 36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ctr">
              <a:spcBef>
                <a:spcPts val="0"/>
              </a:spcBef>
              <a:spcAft>
                <a:spcPts val="0"/>
              </a:spcAft>
              <a:buNone/>
              <a:defRPr b="1" i="0" sz="16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ctr">
              <a:spcBef>
                <a:spcPts val="0"/>
              </a:spcBef>
              <a:spcAft>
                <a:spcPts val="0"/>
              </a:spcAft>
              <a:buNone/>
              <a:defRPr b="1" i="0" sz="16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ctr">
              <a:spcBef>
                <a:spcPts val="0"/>
              </a:spcBef>
              <a:spcAft>
                <a:spcPts val="0"/>
              </a:spcAft>
              <a:buNone/>
              <a:defRPr b="1" i="0" sz="16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ctr">
              <a:spcBef>
                <a:spcPts val="0"/>
              </a:spcBef>
              <a:spcAft>
                <a:spcPts val="0"/>
              </a:spcAft>
              <a:buNone/>
              <a:defRPr b="1" i="0" sz="16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1" i="0" sz="16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1" i="0" sz="16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1" i="0" sz="16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1" i="0" sz="16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7" name="Shape 37"/>
          <p:cNvSpPr txBox="1"/>
          <p:nvPr>
            <p:ph idx="12" type="sldNum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rIns="92075" tIns="4602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lang="pt-B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Duas Partes de Conteúdo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0" name="Shape 40"/>
          <p:cNvSpPr txBox="1"/>
          <p:nvPr>
            <p:ph idx="1" type="body"/>
          </p:nvPr>
        </p:nvSpPr>
        <p:spPr>
          <a:xfrm>
            <a:off x="685800" y="1981200"/>
            <a:ext cx="38099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65100" lvl="0" marL="342900" marR="0" rtl="0" algn="l">
              <a:spcBef>
                <a:spcPts val="560"/>
              </a:spcBef>
              <a:spcAft>
                <a:spcPts val="0"/>
              </a:spcAft>
              <a:buClr>
                <a:srgbClr val="FF0066"/>
              </a:buClr>
              <a:buSzPct val="100000"/>
              <a:buFont typeface="Noto Sans Symbols"/>
              <a:buChar char="●"/>
              <a:defRPr b="1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33350" lvl="1" marL="742950" marR="0" rtl="0" algn="l">
              <a:spcBef>
                <a:spcPts val="480"/>
              </a:spcBef>
              <a:spcAft>
                <a:spcPts val="0"/>
              </a:spcAft>
              <a:buClr>
                <a:srgbClr val="FF0066"/>
              </a:buClr>
              <a:buSzPct val="100000"/>
              <a:buFont typeface="Noto Sans Symbols"/>
              <a:buChar char="●"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01600" lvl="2" marL="1143000" marR="0" rtl="0" algn="l">
              <a:spcBef>
                <a:spcPts val="400"/>
              </a:spcBef>
              <a:spcAft>
                <a:spcPts val="0"/>
              </a:spcAft>
              <a:buClr>
                <a:srgbClr val="FF0066"/>
              </a:buClr>
              <a:buSzPct val="100000"/>
              <a:buFont typeface="Noto Sans Symbols"/>
              <a:buChar char="●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14300" lvl="3" marL="1600200" marR="0" rtl="0" algn="l">
              <a:spcBef>
                <a:spcPts val="360"/>
              </a:spcBef>
              <a:spcAft>
                <a:spcPts val="0"/>
              </a:spcAft>
              <a:buClr>
                <a:srgbClr val="FF0066"/>
              </a:buClr>
              <a:buSzPct val="100000"/>
              <a:buFont typeface="Noto Sans Symbols"/>
              <a:buChar char="●"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14300" lvl="4" marL="2057400" marR="0" rtl="0" algn="l">
              <a:spcBef>
                <a:spcPts val="360"/>
              </a:spcBef>
              <a:spcAft>
                <a:spcPts val="0"/>
              </a:spcAft>
              <a:buClr>
                <a:srgbClr val="FF0066"/>
              </a:buClr>
              <a:buSzPct val="100000"/>
              <a:buFont typeface="Noto Sans Symbols"/>
              <a:buChar char="●"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14300" lvl="5" marL="2514600" marR="0" rtl="0" algn="l">
              <a:spcBef>
                <a:spcPts val="360"/>
              </a:spcBef>
              <a:spcAft>
                <a:spcPts val="0"/>
              </a:spcAft>
              <a:buClr>
                <a:srgbClr val="FF0066"/>
              </a:buClr>
              <a:buSzPct val="100000"/>
              <a:buFont typeface="Noto Sans Symbols"/>
              <a:buChar char="●"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14300" lvl="6" marL="2971800" marR="0" rtl="0" algn="l">
              <a:spcBef>
                <a:spcPts val="360"/>
              </a:spcBef>
              <a:spcAft>
                <a:spcPts val="0"/>
              </a:spcAft>
              <a:buClr>
                <a:srgbClr val="FF0066"/>
              </a:buClr>
              <a:buSzPct val="100000"/>
              <a:buFont typeface="Noto Sans Symbols"/>
              <a:buChar char="●"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14300" lvl="7" marL="3429000" marR="0" rtl="0" algn="l">
              <a:spcBef>
                <a:spcPts val="360"/>
              </a:spcBef>
              <a:spcAft>
                <a:spcPts val="0"/>
              </a:spcAft>
              <a:buClr>
                <a:srgbClr val="FF0066"/>
              </a:buClr>
              <a:buSzPct val="100000"/>
              <a:buFont typeface="Noto Sans Symbols"/>
              <a:buChar char="●"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14300" lvl="8" marL="3886200" marR="0" rtl="0" algn="l">
              <a:spcBef>
                <a:spcPts val="360"/>
              </a:spcBef>
              <a:spcAft>
                <a:spcPts val="0"/>
              </a:spcAft>
              <a:buClr>
                <a:srgbClr val="FF0066"/>
              </a:buClr>
              <a:buSzPct val="100000"/>
              <a:buFont typeface="Noto Sans Symbols"/>
              <a:buChar char="●"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1" name="Shape 41"/>
          <p:cNvSpPr txBox="1"/>
          <p:nvPr>
            <p:ph idx="2" type="body"/>
          </p:nvPr>
        </p:nvSpPr>
        <p:spPr>
          <a:xfrm>
            <a:off x="4648200" y="1981200"/>
            <a:ext cx="38099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65100" lvl="0" marL="342900" marR="0" rtl="0" algn="l">
              <a:spcBef>
                <a:spcPts val="560"/>
              </a:spcBef>
              <a:spcAft>
                <a:spcPts val="0"/>
              </a:spcAft>
              <a:buClr>
                <a:srgbClr val="FF0066"/>
              </a:buClr>
              <a:buSzPct val="100000"/>
              <a:buFont typeface="Noto Sans Symbols"/>
              <a:buChar char="●"/>
              <a:defRPr b="1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33350" lvl="1" marL="742950" marR="0" rtl="0" algn="l">
              <a:spcBef>
                <a:spcPts val="480"/>
              </a:spcBef>
              <a:spcAft>
                <a:spcPts val="0"/>
              </a:spcAft>
              <a:buClr>
                <a:srgbClr val="FF0066"/>
              </a:buClr>
              <a:buSzPct val="100000"/>
              <a:buFont typeface="Noto Sans Symbols"/>
              <a:buChar char="●"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01600" lvl="2" marL="1143000" marR="0" rtl="0" algn="l">
              <a:spcBef>
                <a:spcPts val="400"/>
              </a:spcBef>
              <a:spcAft>
                <a:spcPts val="0"/>
              </a:spcAft>
              <a:buClr>
                <a:srgbClr val="FF0066"/>
              </a:buClr>
              <a:buSzPct val="100000"/>
              <a:buFont typeface="Noto Sans Symbols"/>
              <a:buChar char="●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14300" lvl="3" marL="1600200" marR="0" rtl="0" algn="l">
              <a:spcBef>
                <a:spcPts val="360"/>
              </a:spcBef>
              <a:spcAft>
                <a:spcPts val="0"/>
              </a:spcAft>
              <a:buClr>
                <a:srgbClr val="FF0066"/>
              </a:buClr>
              <a:buSzPct val="100000"/>
              <a:buFont typeface="Noto Sans Symbols"/>
              <a:buChar char="●"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14300" lvl="4" marL="2057400" marR="0" rtl="0" algn="l">
              <a:spcBef>
                <a:spcPts val="360"/>
              </a:spcBef>
              <a:spcAft>
                <a:spcPts val="0"/>
              </a:spcAft>
              <a:buClr>
                <a:srgbClr val="FF0066"/>
              </a:buClr>
              <a:buSzPct val="100000"/>
              <a:buFont typeface="Noto Sans Symbols"/>
              <a:buChar char="●"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14300" lvl="5" marL="2514600" marR="0" rtl="0" algn="l">
              <a:spcBef>
                <a:spcPts val="360"/>
              </a:spcBef>
              <a:spcAft>
                <a:spcPts val="0"/>
              </a:spcAft>
              <a:buClr>
                <a:srgbClr val="FF0066"/>
              </a:buClr>
              <a:buSzPct val="100000"/>
              <a:buFont typeface="Noto Sans Symbols"/>
              <a:buChar char="●"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14300" lvl="6" marL="2971800" marR="0" rtl="0" algn="l">
              <a:spcBef>
                <a:spcPts val="360"/>
              </a:spcBef>
              <a:spcAft>
                <a:spcPts val="0"/>
              </a:spcAft>
              <a:buClr>
                <a:srgbClr val="FF0066"/>
              </a:buClr>
              <a:buSzPct val="100000"/>
              <a:buFont typeface="Noto Sans Symbols"/>
              <a:buChar char="●"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14300" lvl="7" marL="3429000" marR="0" rtl="0" algn="l">
              <a:spcBef>
                <a:spcPts val="360"/>
              </a:spcBef>
              <a:spcAft>
                <a:spcPts val="0"/>
              </a:spcAft>
              <a:buClr>
                <a:srgbClr val="FF0066"/>
              </a:buClr>
              <a:buSzPct val="100000"/>
              <a:buFont typeface="Noto Sans Symbols"/>
              <a:buChar char="●"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14300" lvl="8" marL="3886200" marR="0" rtl="0" algn="l">
              <a:spcBef>
                <a:spcPts val="360"/>
              </a:spcBef>
              <a:spcAft>
                <a:spcPts val="0"/>
              </a:spcAft>
              <a:buClr>
                <a:srgbClr val="FF0066"/>
              </a:buClr>
              <a:buSzPct val="100000"/>
              <a:buFont typeface="Noto Sans Symbols"/>
              <a:buChar char="●"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2" name="Shape 42"/>
          <p:cNvSpPr txBox="1"/>
          <p:nvPr>
            <p:ph idx="10" type="dt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ctr">
              <a:spcBef>
                <a:spcPts val="0"/>
              </a:spcBef>
              <a:spcAft>
                <a:spcPts val="0"/>
              </a:spcAft>
              <a:buNone/>
              <a:defRPr b="1" i="0" sz="16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ctr">
              <a:spcBef>
                <a:spcPts val="0"/>
              </a:spcBef>
              <a:spcAft>
                <a:spcPts val="0"/>
              </a:spcAft>
              <a:buNone/>
              <a:defRPr b="1" i="0" sz="16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ctr">
              <a:spcBef>
                <a:spcPts val="0"/>
              </a:spcBef>
              <a:spcAft>
                <a:spcPts val="0"/>
              </a:spcAft>
              <a:buNone/>
              <a:defRPr b="1" i="0" sz="16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ctr">
              <a:spcBef>
                <a:spcPts val="0"/>
              </a:spcBef>
              <a:spcAft>
                <a:spcPts val="0"/>
              </a:spcAft>
              <a:buNone/>
              <a:defRPr b="1" i="0" sz="16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1" i="0" sz="16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1" i="0" sz="16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1" i="0" sz="16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1" i="0" sz="16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3" name="Shape 43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ctr">
              <a:spcBef>
                <a:spcPts val="0"/>
              </a:spcBef>
              <a:spcAft>
                <a:spcPts val="0"/>
              </a:spcAft>
              <a:buNone/>
              <a:defRPr b="1" i="0" sz="16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ctr">
              <a:spcBef>
                <a:spcPts val="0"/>
              </a:spcBef>
              <a:spcAft>
                <a:spcPts val="0"/>
              </a:spcAft>
              <a:buNone/>
              <a:defRPr b="1" i="0" sz="16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ctr">
              <a:spcBef>
                <a:spcPts val="0"/>
              </a:spcBef>
              <a:spcAft>
                <a:spcPts val="0"/>
              </a:spcAft>
              <a:buNone/>
              <a:defRPr b="1" i="0" sz="16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ctr">
              <a:spcBef>
                <a:spcPts val="0"/>
              </a:spcBef>
              <a:spcAft>
                <a:spcPts val="0"/>
              </a:spcAft>
              <a:buNone/>
              <a:defRPr b="1" i="0" sz="16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1" i="0" sz="16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1" i="0" sz="16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1" i="0" sz="16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1" i="0" sz="16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12" type="sldNum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rIns="92075" tIns="4602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lang="pt-B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ação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1" type="body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480"/>
              </a:spcBef>
              <a:spcAft>
                <a:spcPts val="0"/>
              </a:spcAft>
              <a:buClr>
                <a:srgbClr val="FF0066"/>
              </a:buClr>
              <a:buFont typeface="Noto Sans Symbols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400"/>
              </a:spcBef>
              <a:spcAft>
                <a:spcPts val="0"/>
              </a:spcAft>
              <a:buClr>
                <a:srgbClr val="FF0066"/>
              </a:buClr>
              <a:buFont typeface="Noto Sans Symbols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360"/>
              </a:spcBef>
              <a:spcAft>
                <a:spcPts val="0"/>
              </a:spcAft>
              <a:buClr>
                <a:srgbClr val="FF0066"/>
              </a:buClr>
              <a:buFont typeface="Noto Sans Symbols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320"/>
              </a:spcBef>
              <a:spcAft>
                <a:spcPts val="0"/>
              </a:spcAft>
              <a:buClr>
                <a:srgbClr val="FF0066"/>
              </a:buClr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320"/>
              </a:spcBef>
              <a:spcAft>
                <a:spcPts val="0"/>
              </a:spcAft>
              <a:buClr>
                <a:srgbClr val="FF0066"/>
              </a:buClr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320"/>
              </a:spcBef>
              <a:spcAft>
                <a:spcPts val="0"/>
              </a:spcAft>
              <a:buClr>
                <a:srgbClr val="FF0066"/>
              </a:buClr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320"/>
              </a:spcBef>
              <a:spcAft>
                <a:spcPts val="0"/>
              </a:spcAft>
              <a:buClr>
                <a:srgbClr val="FF0066"/>
              </a:buClr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320"/>
              </a:spcBef>
              <a:spcAft>
                <a:spcPts val="0"/>
              </a:spcAft>
              <a:buClr>
                <a:srgbClr val="FF0066"/>
              </a:buClr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320"/>
              </a:spcBef>
              <a:spcAft>
                <a:spcPts val="0"/>
              </a:spcAft>
              <a:buClr>
                <a:srgbClr val="FF0066"/>
              </a:buClr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8" name="Shape 48"/>
          <p:cNvSpPr txBox="1"/>
          <p:nvPr>
            <p:ph idx="2" type="body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rgbClr val="FF0066"/>
              </a:buClr>
              <a:buSzPct val="100000"/>
              <a:buFont typeface="Noto Sans Symbols"/>
              <a:buChar char="●"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58750" lvl="1" marL="742950" marR="0" rtl="0" algn="l">
              <a:spcBef>
                <a:spcPts val="400"/>
              </a:spcBef>
              <a:spcAft>
                <a:spcPts val="0"/>
              </a:spcAft>
              <a:buClr>
                <a:srgbClr val="FF0066"/>
              </a:buClr>
              <a:buSzPct val="100000"/>
              <a:buFont typeface="Noto Sans Symbols"/>
              <a:buChar char="●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14300" lvl="2" marL="1143000" marR="0" rtl="0" algn="l">
              <a:spcBef>
                <a:spcPts val="360"/>
              </a:spcBef>
              <a:spcAft>
                <a:spcPts val="0"/>
              </a:spcAft>
              <a:buClr>
                <a:srgbClr val="FF0066"/>
              </a:buClr>
              <a:buSzPct val="100000"/>
              <a:buFont typeface="Noto Sans Symbols"/>
              <a:buChar char="●"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7000" lvl="3" marL="1600200" marR="0" rtl="0" algn="l">
              <a:spcBef>
                <a:spcPts val="320"/>
              </a:spcBef>
              <a:spcAft>
                <a:spcPts val="0"/>
              </a:spcAft>
              <a:buClr>
                <a:srgbClr val="FF0066"/>
              </a:buClr>
              <a:buSzPct val="100000"/>
              <a:buFont typeface="Noto Sans Symbols"/>
              <a:buChar char="●"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7000" lvl="4" marL="2057400" marR="0" rtl="0" algn="l">
              <a:spcBef>
                <a:spcPts val="320"/>
              </a:spcBef>
              <a:spcAft>
                <a:spcPts val="0"/>
              </a:spcAft>
              <a:buClr>
                <a:srgbClr val="FF0066"/>
              </a:buClr>
              <a:buSzPct val="100000"/>
              <a:buFont typeface="Noto Sans Symbols"/>
              <a:buChar char="●"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7000" lvl="5" marL="2514600" marR="0" rtl="0" algn="l">
              <a:spcBef>
                <a:spcPts val="320"/>
              </a:spcBef>
              <a:spcAft>
                <a:spcPts val="0"/>
              </a:spcAft>
              <a:buClr>
                <a:srgbClr val="FF0066"/>
              </a:buClr>
              <a:buSzPct val="100000"/>
              <a:buFont typeface="Noto Sans Symbols"/>
              <a:buChar char="●"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7000" lvl="6" marL="2971800" marR="0" rtl="0" algn="l">
              <a:spcBef>
                <a:spcPts val="320"/>
              </a:spcBef>
              <a:spcAft>
                <a:spcPts val="0"/>
              </a:spcAft>
              <a:buClr>
                <a:srgbClr val="FF0066"/>
              </a:buClr>
              <a:buSzPct val="100000"/>
              <a:buFont typeface="Noto Sans Symbols"/>
              <a:buChar char="●"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7000" lvl="7" marL="3429000" marR="0" rtl="0" algn="l">
              <a:spcBef>
                <a:spcPts val="320"/>
              </a:spcBef>
              <a:spcAft>
                <a:spcPts val="0"/>
              </a:spcAft>
              <a:buClr>
                <a:srgbClr val="FF0066"/>
              </a:buClr>
              <a:buSzPct val="100000"/>
              <a:buFont typeface="Noto Sans Symbols"/>
              <a:buChar char="●"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7000" lvl="8" marL="3886200" marR="0" rtl="0" algn="l">
              <a:spcBef>
                <a:spcPts val="320"/>
              </a:spcBef>
              <a:spcAft>
                <a:spcPts val="0"/>
              </a:spcAft>
              <a:buClr>
                <a:srgbClr val="FF0066"/>
              </a:buClr>
              <a:buSzPct val="100000"/>
              <a:buFont typeface="Noto Sans Symbols"/>
              <a:buChar char="●"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9" name="Shape 49"/>
          <p:cNvSpPr txBox="1"/>
          <p:nvPr>
            <p:ph idx="3" type="body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480"/>
              </a:spcBef>
              <a:spcAft>
                <a:spcPts val="0"/>
              </a:spcAft>
              <a:buClr>
                <a:srgbClr val="FF0066"/>
              </a:buClr>
              <a:buFont typeface="Noto Sans Symbols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400"/>
              </a:spcBef>
              <a:spcAft>
                <a:spcPts val="0"/>
              </a:spcAft>
              <a:buClr>
                <a:srgbClr val="FF0066"/>
              </a:buClr>
              <a:buFont typeface="Noto Sans Symbols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360"/>
              </a:spcBef>
              <a:spcAft>
                <a:spcPts val="0"/>
              </a:spcAft>
              <a:buClr>
                <a:srgbClr val="FF0066"/>
              </a:buClr>
              <a:buFont typeface="Noto Sans Symbols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320"/>
              </a:spcBef>
              <a:spcAft>
                <a:spcPts val="0"/>
              </a:spcAft>
              <a:buClr>
                <a:srgbClr val="FF0066"/>
              </a:buClr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320"/>
              </a:spcBef>
              <a:spcAft>
                <a:spcPts val="0"/>
              </a:spcAft>
              <a:buClr>
                <a:srgbClr val="FF0066"/>
              </a:buClr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320"/>
              </a:spcBef>
              <a:spcAft>
                <a:spcPts val="0"/>
              </a:spcAft>
              <a:buClr>
                <a:srgbClr val="FF0066"/>
              </a:buClr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320"/>
              </a:spcBef>
              <a:spcAft>
                <a:spcPts val="0"/>
              </a:spcAft>
              <a:buClr>
                <a:srgbClr val="FF0066"/>
              </a:buClr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320"/>
              </a:spcBef>
              <a:spcAft>
                <a:spcPts val="0"/>
              </a:spcAft>
              <a:buClr>
                <a:srgbClr val="FF0066"/>
              </a:buClr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320"/>
              </a:spcBef>
              <a:spcAft>
                <a:spcPts val="0"/>
              </a:spcAft>
              <a:buClr>
                <a:srgbClr val="FF0066"/>
              </a:buClr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0" name="Shape 50"/>
          <p:cNvSpPr txBox="1"/>
          <p:nvPr>
            <p:ph idx="4" type="body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rgbClr val="FF0066"/>
              </a:buClr>
              <a:buSzPct val="100000"/>
              <a:buFont typeface="Noto Sans Symbols"/>
              <a:buChar char="●"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58750" lvl="1" marL="742950" marR="0" rtl="0" algn="l">
              <a:spcBef>
                <a:spcPts val="400"/>
              </a:spcBef>
              <a:spcAft>
                <a:spcPts val="0"/>
              </a:spcAft>
              <a:buClr>
                <a:srgbClr val="FF0066"/>
              </a:buClr>
              <a:buSzPct val="100000"/>
              <a:buFont typeface="Noto Sans Symbols"/>
              <a:buChar char="●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14300" lvl="2" marL="1143000" marR="0" rtl="0" algn="l">
              <a:spcBef>
                <a:spcPts val="360"/>
              </a:spcBef>
              <a:spcAft>
                <a:spcPts val="0"/>
              </a:spcAft>
              <a:buClr>
                <a:srgbClr val="FF0066"/>
              </a:buClr>
              <a:buSzPct val="100000"/>
              <a:buFont typeface="Noto Sans Symbols"/>
              <a:buChar char="●"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7000" lvl="3" marL="1600200" marR="0" rtl="0" algn="l">
              <a:spcBef>
                <a:spcPts val="320"/>
              </a:spcBef>
              <a:spcAft>
                <a:spcPts val="0"/>
              </a:spcAft>
              <a:buClr>
                <a:srgbClr val="FF0066"/>
              </a:buClr>
              <a:buSzPct val="100000"/>
              <a:buFont typeface="Noto Sans Symbols"/>
              <a:buChar char="●"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7000" lvl="4" marL="2057400" marR="0" rtl="0" algn="l">
              <a:spcBef>
                <a:spcPts val="320"/>
              </a:spcBef>
              <a:spcAft>
                <a:spcPts val="0"/>
              </a:spcAft>
              <a:buClr>
                <a:srgbClr val="FF0066"/>
              </a:buClr>
              <a:buSzPct val="100000"/>
              <a:buFont typeface="Noto Sans Symbols"/>
              <a:buChar char="●"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7000" lvl="5" marL="2514600" marR="0" rtl="0" algn="l">
              <a:spcBef>
                <a:spcPts val="320"/>
              </a:spcBef>
              <a:spcAft>
                <a:spcPts val="0"/>
              </a:spcAft>
              <a:buClr>
                <a:srgbClr val="FF0066"/>
              </a:buClr>
              <a:buSzPct val="100000"/>
              <a:buFont typeface="Noto Sans Symbols"/>
              <a:buChar char="●"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7000" lvl="6" marL="2971800" marR="0" rtl="0" algn="l">
              <a:spcBef>
                <a:spcPts val="320"/>
              </a:spcBef>
              <a:spcAft>
                <a:spcPts val="0"/>
              </a:spcAft>
              <a:buClr>
                <a:srgbClr val="FF0066"/>
              </a:buClr>
              <a:buSzPct val="100000"/>
              <a:buFont typeface="Noto Sans Symbols"/>
              <a:buChar char="●"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7000" lvl="7" marL="3429000" marR="0" rtl="0" algn="l">
              <a:spcBef>
                <a:spcPts val="320"/>
              </a:spcBef>
              <a:spcAft>
                <a:spcPts val="0"/>
              </a:spcAft>
              <a:buClr>
                <a:srgbClr val="FF0066"/>
              </a:buClr>
              <a:buSzPct val="100000"/>
              <a:buFont typeface="Noto Sans Symbols"/>
              <a:buChar char="●"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7000" lvl="8" marL="3886200" marR="0" rtl="0" algn="l">
              <a:spcBef>
                <a:spcPts val="320"/>
              </a:spcBef>
              <a:spcAft>
                <a:spcPts val="0"/>
              </a:spcAft>
              <a:buClr>
                <a:srgbClr val="FF0066"/>
              </a:buClr>
              <a:buSzPct val="100000"/>
              <a:buFont typeface="Noto Sans Symbols"/>
              <a:buChar char="●"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1" name="Shape 51"/>
          <p:cNvSpPr txBox="1"/>
          <p:nvPr>
            <p:ph idx="10" type="dt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ctr">
              <a:spcBef>
                <a:spcPts val="0"/>
              </a:spcBef>
              <a:spcAft>
                <a:spcPts val="0"/>
              </a:spcAft>
              <a:buNone/>
              <a:defRPr b="1" i="0" sz="16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ctr">
              <a:spcBef>
                <a:spcPts val="0"/>
              </a:spcBef>
              <a:spcAft>
                <a:spcPts val="0"/>
              </a:spcAft>
              <a:buNone/>
              <a:defRPr b="1" i="0" sz="16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ctr">
              <a:spcBef>
                <a:spcPts val="0"/>
              </a:spcBef>
              <a:spcAft>
                <a:spcPts val="0"/>
              </a:spcAft>
              <a:buNone/>
              <a:defRPr b="1" i="0" sz="16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ctr">
              <a:spcBef>
                <a:spcPts val="0"/>
              </a:spcBef>
              <a:spcAft>
                <a:spcPts val="0"/>
              </a:spcAft>
              <a:buNone/>
              <a:defRPr b="1" i="0" sz="16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1" i="0" sz="16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1" i="0" sz="16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1" i="0" sz="16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1" i="0" sz="16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" name="Shape 52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ctr">
              <a:spcBef>
                <a:spcPts val="0"/>
              </a:spcBef>
              <a:spcAft>
                <a:spcPts val="0"/>
              </a:spcAft>
              <a:buNone/>
              <a:defRPr b="1" i="0" sz="16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ctr">
              <a:spcBef>
                <a:spcPts val="0"/>
              </a:spcBef>
              <a:spcAft>
                <a:spcPts val="0"/>
              </a:spcAft>
              <a:buNone/>
              <a:defRPr b="1" i="0" sz="16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ctr">
              <a:spcBef>
                <a:spcPts val="0"/>
              </a:spcBef>
              <a:spcAft>
                <a:spcPts val="0"/>
              </a:spcAft>
              <a:buNone/>
              <a:defRPr b="1" i="0" sz="16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ctr">
              <a:spcBef>
                <a:spcPts val="0"/>
              </a:spcBef>
              <a:spcAft>
                <a:spcPts val="0"/>
              </a:spcAft>
              <a:buNone/>
              <a:defRPr b="1" i="0" sz="16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1" i="0" sz="16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1" i="0" sz="16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1" i="0" sz="16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1" i="0" sz="16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3" name="Shape 53"/>
          <p:cNvSpPr txBox="1"/>
          <p:nvPr>
            <p:ph idx="12" type="sldNum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rIns="92075" tIns="4602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lang="pt-B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Em branco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/>
          <p:nvPr>
            <p:ph idx="10" type="dt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ctr">
              <a:spcBef>
                <a:spcPts val="0"/>
              </a:spcBef>
              <a:spcAft>
                <a:spcPts val="0"/>
              </a:spcAft>
              <a:buNone/>
              <a:defRPr b="1" i="0" sz="16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ctr">
              <a:spcBef>
                <a:spcPts val="0"/>
              </a:spcBef>
              <a:spcAft>
                <a:spcPts val="0"/>
              </a:spcAft>
              <a:buNone/>
              <a:defRPr b="1" i="0" sz="16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ctr">
              <a:spcBef>
                <a:spcPts val="0"/>
              </a:spcBef>
              <a:spcAft>
                <a:spcPts val="0"/>
              </a:spcAft>
              <a:buNone/>
              <a:defRPr b="1" i="0" sz="16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ctr">
              <a:spcBef>
                <a:spcPts val="0"/>
              </a:spcBef>
              <a:spcAft>
                <a:spcPts val="0"/>
              </a:spcAft>
              <a:buNone/>
              <a:defRPr b="1" i="0" sz="16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1" i="0" sz="16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1" i="0" sz="16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1" i="0" sz="16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1" i="0" sz="16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6" name="Shape 56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ctr">
              <a:spcBef>
                <a:spcPts val="0"/>
              </a:spcBef>
              <a:spcAft>
                <a:spcPts val="0"/>
              </a:spcAft>
              <a:buNone/>
              <a:defRPr b="1" i="0" sz="16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ctr">
              <a:spcBef>
                <a:spcPts val="0"/>
              </a:spcBef>
              <a:spcAft>
                <a:spcPts val="0"/>
              </a:spcAft>
              <a:buNone/>
              <a:defRPr b="1" i="0" sz="16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ctr">
              <a:spcBef>
                <a:spcPts val="0"/>
              </a:spcBef>
              <a:spcAft>
                <a:spcPts val="0"/>
              </a:spcAft>
              <a:buNone/>
              <a:defRPr b="1" i="0" sz="16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ctr">
              <a:spcBef>
                <a:spcPts val="0"/>
              </a:spcBef>
              <a:spcAft>
                <a:spcPts val="0"/>
              </a:spcAft>
              <a:buNone/>
              <a:defRPr b="1" i="0" sz="16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1" i="0" sz="16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1" i="0" sz="16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1" i="0" sz="16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1" i="0" sz="16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7" name="Shape 57"/>
          <p:cNvSpPr txBox="1"/>
          <p:nvPr>
            <p:ph idx="12" type="sldNum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rIns="92075" tIns="4602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lang="pt-B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údo com Legenda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/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0" name="Shape 60"/>
          <p:cNvSpPr txBox="1"/>
          <p:nvPr>
            <p:ph idx="1" type="body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rgbClr val="FF0066"/>
              </a:buClr>
              <a:buSzPct val="100000"/>
              <a:buFont typeface="Noto Sans Symbols"/>
              <a:buChar char="●"/>
              <a:defRPr b="1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rgbClr val="FF0066"/>
              </a:buClr>
              <a:buSzPct val="100000"/>
              <a:buFont typeface="Noto Sans Symbols"/>
              <a:buChar char="●"/>
              <a:defRPr b="1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76200" lvl="2" marL="1143000" marR="0" rtl="0" algn="l">
              <a:spcBef>
                <a:spcPts val="480"/>
              </a:spcBef>
              <a:spcAft>
                <a:spcPts val="0"/>
              </a:spcAft>
              <a:buClr>
                <a:srgbClr val="FF0066"/>
              </a:buClr>
              <a:buSzPct val="100000"/>
              <a:buFont typeface="Noto Sans Symbols"/>
              <a:buChar char="●"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rgbClr val="FF0066"/>
              </a:buClr>
              <a:buSzPct val="100000"/>
              <a:buFont typeface="Noto Sans Symbols"/>
              <a:buChar char="●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rgbClr val="FF0066"/>
              </a:buClr>
              <a:buSzPct val="100000"/>
              <a:buFont typeface="Noto Sans Symbols"/>
              <a:buChar char="●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01600" lvl="5" marL="2514600" marR="0" rtl="0" algn="l">
              <a:spcBef>
                <a:spcPts val="400"/>
              </a:spcBef>
              <a:spcAft>
                <a:spcPts val="0"/>
              </a:spcAft>
              <a:buClr>
                <a:srgbClr val="FF0066"/>
              </a:buClr>
              <a:buSzPct val="100000"/>
              <a:buFont typeface="Noto Sans Symbols"/>
              <a:buChar char="●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01600" lvl="6" marL="2971800" marR="0" rtl="0" algn="l">
              <a:spcBef>
                <a:spcPts val="400"/>
              </a:spcBef>
              <a:spcAft>
                <a:spcPts val="0"/>
              </a:spcAft>
              <a:buClr>
                <a:srgbClr val="FF0066"/>
              </a:buClr>
              <a:buSzPct val="100000"/>
              <a:buFont typeface="Noto Sans Symbols"/>
              <a:buChar char="●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01600" lvl="7" marL="3429000" marR="0" rtl="0" algn="l">
              <a:spcBef>
                <a:spcPts val="400"/>
              </a:spcBef>
              <a:spcAft>
                <a:spcPts val="0"/>
              </a:spcAft>
              <a:buClr>
                <a:srgbClr val="FF0066"/>
              </a:buClr>
              <a:buSzPct val="100000"/>
              <a:buFont typeface="Noto Sans Symbols"/>
              <a:buChar char="●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01600" lvl="8" marL="3886200" marR="0" rtl="0" algn="l">
              <a:spcBef>
                <a:spcPts val="400"/>
              </a:spcBef>
              <a:spcAft>
                <a:spcPts val="0"/>
              </a:spcAft>
              <a:buClr>
                <a:srgbClr val="FF0066"/>
              </a:buClr>
              <a:buSzPct val="100000"/>
              <a:buFont typeface="Noto Sans Symbols"/>
              <a:buChar char="●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1" name="Shape 61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280"/>
              </a:spcBef>
              <a:spcAft>
                <a:spcPts val="0"/>
              </a:spcAft>
              <a:buClr>
                <a:srgbClr val="FF0066"/>
              </a:buClr>
              <a:buFont typeface="Noto Sans Symbols"/>
              <a:buNone/>
              <a:def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240"/>
              </a:spcBef>
              <a:spcAft>
                <a:spcPts val="0"/>
              </a:spcAft>
              <a:buClr>
                <a:srgbClr val="FF0066"/>
              </a:buClr>
              <a:buFont typeface="Noto Sans Symbols"/>
              <a:buNone/>
              <a:defRPr b="1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200"/>
              </a:spcBef>
              <a:spcAft>
                <a:spcPts val="0"/>
              </a:spcAft>
              <a:buClr>
                <a:srgbClr val="FF0066"/>
              </a:buClr>
              <a:buFont typeface="Noto Sans Symbols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180"/>
              </a:spcBef>
              <a:spcAft>
                <a:spcPts val="0"/>
              </a:spcAft>
              <a:buClr>
                <a:srgbClr val="FF0066"/>
              </a:buClr>
              <a:buFont typeface="Noto Sans Symbols"/>
              <a:buNone/>
              <a:defRPr b="1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180"/>
              </a:spcBef>
              <a:spcAft>
                <a:spcPts val="0"/>
              </a:spcAft>
              <a:buClr>
                <a:srgbClr val="FF0066"/>
              </a:buClr>
              <a:buFont typeface="Noto Sans Symbols"/>
              <a:buNone/>
              <a:defRPr b="1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180"/>
              </a:spcBef>
              <a:spcAft>
                <a:spcPts val="0"/>
              </a:spcAft>
              <a:buClr>
                <a:srgbClr val="FF0066"/>
              </a:buClr>
              <a:buFont typeface="Noto Sans Symbols"/>
              <a:buNone/>
              <a:defRPr b="1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180"/>
              </a:spcBef>
              <a:spcAft>
                <a:spcPts val="0"/>
              </a:spcAft>
              <a:buClr>
                <a:srgbClr val="FF0066"/>
              </a:buClr>
              <a:buFont typeface="Noto Sans Symbols"/>
              <a:buNone/>
              <a:defRPr b="1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180"/>
              </a:spcBef>
              <a:spcAft>
                <a:spcPts val="0"/>
              </a:spcAft>
              <a:buClr>
                <a:srgbClr val="FF0066"/>
              </a:buClr>
              <a:buFont typeface="Noto Sans Symbols"/>
              <a:buNone/>
              <a:defRPr b="1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180"/>
              </a:spcBef>
              <a:spcAft>
                <a:spcPts val="0"/>
              </a:spcAft>
              <a:buClr>
                <a:srgbClr val="FF0066"/>
              </a:buClr>
              <a:buFont typeface="Noto Sans Symbols"/>
              <a:buNone/>
              <a:defRPr b="1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2" name="Shape 62"/>
          <p:cNvSpPr txBox="1"/>
          <p:nvPr>
            <p:ph idx="10" type="dt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ctr">
              <a:spcBef>
                <a:spcPts val="0"/>
              </a:spcBef>
              <a:spcAft>
                <a:spcPts val="0"/>
              </a:spcAft>
              <a:buNone/>
              <a:defRPr b="1" i="0" sz="16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ctr">
              <a:spcBef>
                <a:spcPts val="0"/>
              </a:spcBef>
              <a:spcAft>
                <a:spcPts val="0"/>
              </a:spcAft>
              <a:buNone/>
              <a:defRPr b="1" i="0" sz="16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ctr">
              <a:spcBef>
                <a:spcPts val="0"/>
              </a:spcBef>
              <a:spcAft>
                <a:spcPts val="0"/>
              </a:spcAft>
              <a:buNone/>
              <a:defRPr b="1" i="0" sz="16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ctr">
              <a:spcBef>
                <a:spcPts val="0"/>
              </a:spcBef>
              <a:spcAft>
                <a:spcPts val="0"/>
              </a:spcAft>
              <a:buNone/>
              <a:defRPr b="1" i="0" sz="16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1" i="0" sz="16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1" i="0" sz="16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1" i="0" sz="16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1" i="0" sz="16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3" name="Shape 63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ctr">
              <a:spcBef>
                <a:spcPts val="0"/>
              </a:spcBef>
              <a:spcAft>
                <a:spcPts val="0"/>
              </a:spcAft>
              <a:buNone/>
              <a:defRPr b="1" i="0" sz="16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ctr">
              <a:spcBef>
                <a:spcPts val="0"/>
              </a:spcBef>
              <a:spcAft>
                <a:spcPts val="0"/>
              </a:spcAft>
              <a:buNone/>
              <a:defRPr b="1" i="0" sz="16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ctr">
              <a:spcBef>
                <a:spcPts val="0"/>
              </a:spcBef>
              <a:spcAft>
                <a:spcPts val="0"/>
              </a:spcAft>
              <a:buNone/>
              <a:defRPr b="1" i="0" sz="16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ctr">
              <a:spcBef>
                <a:spcPts val="0"/>
              </a:spcBef>
              <a:spcAft>
                <a:spcPts val="0"/>
              </a:spcAft>
              <a:buNone/>
              <a:defRPr b="1" i="0" sz="16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1" i="0" sz="16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1" i="0" sz="16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1" i="0" sz="16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1" i="0" sz="16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4" name="Shape 64"/>
          <p:cNvSpPr txBox="1"/>
          <p:nvPr>
            <p:ph idx="12" type="sldNum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rIns="92075" tIns="4602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lang="pt-B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Imagem com Legenda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/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7" name="Shape 67"/>
          <p:cNvSpPr/>
          <p:nvPr>
            <p:ph idx="2" type="pic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640"/>
              </a:spcBef>
              <a:spcAft>
                <a:spcPts val="0"/>
              </a:spcAft>
              <a:buClr>
                <a:srgbClr val="FF0066"/>
              </a:buClr>
              <a:buFont typeface="Noto Sans Symbols"/>
              <a:buNone/>
              <a:defRPr b="1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560"/>
              </a:spcBef>
              <a:spcAft>
                <a:spcPts val="0"/>
              </a:spcAft>
              <a:buClr>
                <a:srgbClr val="FF0066"/>
              </a:buClr>
              <a:buFont typeface="Noto Sans Symbols"/>
              <a:buNone/>
              <a:defRPr b="1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480"/>
              </a:spcBef>
              <a:spcAft>
                <a:spcPts val="0"/>
              </a:spcAft>
              <a:buClr>
                <a:srgbClr val="FF0066"/>
              </a:buClr>
              <a:buFont typeface="Noto Sans Symbols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400"/>
              </a:spcBef>
              <a:spcAft>
                <a:spcPts val="0"/>
              </a:spcAft>
              <a:buClr>
                <a:srgbClr val="FF0066"/>
              </a:buClr>
              <a:buFont typeface="Noto Sans Symbols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400"/>
              </a:spcBef>
              <a:spcAft>
                <a:spcPts val="0"/>
              </a:spcAft>
              <a:buClr>
                <a:srgbClr val="FF0066"/>
              </a:buClr>
              <a:buFont typeface="Noto Sans Symbols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400"/>
              </a:spcBef>
              <a:spcAft>
                <a:spcPts val="0"/>
              </a:spcAft>
              <a:buClr>
                <a:srgbClr val="FF0066"/>
              </a:buClr>
              <a:buFont typeface="Noto Sans Symbols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400"/>
              </a:spcBef>
              <a:spcAft>
                <a:spcPts val="0"/>
              </a:spcAft>
              <a:buClr>
                <a:srgbClr val="FF0066"/>
              </a:buClr>
              <a:buFont typeface="Noto Sans Symbols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400"/>
              </a:spcBef>
              <a:spcAft>
                <a:spcPts val="0"/>
              </a:spcAft>
              <a:buClr>
                <a:srgbClr val="FF0066"/>
              </a:buClr>
              <a:buFont typeface="Noto Sans Symbols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400"/>
              </a:spcBef>
              <a:spcAft>
                <a:spcPts val="0"/>
              </a:spcAft>
              <a:buClr>
                <a:srgbClr val="FF0066"/>
              </a:buClr>
              <a:buFont typeface="Noto Sans Symbols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8" name="Shape 68"/>
          <p:cNvSpPr txBox="1"/>
          <p:nvPr>
            <p:ph idx="1" type="body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280"/>
              </a:spcBef>
              <a:spcAft>
                <a:spcPts val="0"/>
              </a:spcAft>
              <a:buClr>
                <a:srgbClr val="FF0066"/>
              </a:buClr>
              <a:buFont typeface="Noto Sans Symbols"/>
              <a:buNone/>
              <a:def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240"/>
              </a:spcBef>
              <a:spcAft>
                <a:spcPts val="0"/>
              </a:spcAft>
              <a:buClr>
                <a:srgbClr val="FF0066"/>
              </a:buClr>
              <a:buFont typeface="Noto Sans Symbols"/>
              <a:buNone/>
              <a:defRPr b="1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200"/>
              </a:spcBef>
              <a:spcAft>
                <a:spcPts val="0"/>
              </a:spcAft>
              <a:buClr>
                <a:srgbClr val="FF0066"/>
              </a:buClr>
              <a:buFont typeface="Noto Sans Symbols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180"/>
              </a:spcBef>
              <a:spcAft>
                <a:spcPts val="0"/>
              </a:spcAft>
              <a:buClr>
                <a:srgbClr val="FF0066"/>
              </a:buClr>
              <a:buFont typeface="Noto Sans Symbols"/>
              <a:buNone/>
              <a:defRPr b="1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180"/>
              </a:spcBef>
              <a:spcAft>
                <a:spcPts val="0"/>
              </a:spcAft>
              <a:buClr>
                <a:srgbClr val="FF0066"/>
              </a:buClr>
              <a:buFont typeface="Noto Sans Symbols"/>
              <a:buNone/>
              <a:defRPr b="1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180"/>
              </a:spcBef>
              <a:spcAft>
                <a:spcPts val="0"/>
              </a:spcAft>
              <a:buClr>
                <a:srgbClr val="FF0066"/>
              </a:buClr>
              <a:buFont typeface="Noto Sans Symbols"/>
              <a:buNone/>
              <a:defRPr b="1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180"/>
              </a:spcBef>
              <a:spcAft>
                <a:spcPts val="0"/>
              </a:spcAft>
              <a:buClr>
                <a:srgbClr val="FF0066"/>
              </a:buClr>
              <a:buFont typeface="Noto Sans Symbols"/>
              <a:buNone/>
              <a:defRPr b="1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180"/>
              </a:spcBef>
              <a:spcAft>
                <a:spcPts val="0"/>
              </a:spcAft>
              <a:buClr>
                <a:srgbClr val="FF0066"/>
              </a:buClr>
              <a:buFont typeface="Noto Sans Symbols"/>
              <a:buNone/>
              <a:defRPr b="1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180"/>
              </a:spcBef>
              <a:spcAft>
                <a:spcPts val="0"/>
              </a:spcAft>
              <a:buClr>
                <a:srgbClr val="FF0066"/>
              </a:buClr>
              <a:buFont typeface="Noto Sans Symbols"/>
              <a:buNone/>
              <a:defRPr b="1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9" name="Shape 69"/>
          <p:cNvSpPr txBox="1"/>
          <p:nvPr>
            <p:ph idx="10" type="dt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ctr">
              <a:spcBef>
                <a:spcPts val="0"/>
              </a:spcBef>
              <a:spcAft>
                <a:spcPts val="0"/>
              </a:spcAft>
              <a:buNone/>
              <a:defRPr b="1" i="0" sz="16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ctr">
              <a:spcBef>
                <a:spcPts val="0"/>
              </a:spcBef>
              <a:spcAft>
                <a:spcPts val="0"/>
              </a:spcAft>
              <a:buNone/>
              <a:defRPr b="1" i="0" sz="16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ctr">
              <a:spcBef>
                <a:spcPts val="0"/>
              </a:spcBef>
              <a:spcAft>
                <a:spcPts val="0"/>
              </a:spcAft>
              <a:buNone/>
              <a:defRPr b="1" i="0" sz="16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ctr">
              <a:spcBef>
                <a:spcPts val="0"/>
              </a:spcBef>
              <a:spcAft>
                <a:spcPts val="0"/>
              </a:spcAft>
              <a:buNone/>
              <a:defRPr b="1" i="0" sz="16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1" i="0" sz="16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1" i="0" sz="16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1" i="0" sz="16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1" i="0" sz="16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0" name="Shape 70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ctr">
              <a:spcBef>
                <a:spcPts val="0"/>
              </a:spcBef>
              <a:spcAft>
                <a:spcPts val="0"/>
              </a:spcAft>
              <a:buNone/>
              <a:defRPr b="1" i="0" sz="16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ctr">
              <a:spcBef>
                <a:spcPts val="0"/>
              </a:spcBef>
              <a:spcAft>
                <a:spcPts val="0"/>
              </a:spcAft>
              <a:buNone/>
              <a:defRPr b="1" i="0" sz="16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ctr">
              <a:spcBef>
                <a:spcPts val="0"/>
              </a:spcBef>
              <a:spcAft>
                <a:spcPts val="0"/>
              </a:spcAft>
              <a:buNone/>
              <a:defRPr b="1" i="0" sz="16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ctr">
              <a:spcBef>
                <a:spcPts val="0"/>
              </a:spcBef>
              <a:spcAft>
                <a:spcPts val="0"/>
              </a:spcAft>
              <a:buNone/>
              <a:defRPr b="1" i="0" sz="16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1" i="0" sz="16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1" i="0" sz="16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1" i="0" sz="16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1" i="0" sz="16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1" name="Shape 71"/>
          <p:cNvSpPr txBox="1"/>
          <p:nvPr>
            <p:ph idx="12" type="sldNum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rIns="92075" tIns="4602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lang="pt-B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3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1">
            <a:alphaModFix/>
          </a:blip>
          <a:stretch>
            <a:fillRect b="0" l="-20998" r="-20998" t="0"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Shape 11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rgbClr val="FF0066"/>
              </a:buClr>
              <a:buSzPct val="100000"/>
              <a:buFont typeface="Noto Sans Symbols"/>
              <a:buChar char="●"/>
              <a:defRPr b="1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rgbClr val="FF0066"/>
              </a:buClr>
              <a:buSzPct val="100000"/>
              <a:buFont typeface="Noto Sans Symbols"/>
              <a:buChar char="●"/>
              <a:defRPr b="1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76200" lvl="2" marL="1143000" marR="0" rtl="0" algn="l">
              <a:spcBef>
                <a:spcPts val="480"/>
              </a:spcBef>
              <a:spcAft>
                <a:spcPts val="0"/>
              </a:spcAft>
              <a:buClr>
                <a:srgbClr val="FF0066"/>
              </a:buClr>
              <a:buSzPct val="100000"/>
              <a:buFont typeface="Noto Sans Symbols"/>
              <a:buChar char="●"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rgbClr val="FF0066"/>
              </a:buClr>
              <a:buSzPct val="100000"/>
              <a:buFont typeface="Noto Sans Symbols"/>
              <a:buChar char="●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rgbClr val="FF0066"/>
              </a:buClr>
              <a:buSzPct val="100000"/>
              <a:buFont typeface="Noto Sans Symbols"/>
              <a:buChar char="●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01600" lvl="5" marL="2514600" marR="0" rtl="0" algn="l">
              <a:spcBef>
                <a:spcPts val="400"/>
              </a:spcBef>
              <a:spcAft>
                <a:spcPts val="0"/>
              </a:spcAft>
              <a:buClr>
                <a:srgbClr val="FF0066"/>
              </a:buClr>
              <a:buSzPct val="100000"/>
              <a:buFont typeface="Noto Sans Symbols"/>
              <a:buChar char="●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01600" lvl="6" marL="2971800" marR="0" rtl="0" algn="l">
              <a:spcBef>
                <a:spcPts val="400"/>
              </a:spcBef>
              <a:spcAft>
                <a:spcPts val="0"/>
              </a:spcAft>
              <a:buClr>
                <a:srgbClr val="FF0066"/>
              </a:buClr>
              <a:buSzPct val="100000"/>
              <a:buFont typeface="Noto Sans Symbols"/>
              <a:buChar char="●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01600" lvl="7" marL="3429000" marR="0" rtl="0" algn="l">
              <a:spcBef>
                <a:spcPts val="400"/>
              </a:spcBef>
              <a:spcAft>
                <a:spcPts val="0"/>
              </a:spcAft>
              <a:buClr>
                <a:srgbClr val="FF0066"/>
              </a:buClr>
              <a:buSzPct val="100000"/>
              <a:buFont typeface="Noto Sans Symbols"/>
              <a:buChar char="●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01600" lvl="8" marL="3886200" marR="0" rtl="0" algn="l">
              <a:spcBef>
                <a:spcPts val="400"/>
              </a:spcBef>
              <a:spcAft>
                <a:spcPts val="0"/>
              </a:spcAft>
              <a:buClr>
                <a:srgbClr val="FF0066"/>
              </a:buClr>
              <a:buSzPct val="100000"/>
              <a:buFont typeface="Noto Sans Symbols"/>
              <a:buChar char="●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Shape 12"/>
          <p:cNvSpPr txBox="1"/>
          <p:nvPr>
            <p:ph idx="10" type="dt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ctr">
              <a:spcBef>
                <a:spcPts val="0"/>
              </a:spcBef>
              <a:spcAft>
                <a:spcPts val="0"/>
              </a:spcAft>
              <a:buNone/>
              <a:defRPr b="1" i="0" sz="16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ctr">
              <a:spcBef>
                <a:spcPts val="0"/>
              </a:spcBef>
              <a:spcAft>
                <a:spcPts val="0"/>
              </a:spcAft>
              <a:buNone/>
              <a:defRPr b="1" i="0" sz="16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ctr">
              <a:spcBef>
                <a:spcPts val="0"/>
              </a:spcBef>
              <a:spcAft>
                <a:spcPts val="0"/>
              </a:spcAft>
              <a:buNone/>
              <a:defRPr b="1" i="0" sz="16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ctr">
              <a:spcBef>
                <a:spcPts val="0"/>
              </a:spcBef>
              <a:spcAft>
                <a:spcPts val="0"/>
              </a:spcAft>
              <a:buNone/>
              <a:defRPr b="1" i="0" sz="16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1" i="0" sz="16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1" i="0" sz="16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1" i="0" sz="16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1" i="0" sz="16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ctr">
              <a:spcBef>
                <a:spcPts val="0"/>
              </a:spcBef>
              <a:spcAft>
                <a:spcPts val="0"/>
              </a:spcAft>
              <a:buNone/>
              <a:defRPr b="1" i="0" sz="16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ctr">
              <a:spcBef>
                <a:spcPts val="0"/>
              </a:spcBef>
              <a:spcAft>
                <a:spcPts val="0"/>
              </a:spcAft>
              <a:buNone/>
              <a:defRPr b="1" i="0" sz="16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ctr">
              <a:spcBef>
                <a:spcPts val="0"/>
              </a:spcBef>
              <a:spcAft>
                <a:spcPts val="0"/>
              </a:spcAft>
              <a:buNone/>
              <a:defRPr b="1" i="0" sz="16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ctr">
              <a:spcBef>
                <a:spcPts val="0"/>
              </a:spcBef>
              <a:spcAft>
                <a:spcPts val="0"/>
              </a:spcAft>
              <a:buNone/>
              <a:defRPr b="1" i="0" sz="16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1" i="0" sz="16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1" i="0" sz="16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1" i="0" sz="16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1" i="0" sz="16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2" type="sldNum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rIns="92075" tIns="4602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pt-BR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/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86" name="Shape 86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ct val="100000"/>
              <a:defRPr sz="1800">
                <a:solidFill>
                  <a:schemeClr val="lt2"/>
                </a:solidFill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87" name="Shape 87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r">
              <a:spcBef>
                <a:spcPts val="0"/>
              </a:spcBef>
              <a:buNone/>
            </a:pPr>
            <a:fld id="{00000000-1234-1234-1234-123412341234}" type="slidenum">
              <a:rPr lang="pt-BR" sz="1000">
                <a:solidFill>
                  <a:schemeClr val="lt2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png"/><Relationship Id="rId4" Type="http://schemas.openxmlformats.org/officeDocument/2006/relationships/image" Target="../media/image2.png"/><Relationship Id="rId5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png"/><Relationship Id="rId4" Type="http://schemas.openxmlformats.org/officeDocument/2006/relationships/image" Target="../media/image14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png"/><Relationship Id="rId4" Type="http://schemas.openxmlformats.org/officeDocument/2006/relationships/image" Target="../media/image1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9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9.png"/><Relationship Id="rId4" Type="http://schemas.openxmlformats.org/officeDocument/2006/relationships/image" Target="../media/image6.png"/><Relationship Id="rId5" Type="http://schemas.openxmlformats.org/officeDocument/2006/relationships/image" Target="../media/image18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9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9.png"/><Relationship Id="rId4" Type="http://schemas.openxmlformats.org/officeDocument/2006/relationships/image" Target="../media/image23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9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9.png"/><Relationship Id="rId4" Type="http://schemas.openxmlformats.org/officeDocument/2006/relationships/image" Target="../media/image15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9.png"/><Relationship Id="rId4" Type="http://schemas.openxmlformats.org/officeDocument/2006/relationships/image" Target="../media/image19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9.png"/><Relationship Id="rId4" Type="http://schemas.openxmlformats.org/officeDocument/2006/relationships/image" Target="../media/image22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9.png"/><Relationship Id="rId4" Type="http://schemas.openxmlformats.org/officeDocument/2006/relationships/image" Target="../media/image17.png"/><Relationship Id="rId5" Type="http://schemas.openxmlformats.org/officeDocument/2006/relationships/image" Target="../media/image16.png"/><Relationship Id="rId6" Type="http://schemas.openxmlformats.org/officeDocument/2006/relationships/image" Target="../media/image24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9.png"/><Relationship Id="rId4" Type="http://schemas.openxmlformats.org/officeDocument/2006/relationships/hyperlink" Target="http://www.das.inpe.br/ciaa/cd/index.htm" TargetMode="External"/><Relationship Id="rId5" Type="http://schemas.openxmlformats.org/officeDocument/2006/relationships/hyperlink" Target="https://pt.wikipedia.org/wiki/Inti_Raymi" TargetMode="Externa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9.png"/><Relationship Id="rId4" Type="http://schemas.openxmlformats.org/officeDocument/2006/relationships/image" Target="../media/image21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9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9.png"/><Relationship Id="rId4" Type="http://schemas.openxmlformats.org/officeDocument/2006/relationships/image" Target="../media/image20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Relationship Id="rId4" Type="http://schemas.openxmlformats.org/officeDocument/2006/relationships/image" Target="../media/image7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Relationship Id="rId4" Type="http://schemas.openxmlformats.org/officeDocument/2006/relationships/image" Target="../media/image10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Relationship Id="rId4" Type="http://schemas.openxmlformats.org/officeDocument/2006/relationships/image" Target="../media/image12.gif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Relationship Id="rId4" Type="http://schemas.openxmlformats.org/officeDocument/2006/relationships/image" Target="../media/image12.gif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/>
          <p:nvPr>
            <p:ph type="ctrTitle"/>
          </p:nvPr>
        </p:nvSpPr>
        <p:spPr>
          <a:xfrm>
            <a:off x="422550" y="2836050"/>
            <a:ext cx="8520600" cy="11859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pt-BR">
                <a:latin typeface="Times New Roman"/>
                <a:ea typeface="Times New Roman"/>
                <a:cs typeface="Times New Roman"/>
                <a:sym typeface="Times New Roman"/>
              </a:rPr>
              <a:t>O Solstício de Inverno</a:t>
            </a:r>
          </a:p>
        </p:txBody>
      </p:sp>
      <p:pic>
        <p:nvPicPr>
          <p:cNvPr id="134" name="Shape 1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03425" y="292602"/>
            <a:ext cx="2699700" cy="160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Shape 13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014799" y="190299"/>
            <a:ext cx="1523700" cy="1438800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Shape 136"/>
          <p:cNvSpPr/>
          <p:nvPr/>
        </p:nvSpPr>
        <p:spPr>
          <a:xfrm>
            <a:off x="6473902" y="1439256"/>
            <a:ext cx="2605499" cy="46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lang="pt-BR" sz="1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Centro de Divulgação da Astronomia</a:t>
            </a: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lang="pt-BR" sz="1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Observatório Dietrich Schiel</a:t>
            </a:r>
          </a:p>
        </p:txBody>
      </p:sp>
      <p:sp>
        <p:nvSpPr>
          <p:cNvPr id="137" name="Shape 137"/>
          <p:cNvSpPr txBox="1"/>
          <p:nvPr/>
        </p:nvSpPr>
        <p:spPr>
          <a:xfrm>
            <a:off x="4870300" y="3326066"/>
            <a:ext cx="6842100" cy="106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8" name="Shape 138"/>
          <p:cNvSpPr txBox="1"/>
          <p:nvPr/>
        </p:nvSpPr>
        <p:spPr>
          <a:xfrm>
            <a:off x="0" y="6596063"/>
            <a:ext cx="91440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0" lang="pt-BR" sz="1100" u="none" cap="none" strike="noStrike">
                <a:solidFill>
                  <a:srgbClr val="A3A3E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Imagem de fundo: </a:t>
            </a:r>
            <a:r>
              <a:rPr b="1" lang="pt-BR" sz="1100">
                <a:solidFill>
                  <a:srgbClr val="A3A3E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Escorpião (constelação de inverno)  data: 21 de junho de 2017 ás 01:24 h </a:t>
            </a:r>
            <a:r>
              <a:rPr b="1" i="0" lang="pt-BR" sz="1100" u="none" cap="none" strike="noStrike">
                <a:solidFill>
                  <a:srgbClr val="A3A3E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crédito: Stellarium</a:t>
            </a:r>
          </a:p>
        </p:txBody>
      </p:sp>
      <p:sp>
        <p:nvSpPr>
          <p:cNvPr id="139" name="Shape 139"/>
          <p:cNvSpPr txBox="1"/>
          <p:nvPr/>
        </p:nvSpPr>
        <p:spPr>
          <a:xfrm>
            <a:off x="5300800" y="4655900"/>
            <a:ext cx="3237600" cy="11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 sz="1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Raiena Barboza da Silva</a:t>
            </a:r>
          </a:p>
          <a:p>
            <a:pPr lvl="0">
              <a:spcBef>
                <a:spcPts val="0"/>
              </a:spcBef>
              <a:buNone/>
            </a:pPr>
            <a:r>
              <a:rPr lang="pt-BR" sz="1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raiena.silva@usp.br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Shape 318"/>
          <p:cNvSpPr/>
          <p:nvPr/>
        </p:nvSpPr>
        <p:spPr>
          <a:xfrm>
            <a:off x="1018459" y="196808"/>
            <a:ext cx="6861436" cy="6760582"/>
          </a:xfrm>
          <a:prstGeom prst="ellipse">
            <a:avLst/>
          </a:prstGeom>
          <a:gradFill>
            <a:gsLst>
              <a:gs pos="0">
                <a:srgbClr val="0066FF"/>
              </a:gs>
              <a:gs pos="50000">
                <a:srgbClr val="0000FF"/>
              </a:gs>
              <a:gs pos="100000">
                <a:srgbClr val="000000">
                  <a:alpha val="4705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66"/>
              </a:buClr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rgbClr val="FF00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Shape 319"/>
          <p:cNvSpPr/>
          <p:nvPr/>
        </p:nvSpPr>
        <p:spPr>
          <a:xfrm rot="2861338">
            <a:off x="2298313" y="1666262"/>
            <a:ext cx="4207067" cy="4207067"/>
          </a:xfrm>
          <a:prstGeom prst="ellipse">
            <a:avLst/>
          </a:prstGeom>
          <a:solidFill>
            <a:srgbClr val="0066FF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66"/>
              </a:buClr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rgbClr val="FF00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20" name="Shape 320"/>
          <p:cNvCxnSpPr/>
          <p:nvPr/>
        </p:nvCxnSpPr>
        <p:spPr>
          <a:xfrm>
            <a:off x="2295259" y="3778591"/>
            <a:ext cx="4235321" cy="29930"/>
          </a:xfrm>
          <a:prstGeom prst="straightConnector1">
            <a:avLst/>
          </a:prstGeom>
          <a:solidFill>
            <a:schemeClr val="accent1"/>
          </a:solidFill>
          <a:ln cap="flat" cmpd="sng" w="6350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21" name="Shape 321"/>
          <p:cNvCxnSpPr/>
          <p:nvPr/>
        </p:nvCxnSpPr>
        <p:spPr>
          <a:xfrm>
            <a:off x="2466746" y="2949599"/>
            <a:ext cx="3869999" cy="0"/>
          </a:xfrm>
          <a:prstGeom prst="straightConnector1">
            <a:avLst/>
          </a:prstGeom>
          <a:solidFill>
            <a:schemeClr val="accent1"/>
          </a:solidFill>
          <a:ln cap="flat" cmpd="sng" w="2540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22" name="Shape 322"/>
          <p:cNvCxnSpPr/>
          <p:nvPr/>
        </p:nvCxnSpPr>
        <p:spPr>
          <a:xfrm>
            <a:off x="2488910" y="4621941"/>
            <a:ext cx="3815999" cy="22768"/>
          </a:xfrm>
          <a:prstGeom prst="straightConnector1">
            <a:avLst/>
          </a:prstGeom>
          <a:solidFill>
            <a:schemeClr val="accent1"/>
          </a:solidFill>
          <a:ln cap="flat" cmpd="sng" w="2540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23" name="Shape 323"/>
          <p:cNvCxnSpPr/>
          <p:nvPr/>
        </p:nvCxnSpPr>
        <p:spPr>
          <a:xfrm>
            <a:off x="3577980" y="1836223"/>
            <a:ext cx="1655999" cy="0"/>
          </a:xfrm>
          <a:prstGeom prst="straightConnector1">
            <a:avLst/>
          </a:prstGeom>
          <a:solidFill>
            <a:schemeClr val="accent1"/>
          </a:solidFill>
          <a:ln cap="flat" cmpd="sng" w="2540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24" name="Shape 324"/>
          <p:cNvCxnSpPr/>
          <p:nvPr/>
        </p:nvCxnSpPr>
        <p:spPr>
          <a:xfrm>
            <a:off x="3563887" y="5698921"/>
            <a:ext cx="1655999" cy="0"/>
          </a:xfrm>
          <a:prstGeom prst="straightConnector1">
            <a:avLst/>
          </a:prstGeom>
          <a:solidFill>
            <a:schemeClr val="accent1"/>
          </a:solidFill>
          <a:ln cap="flat" cmpd="sng" w="2540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25" name="Shape 325"/>
          <p:cNvSpPr txBox="1"/>
          <p:nvPr/>
        </p:nvSpPr>
        <p:spPr>
          <a:xfrm>
            <a:off x="107504" y="1588207"/>
            <a:ext cx="4176464" cy="4001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lang="pt-BR" sz="2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Círculo Polar Ártico</a:t>
            </a:r>
          </a:p>
        </p:txBody>
      </p:sp>
      <p:sp>
        <p:nvSpPr>
          <p:cNvPr id="326" name="Shape 326"/>
          <p:cNvSpPr txBox="1"/>
          <p:nvPr/>
        </p:nvSpPr>
        <p:spPr>
          <a:xfrm>
            <a:off x="-78376" y="5476639"/>
            <a:ext cx="4176464" cy="4001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lang="pt-BR" sz="2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Círculo Polar Antártico</a:t>
            </a:r>
          </a:p>
        </p:txBody>
      </p:sp>
      <p:sp>
        <p:nvSpPr>
          <p:cNvPr id="327" name="Shape 327"/>
          <p:cNvSpPr/>
          <p:nvPr/>
        </p:nvSpPr>
        <p:spPr>
          <a:xfrm>
            <a:off x="2278433" y="1667123"/>
            <a:ext cx="4208399" cy="4208399"/>
          </a:xfrm>
          <a:prstGeom prst="chord">
            <a:avLst>
              <a:gd fmla="val 4023330" name="adj1"/>
              <a:gd fmla="val 6777930" name="adj2"/>
            </a:avLst>
          </a:prstGeom>
          <a:solidFill>
            <a:schemeClr val="lt1">
              <a:alpha val="52941"/>
            </a:schemeClr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66"/>
              </a:buClr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rgbClr val="FF00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8" name="Shape 328"/>
          <p:cNvSpPr/>
          <p:nvPr/>
        </p:nvSpPr>
        <p:spPr>
          <a:xfrm rot="10800000">
            <a:off x="2273426" y="1664376"/>
            <a:ext cx="4208399" cy="4208399"/>
          </a:xfrm>
          <a:prstGeom prst="chord">
            <a:avLst>
              <a:gd fmla="val 4045704" name="adj1"/>
              <a:gd fmla="val 6777930" name="adj2"/>
            </a:avLst>
          </a:prstGeom>
          <a:solidFill>
            <a:schemeClr val="lt1">
              <a:alpha val="52941"/>
            </a:schemeClr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66"/>
              </a:buClr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rgbClr val="FF00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" name="Shape 329"/>
          <p:cNvSpPr txBox="1"/>
          <p:nvPr/>
        </p:nvSpPr>
        <p:spPr>
          <a:xfrm>
            <a:off x="2834283" y="5938830"/>
            <a:ext cx="3240359" cy="4001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lang="pt-BR" sz="2000">
                <a:solidFill>
                  <a:srgbClr val="00B0F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Calota Polar Antártica</a:t>
            </a:r>
          </a:p>
        </p:txBody>
      </p:sp>
      <p:sp>
        <p:nvSpPr>
          <p:cNvPr id="330" name="Shape 330"/>
          <p:cNvSpPr txBox="1"/>
          <p:nvPr/>
        </p:nvSpPr>
        <p:spPr>
          <a:xfrm>
            <a:off x="2771800" y="1146233"/>
            <a:ext cx="3240359" cy="4001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lang="pt-BR" sz="2000">
                <a:solidFill>
                  <a:srgbClr val="00B0F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Calota Polar Ártica</a:t>
            </a:r>
          </a:p>
        </p:txBody>
      </p:sp>
      <p:cxnSp>
        <p:nvCxnSpPr>
          <p:cNvPr id="331" name="Shape 331"/>
          <p:cNvCxnSpPr/>
          <p:nvPr/>
        </p:nvCxnSpPr>
        <p:spPr>
          <a:xfrm rot="10800000">
            <a:off x="6552352" y="3797660"/>
            <a:ext cx="1187999" cy="0"/>
          </a:xfrm>
          <a:prstGeom prst="straightConnector1">
            <a:avLst/>
          </a:prstGeom>
          <a:solidFill>
            <a:schemeClr val="accent1"/>
          </a:solidFill>
          <a:ln cap="flat" cmpd="sng" w="82550">
            <a:solidFill>
              <a:srgbClr val="FFFF00"/>
            </a:solidFill>
            <a:prstDash val="solid"/>
            <a:round/>
            <a:headEnd len="med" w="med" type="none"/>
            <a:tailEnd len="lg" w="lg" type="stealth"/>
          </a:ln>
        </p:spPr>
      </p:cxnSp>
      <p:cxnSp>
        <p:nvCxnSpPr>
          <p:cNvPr id="332" name="Shape 332"/>
          <p:cNvCxnSpPr/>
          <p:nvPr/>
        </p:nvCxnSpPr>
        <p:spPr>
          <a:xfrm rot="9420000">
            <a:off x="6333307" y="2699478"/>
            <a:ext cx="1188000" cy="0"/>
          </a:xfrm>
          <a:prstGeom prst="straightConnector1">
            <a:avLst/>
          </a:prstGeom>
          <a:solidFill>
            <a:schemeClr val="accent1"/>
          </a:solidFill>
          <a:ln cap="flat" cmpd="sng" w="82550">
            <a:solidFill>
              <a:srgbClr val="FFFF00"/>
            </a:solidFill>
            <a:prstDash val="solid"/>
            <a:round/>
            <a:headEnd len="med" w="med" type="none"/>
            <a:tailEnd len="lg" w="lg" type="stealth"/>
          </a:ln>
        </p:spPr>
      </p:cxnSp>
      <p:cxnSp>
        <p:nvCxnSpPr>
          <p:cNvPr id="333" name="Shape 333"/>
          <p:cNvCxnSpPr/>
          <p:nvPr/>
        </p:nvCxnSpPr>
        <p:spPr>
          <a:xfrm rot="-9420000">
            <a:off x="6304512" y="4875108"/>
            <a:ext cx="1188000" cy="0"/>
          </a:xfrm>
          <a:prstGeom prst="straightConnector1">
            <a:avLst/>
          </a:prstGeom>
          <a:solidFill>
            <a:schemeClr val="accent1"/>
          </a:solidFill>
          <a:ln cap="flat" cmpd="sng" w="82550">
            <a:solidFill>
              <a:srgbClr val="FFFF00"/>
            </a:solidFill>
            <a:prstDash val="solid"/>
            <a:round/>
            <a:headEnd len="med" w="med" type="none"/>
            <a:tailEnd len="lg" w="lg" type="stealth"/>
          </a:ln>
        </p:spPr>
      </p:cxnSp>
      <p:grpSp>
        <p:nvGrpSpPr>
          <p:cNvPr id="334" name="Shape 334"/>
          <p:cNvGrpSpPr/>
          <p:nvPr/>
        </p:nvGrpSpPr>
        <p:grpSpPr>
          <a:xfrm>
            <a:off x="7231467" y="1651753"/>
            <a:ext cx="1257279" cy="1309461"/>
            <a:chOff x="7618447" y="2832375"/>
            <a:chExt cx="864095" cy="899959"/>
          </a:xfrm>
        </p:grpSpPr>
        <p:grpSp>
          <p:nvGrpSpPr>
            <p:cNvPr id="335" name="Shape 335"/>
            <p:cNvGrpSpPr/>
            <p:nvPr/>
          </p:nvGrpSpPr>
          <p:grpSpPr>
            <a:xfrm>
              <a:off x="7781428" y="3005335"/>
              <a:ext cx="534987" cy="546100"/>
              <a:chOff x="5090" y="4425"/>
              <a:chExt cx="842" cy="860"/>
            </a:xfrm>
          </p:grpSpPr>
          <p:sp>
            <p:nvSpPr>
              <p:cNvPr id="336" name="Shape 336"/>
              <p:cNvSpPr/>
              <p:nvPr/>
            </p:nvSpPr>
            <p:spPr>
              <a:xfrm>
                <a:off x="5090" y="4425"/>
                <a:ext cx="842" cy="860"/>
              </a:xfrm>
              <a:prstGeom prst="star16">
                <a:avLst>
                  <a:gd fmla="val 37500" name="adj"/>
                </a:avLst>
              </a:prstGeom>
              <a:solidFill>
                <a:srgbClr val="FFC000"/>
              </a:solidFill>
              <a:ln cap="flat" cmpd="sng" w="9525">
                <a:solidFill>
                  <a:srgbClr val="000000"/>
                </a:solidFill>
                <a:prstDash val="solid"/>
                <a:miter/>
                <a:headEnd len="med" w="med" type="none"/>
                <a:tailEnd len="med" w="med" type="none"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1600">
                  <a:solidFill>
                    <a:srgbClr val="FF0066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7" name="Shape 337"/>
              <p:cNvSpPr/>
              <p:nvPr/>
            </p:nvSpPr>
            <p:spPr>
              <a:xfrm>
                <a:off x="5265" y="4611"/>
                <a:ext cx="495" cy="487"/>
              </a:xfrm>
              <a:prstGeom prst="ellipse">
                <a:avLst/>
              </a:prstGeom>
              <a:solidFill>
                <a:srgbClr val="FFFF00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1600">
                  <a:solidFill>
                    <a:srgbClr val="FF0066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8" name="Shape 338"/>
              <p:cNvSpPr/>
              <p:nvPr/>
            </p:nvSpPr>
            <p:spPr>
              <a:xfrm flipH="1" rot="-10554863">
                <a:off x="5411" y="4855"/>
                <a:ext cx="200" cy="142"/>
              </a:xfrm>
              <a:custGeom>
                <a:pathLst>
                  <a:path extrusionOk="0" fill="none" h="120000" w="120000">
                    <a:moveTo>
                      <a:pt x="-7" y="0"/>
                    </a:moveTo>
                    <a:cubicBezTo>
                      <a:pt x="45464" y="0"/>
                      <a:pt x="88903" y="13733"/>
                      <a:pt x="119992" y="37938"/>
                    </a:cubicBezTo>
                  </a:path>
                  <a:path extrusionOk="0" h="120000" w="120000">
                    <a:moveTo>
                      <a:pt x="-7" y="0"/>
                    </a:moveTo>
                    <a:cubicBezTo>
                      <a:pt x="45464" y="0"/>
                      <a:pt x="88903" y="13733"/>
                      <a:pt x="119992" y="37938"/>
                    </a:cubicBezTo>
                    <a:lnTo>
                      <a:pt x="0" y="120000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1600">
                  <a:solidFill>
                    <a:srgbClr val="FF0066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9" name="Shape 339"/>
              <p:cNvSpPr/>
              <p:nvPr/>
            </p:nvSpPr>
            <p:spPr>
              <a:xfrm>
                <a:off x="5306" y="4797"/>
                <a:ext cx="183" cy="88"/>
              </a:xfrm>
              <a:prstGeom prst="ellipse">
                <a:avLst/>
              </a:prstGeom>
              <a:solidFill>
                <a:srgbClr val="000000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1600">
                  <a:solidFill>
                    <a:srgbClr val="FF0066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0" name="Shape 340"/>
              <p:cNvSpPr/>
              <p:nvPr/>
            </p:nvSpPr>
            <p:spPr>
              <a:xfrm>
                <a:off x="5536" y="4797"/>
                <a:ext cx="183" cy="88"/>
              </a:xfrm>
              <a:prstGeom prst="ellipse">
                <a:avLst/>
              </a:prstGeom>
              <a:solidFill>
                <a:srgbClr val="000000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1600">
                  <a:solidFill>
                    <a:srgbClr val="FF0066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341" name="Shape 341"/>
              <p:cNvCxnSpPr/>
              <p:nvPr/>
            </p:nvCxnSpPr>
            <p:spPr>
              <a:xfrm>
                <a:off x="5265" y="4811"/>
                <a:ext cx="495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sp>
          <p:nvSpPr>
            <p:cNvPr id="342" name="Shape 342"/>
            <p:cNvSpPr/>
            <p:nvPr/>
          </p:nvSpPr>
          <p:spPr>
            <a:xfrm>
              <a:off x="7618447" y="2832375"/>
              <a:ext cx="864095" cy="899959"/>
            </a:xfrm>
            <a:prstGeom prst="ellipse">
              <a:avLst/>
            </a:prstGeom>
            <a:gradFill>
              <a:gsLst>
                <a:gs pos="0">
                  <a:srgbClr val="FFFFFF">
                    <a:alpha val="0"/>
                  </a:srgbClr>
                </a:gs>
                <a:gs pos="7000">
                  <a:srgbClr val="FFFFFF">
                    <a:alpha val="0"/>
                  </a:srgbClr>
                </a:gs>
                <a:gs pos="42000">
                  <a:srgbClr val="FFFFCC">
                    <a:alpha val="84705"/>
                  </a:srgbClr>
                </a:gs>
                <a:gs pos="100000">
                  <a:srgbClr val="000000">
                    <a:alpha val="196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66"/>
                </a:buClr>
                <a:buFont typeface="Arial"/>
                <a:buNone/>
              </a:pPr>
              <a:r>
                <a:t/>
              </a:r>
              <a:endParaRPr b="1" i="0" sz="16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43" name="Shape 343"/>
          <p:cNvGrpSpPr/>
          <p:nvPr/>
        </p:nvGrpSpPr>
        <p:grpSpPr>
          <a:xfrm>
            <a:off x="7530823" y="3130519"/>
            <a:ext cx="1257279" cy="1309461"/>
            <a:chOff x="7618447" y="2832375"/>
            <a:chExt cx="864095" cy="899959"/>
          </a:xfrm>
        </p:grpSpPr>
        <p:grpSp>
          <p:nvGrpSpPr>
            <p:cNvPr id="344" name="Shape 344"/>
            <p:cNvGrpSpPr/>
            <p:nvPr/>
          </p:nvGrpSpPr>
          <p:grpSpPr>
            <a:xfrm>
              <a:off x="7781428" y="3005335"/>
              <a:ext cx="534987" cy="546100"/>
              <a:chOff x="5090" y="4425"/>
              <a:chExt cx="842" cy="860"/>
            </a:xfrm>
          </p:grpSpPr>
          <p:sp>
            <p:nvSpPr>
              <p:cNvPr id="345" name="Shape 345"/>
              <p:cNvSpPr/>
              <p:nvPr/>
            </p:nvSpPr>
            <p:spPr>
              <a:xfrm>
                <a:off x="5090" y="4425"/>
                <a:ext cx="842" cy="860"/>
              </a:xfrm>
              <a:prstGeom prst="star16">
                <a:avLst>
                  <a:gd fmla="val 37500" name="adj"/>
                </a:avLst>
              </a:prstGeom>
              <a:solidFill>
                <a:srgbClr val="FFC000"/>
              </a:solidFill>
              <a:ln cap="flat" cmpd="sng" w="9525">
                <a:solidFill>
                  <a:srgbClr val="000000"/>
                </a:solidFill>
                <a:prstDash val="solid"/>
                <a:miter/>
                <a:headEnd len="med" w="med" type="none"/>
                <a:tailEnd len="med" w="med" type="none"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1600">
                  <a:solidFill>
                    <a:srgbClr val="FF0066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6" name="Shape 346"/>
              <p:cNvSpPr/>
              <p:nvPr/>
            </p:nvSpPr>
            <p:spPr>
              <a:xfrm>
                <a:off x="5265" y="4611"/>
                <a:ext cx="495" cy="487"/>
              </a:xfrm>
              <a:prstGeom prst="ellipse">
                <a:avLst/>
              </a:prstGeom>
              <a:solidFill>
                <a:srgbClr val="FFFF00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1600">
                  <a:solidFill>
                    <a:srgbClr val="FF0066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7" name="Shape 347"/>
              <p:cNvSpPr/>
              <p:nvPr/>
            </p:nvSpPr>
            <p:spPr>
              <a:xfrm flipH="1" rot="-10554863">
                <a:off x="5411" y="4855"/>
                <a:ext cx="200" cy="142"/>
              </a:xfrm>
              <a:custGeom>
                <a:pathLst>
                  <a:path extrusionOk="0" fill="none" h="120000" w="120000">
                    <a:moveTo>
                      <a:pt x="-7" y="0"/>
                    </a:moveTo>
                    <a:cubicBezTo>
                      <a:pt x="45464" y="0"/>
                      <a:pt x="88903" y="13733"/>
                      <a:pt x="119992" y="37938"/>
                    </a:cubicBezTo>
                  </a:path>
                  <a:path extrusionOk="0" h="120000" w="120000">
                    <a:moveTo>
                      <a:pt x="-7" y="0"/>
                    </a:moveTo>
                    <a:cubicBezTo>
                      <a:pt x="45464" y="0"/>
                      <a:pt x="88903" y="13733"/>
                      <a:pt x="119992" y="37938"/>
                    </a:cubicBezTo>
                    <a:lnTo>
                      <a:pt x="0" y="120000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1600">
                  <a:solidFill>
                    <a:srgbClr val="FF0066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8" name="Shape 348"/>
              <p:cNvSpPr/>
              <p:nvPr/>
            </p:nvSpPr>
            <p:spPr>
              <a:xfrm>
                <a:off x="5306" y="4797"/>
                <a:ext cx="183" cy="88"/>
              </a:xfrm>
              <a:prstGeom prst="ellipse">
                <a:avLst/>
              </a:prstGeom>
              <a:solidFill>
                <a:srgbClr val="000000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1600">
                  <a:solidFill>
                    <a:srgbClr val="FF0066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9" name="Shape 349"/>
              <p:cNvSpPr/>
              <p:nvPr/>
            </p:nvSpPr>
            <p:spPr>
              <a:xfrm>
                <a:off x="5536" y="4797"/>
                <a:ext cx="183" cy="88"/>
              </a:xfrm>
              <a:prstGeom prst="ellipse">
                <a:avLst/>
              </a:prstGeom>
              <a:solidFill>
                <a:srgbClr val="000000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1600">
                  <a:solidFill>
                    <a:srgbClr val="FF0066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350" name="Shape 350"/>
              <p:cNvCxnSpPr/>
              <p:nvPr/>
            </p:nvCxnSpPr>
            <p:spPr>
              <a:xfrm>
                <a:off x="5265" y="4811"/>
                <a:ext cx="495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sp>
          <p:nvSpPr>
            <p:cNvPr id="351" name="Shape 351"/>
            <p:cNvSpPr/>
            <p:nvPr/>
          </p:nvSpPr>
          <p:spPr>
            <a:xfrm>
              <a:off x="7618447" y="2832375"/>
              <a:ext cx="864095" cy="899959"/>
            </a:xfrm>
            <a:prstGeom prst="ellipse">
              <a:avLst/>
            </a:prstGeom>
            <a:gradFill>
              <a:gsLst>
                <a:gs pos="0">
                  <a:srgbClr val="FFFFFF">
                    <a:alpha val="0"/>
                  </a:srgbClr>
                </a:gs>
                <a:gs pos="7000">
                  <a:srgbClr val="FFFFFF">
                    <a:alpha val="0"/>
                  </a:srgbClr>
                </a:gs>
                <a:gs pos="42000">
                  <a:srgbClr val="FFFFCC">
                    <a:alpha val="84705"/>
                  </a:srgbClr>
                </a:gs>
                <a:gs pos="100000">
                  <a:srgbClr val="000000">
                    <a:alpha val="196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66"/>
                </a:buClr>
                <a:buFont typeface="Arial"/>
                <a:buNone/>
              </a:pPr>
              <a:r>
                <a:t/>
              </a:r>
              <a:endParaRPr b="1" i="0" sz="16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52" name="Shape 352"/>
          <p:cNvSpPr/>
          <p:nvPr/>
        </p:nvSpPr>
        <p:spPr>
          <a:xfrm flipH="1" rot="10800000">
            <a:off x="2288250" y="1657121"/>
            <a:ext cx="4206601" cy="4227632"/>
          </a:xfrm>
          <a:prstGeom prst="chord">
            <a:avLst>
              <a:gd fmla="val 5409229" name="adj1"/>
              <a:gd fmla="val 16201961" name="adj2"/>
            </a:avLst>
          </a:prstGeom>
          <a:solidFill>
            <a:schemeClr val="dk1">
              <a:alpha val="62745"/>
            </a:schemeClr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66"/>
              </a:buClr>
              <a:buFont typeface="Arial"/>
              <a:buNone/>
            </a:pPr>
            <a:r>
              <a:t/>
            </a:r>
            <a:endParaRPr b="0" i="0" sz="6000" u="none" cap="none" strike="noStrike">
              <a:solidFill>
                <a:srgbClr val="FF006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353" name="Shape 353"/>
          <p:cNvGrpSpPr/>
          <p:nvPr/>
        </p:nvGrpSpPr>
        <p:grpSpPr>
          <a:xfrm>
            <a:off x="7199827" y="4611546"/>
            <a:ext cx="1257279" cy="1309461"/>
            <a:chOff x="7618447" y="2832375"/>
            <a:chExt cx="864095" cy="899959"/>
          </a:xfrm>
        </p:grpSpPr>
        <p:grpSp>
          <p:nvGrpSpPr>
            <p:cNvPr id="354" name="Shape 354"/>
            <p:cNvGrpSpPr/>
            <p:nvPr/>
          </p:nvGrpSpPr>
          <p:grpSpPr>
            <a:xfrm>
              <a:off x="7781428" y="3005335"/>
              <a:ext cx="534987" cy="546100"/>
              <a:chOff x="5090" y="4425"/>
              <a:chExt cx="842" cy="860"/>
            </a:xfrm>
          </p:grpSpPr>
          <p:sp>
            <p:nvSpPr>
              <p:cNvPr id="355" name="Shape 355"/>
              <p:cNvSpPr/>
              <p:nvPr/>
            </p:nvSpPr>
            <p:spPr>
              <a:xfrm>
                <a:off x="5090" y="4425"/>
                <a:ext cx="842" cy="860"/>
              </a:xfrm>
              <a:prstGeom prst="star16">
                <a:avLst>
                  <a:gd fmla="val 37500" name="adj"/>
                </a:avLst>
              </a:prstGeom>
              <a:solidFill>
                <a:srgbClr val="FFC000"/>
              </a:solidFill>
              <a:ln cap="flat" cmpd="sng" w="9525">
                <a:solidFill>
                  <a:srgbClr val="000000"/>
                </a:solidFill>
                <a:prstDash val="solid"/>
                <a:miter/>
                <a:headEnd len="med" w="med" type="none"/>
                <a:tailEnd len="med" w="med" type="none"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1600">
                  <a:solidFill>
                    <a:srgbClr val="FF0066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6" name="Shape 356"/>
              <p:cNvSpPr/>
              <p:nvPr/>
            </p:nvSpPr>
            <p:spPr>
              <a:xfrm>
                <a:off x="5265" y="4611"/>
                <a:ext cx="495" cy="487"/>
              </a:xfrm>
              <a:prstGeom prst="ellipse">
                <a:avLst/>
              </a:prstGeom>
              <a:solidFill>
                <a:srgbClr val="FFFF00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1600">
                  <a:solidFill>
                    <a:srgbClr val="FF0066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7" name="Shape 357"/>
              <p:cNvSpPr/>
              <p:nvPr/>
            </p:nvSpPr>
            <p:spPr>
              <a:xfrm flipH="1" rot="-10554863">
                <a:off x="5411" y="4855"/>
                <a:ext cx="200" cy="142"/>
              </a:xfrm>
              <a:custGeom>
                <a:pathLst>
                  <a:path extrusionOk="0" fill="none" h="120000" w="120000">
                    <a:moveTo>
                      <a:pt x="-7" y="0"/>
                    </a:moveTo>
                    <a:cubicBezTo>
                      <a:pt x="45464" y="0"/>
                      <a:pt x="88903" y="13733"/>
                      <a:pt x="119992" y="37938"/>
                    </a:cubicBezTo>
                  </a:path>
                  <a:path extrusionOk="0" h="120000" w="120000">
                    <a:moveTo>
                      <a:pt x="-7" y="0"/>
                    </a:moveTo>
                    <a:cubicBezTo>
                      <a:pt x="45464" y="0"/>
                      <a:pt x="88903" y="13733"/>
                      <a:pt x="119992" y="37938"/>
                    </a:cubicBezTo>
                    <a:lnTo>
                      <a:pt x="0" y="120000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1600">
                  <a:solidFill>
                    <a:srgbClr val="FF0066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8" name="Shape 358"/>
              <p:cNvSpPr/>
              <p:nvPr/>
            </p:nvSpPr>
            <p:spPr>
              <a:xfrm>
                <a:off x="5306" y="4797"/>
                <a:ext cx="183" cy="88"/>
              </a:xfrm>
              <a:prstGeom prst="ellipse">
                <a:avLst/>
              </a:prstGeom>
              <a:solidFill>
                <a:srgbClr val="000000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1600">
                  <a:solidFill>
                    <a:srgbClr val="FF0066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9" name="Shape 359"/>
              <p:cNvSpPr/>
              <p:nvPr/>
            </p:nvSpPr>
            <p:spPr>
              <a:xfrm>
                <a:off x="5536" y="4797"/>
                <a:ext cx="183" cy="88"/>
              </a:xfrm>
              <a:prstGeom prst="ellipse">
                <a:avLst/>
              </a:prstGeom>
              <a:solidFill>
                <a:srgbClr val="000000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1600">
                  <a:solidFill>
                    <a:srgbClr val="FF0066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360" name="Shape 360"/>
              <p:cNvCxnSpPr/>
              <p:nvPr/>
            </p:nvCxnSpPr>
            <p:spPr>
              <a:xfrm>
                <a:off x="5265" y="4811"/>
                <a:ext cx="495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sp>
          <p:nvSpPr>
            <p:cNvPr id="361" name="Shape 361"/>
            <p:cNvSpPr/>
            <p:nvPr/>
          </p:nvSpPr>
          <p:spPr>
            <a:xfrm>
              <a:off x="7618447" y="2832375"/>
              <a:ext cx="864095" cy="899959"/>
            </a:xfrm>
            <a:prstGeom prst="ellipse">
              <a:avLst/>
            </a:prstGeom>
            <a:gradFill>
              <a:gsLst>
                <a:gs pos="0">
                  <a:srgbClr val="FFFFFF">
                    <a:alpha val="0"/>
                  </a:srgbClr>
                </a:gs>
                <a:gs pos="7000">
                  <a:srgbClr val="FFFFFF">
                    <a:alpha val="0"/>
                  </a:srgbClr>
                </a:gs>
                <a:gs pos="42000">
                  <a:srgbClr val="FFFFCC">
                    <a:alpha val="84705"/>
                  </a:srgbClr>
                </a:gs>
                <a:gs pos="100000">
                  <a:srgbClr val="000000">
                    <a:alpha val="196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66"/>
                </a:buClr>
                <a:buFont typeface="Arial"/>
                <a:buNone/>
              </a:pPr>
              <a:r>
                <a:t/>
              </a:r>
              <a:endParaRPr b="1" i="0" sz="16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62" name="Shape 362"/>
          <p:cNvSpPr/>
          <p:nvPr/>
        </p:nvSpPr>
        <p:spPr>
          <a:xfrm flipH="1" rot="9420000">
            <a:off x="2296366" y="1661964"/>
            <a:ext cx="4206601" cy="4227632"/>
          </a:xfrm>
          <a:prstGeom prst="chord">
            <a:avLst>
              <a:gd fmla="val 5409229" name="adj1"/>
              <a:gd fmla="val 16201961" name="adj2"/>
            </a:avLst>
          </a:prstGeom>
          <a:solidFill>
            <a:schemeClr val="dk1">
              <a:alpha val="62745"/>
            </a:schemeClr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66"/>
              </a:buClr>
              <a:buFont typeface="Arial"/>
              <a:buNone/>
            </a:pPr>
            <a:r>
              <a:t/>
            </a:r>
            <a:endParaRPr b="0" i="0" sz="6000" u="none" cap="none" strike="noStrike">
              <a:solidFill>
                <a:srgbClr val="FF006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63" name="Shape 363"/>
          <p:cNvSpPr/>
          <p:nvPr/>
        </p:nvSpPr>
        <p:spPr>
          <a:xfrm flipH="1" rot="-9420000">
            <a:off x="2289911" y="1653872"/>
            <a:ext cx="4206601" cy="4227632"/>
          </a:xfrm>
          <a:prstGeom prst="chord">
            <a:avLst>
              <a:gd fmla="val 5409229" name="adj1"/>
              <a:gd fmla="val 16201961" name="adj2"/>
            </a:avLst>
          </a:prstGeom>
          <a:solidFill>
            <a:schemeClr val="dk1">
              <a:alpha val="62745"/>
            </a:schemeClr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66"/>
              </a:buClr>
              <a:buFont typeface="Arial"/>
              <a:buNone/>
            </a:pPr>
            <a:r>
              <a:t/>
            </a:r>
            <a:endParaRPr b="0" i="0" sz="6000" u="none" cap="none" strike="noStrike">
              <a:solidFill>
                <a:srgbClr val="FF006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64" name="Shape 364"/>
          <p:cNvSpPr txBox="1"/>
          <p:nvPr/>
        </p:nvSpPr>
        <p:spPr>
          <a:xfrm>
            <a:off x="2411759" y="2554455"/>
            <a:ext cx="4176464" cy="4001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lang="pt-BR" sz="2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Trópico de Câncer</a:t>
            </a:r>
          </a:p>
        </p:txBody>
      </p:sp>
      <p:sp>
        <p:nvSpPr>
          <p:cNvPr id="365" name="Shape 365"/>
          <p:cNvSpPr txBox="1"/>
          <p:nvPr/>
        </p:nvSpPr>
        <p:spPr>
          <a:xfrm>
            <a:off x="2339751" y="4242576"/>
            <a:ext cx="4176464" cy="4001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lang="pt-BR" sz="2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Trópico de Capricórnio</a:t>
            </a:r>
          </a:p>
        </p:txBody>
      </p:sp>
      <p:sp>
        <p:nvSpPr>
          <p:cNvPr id="366" name="Shape 366"/>
          <p:cNvSpPr txBox="1"/>
          <p:nvPr/>
        </p:nvSpPr>
        <p:spPr>
          <a:xfrm>
            <a:off x="2411759" y="3378480"/>
            <a:ext cx="4176464" cy="4001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lang="pt-BR" sz="2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Equador</a:t>
            </a:r>
          </a:p>
        </p:txBody>
      </p:sp>
      <p:sp>
        <p:nvSpPr>
          <p:cNvPr id="367" name="Shape 367"/>
          <p:cNvSpPr txBox="1"/>
          <p:nvPr>
            <p:ph type="title"/>
          </p:nvPr>
        </p:nvSpPr>
        <p:spPr>
          <a:xfrm>
            <a:off x="0" y="-18255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rIns="92075" tIns="460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0" lang="pt-BR" sz="4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Visão geocêntrica</a:t>
            </a:r>
          </a:p>
        </p:txBody>
      </p:sp>
      <p:sp>
        <p:nvSpPr>
          <p:cNvPr id="368" name="Shape 368"/>
          <p:cNvSpPr txBox="1"/>
          <p:nvPr/>
        </p:nvSpPr>
        <p:spPr>
          <a:xfrm>
            <a:off x="6588224" y="1588729"/>
            <a:ext cx="2448271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lang="pt-BR" sz="16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solstício de junho</a:t>
            </a:r>
          </a:p>
        </p:txBody>
      </p:sp>
      <p:sp>
        <p:nvSpPr>
          <p:cNvPr id="369" name="Shape 369"/>
          <p:cNvSpPr txBox="1"/>
          <p:nvPr/>
        </p:nvSpPr>
        <p:spPr>
          <a:xfrm>
            <a:off x="6660232" y="5693185"/>
            <a:ext cx="2448271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lang="pt-BR" sz="16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solstício de dezembro</a:t>
            </a:r>
          </a:p>
        </p:txBody>
      </p:sp>
      <p:sp>
        <p:nvSpPr>
          <p:cNvPr id="370" name="Shape 370"/>
          <p:cNvSpPr txBox="1"/>
          <p:nvPr/>
        </p:nvSpPr>
        <p:spPr>
          <a:xfrm>
            <a:off x="6911752" y="2996951"/>
            <a:ext cx="2268760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lang="pt-BR" sz="16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equinócio de março</a:t>
            </a:r>
          </a:p>
        </p:txBody>
      </p:sp>
      <p:sp>
        <p:nvSpPr>
          <p:cNvPr id="371" name="Shape 371"/>
          <p:cNvSpPr txBox="1"/>
          <p:nvPr/>
        </p:nvSpPr>
        <p:spPr>
          <a:xfrm>
            <a:off x="6651847" y="4170566"/>
            <a:ext cx="2528663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lang="pt-BR" sz="16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equinócio de setembro</a:t>
            </a:r>
          </a:p>
        </p:txBody>
      </p:sp>
      <p:sp>
        <p:nvSpPr>
          <p:cNvPr id="372" name="Shape 372"/>
          <p:cNvSpPr txBox="1"/>
          <p:nvPr/>
        </p:nvSpPr>
        <p:spPr>
          <a:xfrm>
            <a:off x="0" y="6525344"/>
            <a:ext cx="93966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lang="pt-BR" sz="1200">
                <a:solidFill>
                  <a:srgbClr val="ACACE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Crédito: André Luiz da Silva/CDA/CDCC/USP </a:t>
            </a:r>
          </a:p>
        </p:txBody>
      </p:sp>
      <p:sp>
        <p:nvSpPr>
          <p:cNvPr id="373" name="Shape 373"/>
          <p:cNvSpPr txBox="1"/>
          <p:nvPr/>
        </p:nvSpPr>
        <p:spPr>
          <a:xfrm>
            <a:off x="5868144" y="6457889"/>
            <a:ext cx="3240300" cy="4001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lang="pt-BR" sz="200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Figura fora de escala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0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00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0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0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0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0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00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0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0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00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0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0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Shape 379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analema.jpg" id="380" name="Shape 38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0" cy="68580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Shape 385"/>
          <p:cNvSpPr txBox="1"/>
          <p:nvPr>
            <p:ph type="title"/>
          </p:nvPr>
        </p:nvSpPr>
        <p:spPr>
          <a:xfrm>
            <a:off x="323528" y="980728"/>
            <a:ext cx="8352900" cy="1142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rIns="92075" tIns="460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0" lang="pt-BR" sz="4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Trajetórias diurnas do Sol em locais intertropicais </a:t>
            </a:r>
            <a:br>
              <a:rPr b="1" i="0" lang="pt-BR" sz="4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b="1" i="0" lang="pt-BR" sz="4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(o caso de São Carlos)</a:t>
            </a:r>
            <a:br>
              <a:rPr b="0" i="0" lang="pt-BR" sz="4400" u="none" cap="none" strike="noStrike">
                <a:solidFill>
                  <a:srgbClr val="A3A3E9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</a:p>
        </p:txBody>
      </p:sp>
      <p:pic>
        <p:nvPicPr>
          <p:cNvPr descr="C:\Users\ANDRE\Documents\1-OBSERVATÓRIO\1-ATIVIDADES\4-Minicursos\minicursos-2015\1-minicurso-IA-prim-sem-2015\apresentacoes\aula-2-Astrometria-e-estacoes-do-ano\zonas-climaticas.png" id="386" name="Shape 386"/>
          <p:cNvPicPr preferRelativeResize="0"/>
          <p:nvPr/>
        </p:nvPicPr>
        <p:blipFill rotWithShape="1">
          <a:blip r:embed="rId4">
            <a:alphaModFix/>
          </a:blip>
          <a:srcRect b="11551" l="22447" r="11415" t="11025"/>
          <a:stretch/>
        </p:blipFill>
        <p:spPr>
          <a:xfrm>
            <a:off x="2671165" y="3087392"/>
            <a:ext cx="3657600" cy="3211500"/>
          </a:xfrm>
          <a:prstGeom prst="rect">
            <a:avLst/>
          </a:prstGeom>
          <a:noFill/>
          <a:ln>
            <a:noFill/>
          </a:ln>
        </p:spPr>
      </p:pic>
      <p:sp>
        <p:nvSpPr>
          <p:cNvPr id="387" name="Shape 387"/>
          <p:cNvSpPr/>
          <p:nvPr/>
        </p:nvSpPr>
        <p:spPr>
          <a:xfrm>
            <a:off x="6012160" y="4267200"/>
            <a:ext cx="504000" cy="1033200"/>
          </a:xfrm>
          <a:prstGeom prst="rightBrace">
            <a:avLst>
              <a:gd fmla="val 43826" name="adj1"/>
              <a:gd fmla="val 48800" name="adj2"/>
            </a:avLst>
          </a:prstGeom>
          <a:noFill/>
          <a:ln cap="flat" cmpd="sng" w="444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66"/>
              </a:buClr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rgbClr val="FF00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8" name="Shape 388"/>
          <p:cNvSpPr txBox="1"/>
          <p:nvPr/>
        </p:nvSpPr>
        <p:spPr>
          <a:xfrm>
            <a:off x="6372200" y="4360912"/>
            <a:ext cx="17283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lang="pt-BR" sz="200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Zona Tropical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Shape 393"/>
          <p:cNvSpPr txBox="1"/>
          <p:nvPr>
            <p:ph type="title"/>
          </p:nvPr>
        </p:nvSpPr>
        <p:spPr>
          <a:xfrm>
            <a:off x="571500" y="214312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rIns="92075" tIns="460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0" lang="pt-BR" sz="3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 trajetórias do Sol nos equinócios e nos solstícios</a:t>
            </a:r>
          </a:p>
        </p:txBody>
      </p:sp>
      <p:sp>
        <p:nvSpPr>
          <p:cNvPr id="394" name="Shape 394"/>
          <p:cNvSpPr txBox="1"/>
          <p:nvPr/>
        </p:nvSpPr>
        <p:spPr>
          <a:xfrm>
            <a:off x="0" y="6525344"/>
            <a:ext cx="93966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lang="pt-BR" sz="1200">
                <a:solidFill>
                  <a:srgbClr val="ACACE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Crédito: André Luiz da Silva/CDA/CDCC/USP </a:t>
            </a:r>
          </a:p>
        </p:txBody>
      </p:sp>
      <p:sp>
        <p:nvSpPr>
          <p:cNvPr id="395" name="Shape 395"/>
          <p:cNvSpPr/>
          <p:nvPr/>
        </p:nvSpPr>
        <p:spPr>
          <a:xfrm>
            <a:off x="3079928" y="2081427"/>
            <a:ext cx="3240300" cy="2304299"/>
          </a:xfrm>
          <a:prstGeom prst="ellipse">
            <a:avLst/>
          </a:prstGeom>
          <a:gradFill>
            <a:gsLst>
              <a:gs pos="0">
                <a:srgbClr val="FFFFFF">
                  <a:alpha val="57647"/>
                </a:srgbClr>
              </a:gs>
              <a:gs pos="6000">
                <a:srgbClr val="FFFFFF">
                  <a:alpha val="57647"/>
                </a:srgbClr>
              </a:gs>
              <a:gs pos="48000">
                <a:srgbClr val="00B0F0">
                  <a:alpha val="41960"/>
                </a:srgbClr>
              </a:gs>
              <a:gs pos="91000">
                <a:srgbClr val="000000">
                  <a:alpha val="9803"/>
                </a:srgbClr>
              </a:gs>
              <a:gs pos="100000">
                <a:srgbClr val="000000">
                  <a:alpha val="9803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t" bIns="45700" lIns="91400" rIns="91400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FF006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96" name="Shape 396"/>
          <p:cNvSpPr/>
          <p:nvPr/>
        </p:nvSpPr>
        <p:spPr>
          <a:xfrm flipH="1" rot="10130741">
            <a:off x="2823140" y="3712166"/>
            <a:ext cx="4094037" cy="196920"/>
          </a:xfrm>
          <a:custGeom>
            <a:pathLst>
              <a:path extrusionOk="0" fill="none" h="120000" w="120000">
                <a:moveTo>
                  <a:pt x="119994" y="94215"/>
                </a:moveTo>
                <a:cubicBezTo>
                  <a:pt x="119798" y="102843"/>
                  <a:pt x="119568" y="111437"/>
                  <a:pt x="119316" y="119967"/>
                </a:cubicBezTo>
              </a:path>
              <a:path extrusionOk="0" h="120000" w="120000">
                <a:moveTo>
                  <a:pt x="119994" y="94215"/>
                </a:moveTo>
                <a:cubicBezTo>
                  <a:pt x="119798" y="102843"/>
                  <a:pt x="119568" y="111437"/>
                  <a:pt x="119316" y="119967"/>
                </a:cubicBezTo>
                <a:lnTo>
                  <a:pt x="0" y="0"/>
                </a:lnTo>
                <a:close/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FF00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97" name="Shape 397"/>
          <p:cNvGrpSpPr/>
          <p:nvPr/>
        </p:nvGrpSpPr>
        <p:grpSpPr>
          <a:xfrm>
            <a:off x="1835702" y="1793395"/>
            <a:ext cx="5665744" cy="4752900"/>
            <a:chOff x="1714480" y="1484312"/>
            <a:chExt cx="5665744" cy="4752900"/>
          </a:xfrm>
        </p:grpSpPr>
        <p:sp>
          <p:nvSpPr>
            <p:cNvPr id="398" name="Shape 398"/>
            <p:cNvSpPr/>
            <p:nvPr/>
          </p:nvSpPr>
          <p:spPr>
            <a:xfrm>
              <a:off x="2237633" y="1484312"/>
              <a:ext cx="4681500" cy="4752900"/>
            </a:xfrm>
            <a:prstGeom prst="ellipse">
              <a:avLst/>
            </a:prstGeom>
            <a:gradFill>
              <a:gsLst>
                <a:gs pos="0">
                  <a:srgbClr val="0070C0">
                    <a:alpha val="23921"/>
                  </a:srgbClr>
                </a:gs>
                <a:gs pos="65000">
                  <a:srgbClr val="0070C0">
                    <a:alpha val="23921"/>
                  </a:srgbClr>
                </a:gs>
                <a:gs pos="70000">
                  <a:srgbClr val="00B0F0"/>
                </a:gs>
                <a:gs pos="100000">
                  <a:srgbClr val="00B0F0"/>
                </a:gs>
              </a:gsLst>
              <a:path path="circle">
                <a:fillToRect b="50%" l="50%" r="50%" t="50%"/>
              </a:path>
              <a:tileRect/>
            </a:gradFill>
            <a:ln cap="flat" cmpd="sng" w="101600">
              <a:solidFill>
                <a:srgbClr val="7030A0">
                  <a:alpha val="69800"/>
                </a:srgbClr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600">
                <a:solidFill>
                  <a:srgbClr val="FF0066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cxnSp>
          <p:nvCxnSpPr>
            <p:cNvPr id="399" name="Shape 399"/>
            <p:cNvCxnSpPr/>
            <p:nvPr/>
          </p:nvCxnSpPr>
          <p:spPr>
            <a:xfrm flipH="1" rot="10800000">
              <a:off x="4094151" y="3140498"/>
              <a:ext cx="860700" cy="1596600"/>
            </a:xfrm>
            <a:prstGeom prst="straightConnector1">
              <a:avLst/>
            </a:prstGeom>
            <a:noFill/>
            <a:ln cap="flat" cmpd="sng" w="50800">
              <a:solidFill>
                <a:srgbClr val="A3A3E9">
                  <a:alpha val="44710"/>
                </a:srgbClr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400" name="Shape 400"/>
            <p:cNvSpPr txBox="1"/>
            <p:nvPr/>
          </p:nvSpPr>
          <p:spPr>
            <a:xfrm>
              <a:off x="3714744" y="4797425"/>
              <a:ext cx="360300" cy="708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b="1" lang="pt-BR" sz="4000">
                  <a:solidFill>
                    <a:srgbClr val="FF3300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O</a:t>
              </a:r>
            </a:p>
          </p:txBody>
        </p:sp>
        <p:sp>
          <p:nvSpPr>
            <p:cNvPr id="401" name="Shape 401"/>
            <p:cNvSpPr txBox="1"/>
            <p:nvPr/>
          </p:nvSpPr>
          <p:spPr>
            <a:xfrm>
              <a:off x="1714480" y="3573462"/>
              <a:ext cx="360300" cy="708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b="1" lang="pt-BR" sz="4000">
                  <a:solidFill>
                    <a:srgbClr val="FF3300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N</a:t>
              </a:r>
            </a:p>
          </p:txBody>
        </p:sp>
        <p:sp>
          <p:nvSpPr>
            <p:cNvPr id="402" name="Shape 402"/>
            <p:cNvSpPr txBox="1"/>
            <p:nvPr/>
          </p:nvSpPr>
          <p:spPr>
            <a:xfrm>
              <a:off x="4857751" y="2428867"/>
              <a:ext cx="360300" cy="708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b="1" lang="pt-BR" sz="4000">
                  <a:solidFill>
                    <a:srgbClr val="FF3300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L</a:t>
              </a:r>
            </a:p>
          </p:txBody>
        </p:sp>
        <p:sp>
          <p:nvSpPr>
            <p:cNvPr id="403" name="Shape 403"/>
            <p:cNvSpPr txBox="1"/>
            <p:nvPr/>
          </p:nvSpPr>
          <p:spPr>
            <a:xfrm>
              <a:off x="7019925" y="3571876"/>
              <a:ext cx="360300" cy="708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b="1" lang="pt-BR" sz="4000">
                  <a:solidFill>
                    <a:srgbClr val="FF3300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S</a:t>
              </a:r>
            </a:p>
          </p:txBody>
        </p:sp>
        <p:cxnSp>
          <p:nvCxnSpPr>
            <p:cNvPr id="404" name="Shape 404"/>
            <p:cNvCxnSpPr/>
            <p:nvPr/>
          </p:nvCxnSpPr>
          <p:spPr>
            <a:xfrm>
              <a:off x="2285982" y="3929062"/>
              <a:ext cx="4680000" cy="0"/>
            </a:xfrm>
            <a:prstGeom prst="straightConnector1">
              <a:avLst/>
            </a:prstGeom>
            <a:noFill/>
            <a:ln cap="flat" cmpd="sng" w="50800">
              <a:solidFill>
                <a:srgbClr val="A3A3E9">
                  <a:alpha val="41960"/>
                </a:srgbClr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405" name="Shape 405"/>
            <p:cNvSpPr/>
            <p:nvPr/>
          </p:nvSpPr>
          <p:spPr>
            <a:xfrm flipH="1" rot="10800000">
              <a:off x="2248441" y="3141687"/>
              <a:ext cx="4680000" cy="1584300"/>
            </a:xfrm>
            <a:custGeom>
              <a:pathLst>
                <a:path extrusionOk="0" fill="none" h="120000" w="120000">
                  <a:moveTo>
                    <a:pt x="119997" y="60355"/>
                  </a:moveTo>
                  <a:cubicBezTo>
                    <a:pt x="119800" y="93352"/>
                    <a:pt x="92997" y="119997"/>
                    <a:pt x="60000" y="120000"/>
                  </a:cubicBezTo>
                  <a:cubicBezTo>
                    <a:pt x="26861" y="120000"/>
                    <a:pt x="0" y="93136"/>
                    <a:pt x="0" y="60000"/>
                  </a:cubicBezTo>
                  <a:cubicBezTo>
                    <a:pt x="0" y="26861"/>
                    <a:pt x="26861" y="0"/>
                    <a:pt x="60000" y="0"/>
                  </a:cubicBezTo>
                  <a:cubicBezTo>
                    <a:pt x="93136" y="-2"/>
                    <a:pt x="119997" y="26861"/>
                    <a:pt x="120000" y="59997"/>
                  </a:cubicBezTo>
                </a:path>
                <a:path extrusionOk="0" h="120000" w="120000">
                  <a:moveTo>
                    <a:pt x="119997" y="60355"/>
                  </a:moveTo>
                  <a:cubicBezTo>
                    <a:pt x="119800" y="93352"/>
                    <a:pt x="92997" y="119997"/>
                    <a:pt x="60000" y="120000"/>
                  </a:cubicBezTo>
                  <a:cubicBezTo>
                    <a:pt x="26861" y="120000"/>
                    <a:pt x="0" y="93136"/>
                    <a:pt x="0" y="60000"/>
                  </a:cubicBezTo>
                  <a:cubicBezTo>
                    <a:pt x="0" y="26861"/>
                    <a:pt x="26861" y="0"/>
                    <a:pt x="60000" y="0"/>
                  </a:cubicBezTo>
                  <a:cubicBezTo>
                    <a:pt x="93136" y="-2"/>
                    <a:pt x="119997" y="26861"/>
                    <a:pt x="120000" y="59997"/>
                  </a:cubicBezTo>
                  <a:lnTo>
                    <a:pt x="60000" y="60000"/>
                  </a:lnTo>
                  <a:close/>
                </a:path>
              </a:pathLst>
            </a:custGeom>
            <a:solidFill>
              <a:srgbClr val="00B050">
                <a:alpha val="49800"/>
              </a:srgbClr>
            </a:solidFill>
            <a:ln cap="rnd" cmpd="sng" w="38100">
              <a:solidFill>
                <a:srgbClr val="339966"/>
              </a:solidFill>
              <a:prstDash val="dash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600">
                <a:solidFill>
                  <a:srgbClr val="FF0066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406" name="Shape 406"/>
          <p:cNvSpPr/>
          <p:nvPr/>
        </p:nvSpPr>
        <p:spPr>
          <a:xfrm flipH="1" rot="10800000">
            <a:off x="2377891" y="4169535"/>
            <a:ext cx="4642800" cy="879600"/>
          </a:xfrm>
          <a:custGeom>
            <a:pathLst>
              <a:path extrusionOk="0" fill="none" h="120000" w="120000">
                <a:moveTo>
                  <a:pt x="366" y="119994"/>
                </a:moveTo>
                <a:cubicBezTo>
                  <a:pt x="122" y="116032"/>
                  <a:pt x="0" y="112045"/>
                  <a:pt x="0" y="108058"/>
                </a:cubicBezTo>
                <a:cubicBezTo>
                  <a:pt x="0" y="48376"/>
                  <a:pt x="26861" y="0"/>
                  <a:pt x="60000" y="0"/>
                </a:cubicBezTo>
                <a:cubicBezTo>
                  <a:pt x="93136" y="0"/>
                  <a:pt x="120000" y="48376"/>
                  <a:pt x="120000" y="108058"/>
                </a:cubicBezTo>
                <a:cubicBezTo>
                  <a:pt x="120000" y="109244"/>
                  <a:pt x="119988" y="110429"/>
                  <a:pt x="119966" y="111620"/>
                </a:cubicBezTo>
              </a:path>
              <a:path extrusionOk="0" h="120000" w="120000">
                <a:moveTo>
                  <a:pt x="366" y="119994"/>
                </a:moveTo>
                <a:cubicBezTo>
                  <a:pt x="122" y="116032"/>
                  <a:pt x="0" y="112045"/>
                  <a:pt x="0" y="108058"/>
                </a:cubicBezTo>
                <a:cubicBezTo>
                  <a:pt x="0" y="48376"/>
                  <a:pt x="26861" y="0"/>
                  <a:pt x="60000" y="0"/>
                </a:cubicBezTo>
                <a:cubicBezTo>
                  <a:pt x="93136" y="0"/>
                  <a:pt x="120000" y="48376"/>
                  <a:pt x="120000" y="108058"/>
                </a:cubicBezTo>
                <a:cubicBezTo>
                  <a:pt x="120000" y="109244"/>
                  <a:pt x="119988" y="110429"/>
                  <a:pt x="119966" y="111620"/>
                </a:cubicBezTo>
                <a:lnTo>
                  <a:pt x="60000" y="108058"/>
                </a:lnTo>
                <a:close/>
              </a:path>
            </a:pathLst>
          </a:custGeom>
          <a:solidFill>
            <a:srgbClr val="143C2B">
              <a:alpha val="1960"/>
            </a:srgbClr>
          </a:solidFill>
          <a:ln cap="flat" cmpd="sng" w="101600">
            <a:solidFill>
              <a:srgbClr val="339966">
                <a:alpha val="89800"/>
              </a:srgbClr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FF00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07" name="Shape 407"/>
          <p:cNvGrpSpPr/>
          <p:nvPr/>
        </p:nvGrpSpPr>
        <p:grpSpPr>
          <a:xfrm>
            <a:off x="4516343" y="3621828"/>
            <a:ext cx="288015" cy="648048"/>
            <a:chOff x="4499992" y="3313216"/>
            <a:chExt cx="288015" cy="648048"/>
          </a:xfrm>
        </p:grpSpPr>
        <p:sp>
          <p:nvSpPr>
            <p:cNvPr id="408" name="Shape 408"/>
            <p:cNvSpPr/>
            <p:nvPr/>
          </p:nvSpPr>
          <p:spPr>
            <a:xfrm>
              <a:off x="4572000" y="3313216"/>
              <a:ext cx="216000" cy="216000"/>
            </a:xfrm>
            <a:prstGeom prst="ellipse">
              <a:avLst/>
            </a:prstGeom>
            <a:noFill/>
            <a:ln cap="flat" cmpd="sng" w="3175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66"/>
                </a:buClr>
                <a:buFont typeface="Arial"/>
                <a:buNone/>
              </a:pPr>
              <a:r>
                <a:t/>
              </a:r>
              <a:endParaRPr b="1" i="0" sz="16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409" name="Shape 409"/>
            <p:cNvCxnSpPr>
              <a:stCxn id="408" idx="4"/>
            </p:cNvCxnSpPr>
            <p:nvPr/>
          </p:nvCxnSpPr>
          <p:spPr>
            <a:xfrm flipH="1">
              <a:off x="4644000" y="3529216"/>
              <a:ext cx="36000" cy="216000"/>
            </a:xfrm>
            <a:prstGeom prst="straightConnector1">
              <a:avLst/>
            </a:prstGeom>
            <a:solidFill>
              <a:schemeClr val="accent1"/>
            </a:solidFill>
            <a:ln cap="flat" cmpd="sng" w="3175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10" name="Shape 410"/>
            <p:cNvCxnSpPr/>
            <p:nvPr/>
          </p:nvCxnSpPr>
          <p:spPr>
            <a:xfrm>
              <a:off x="4644007" y="3745264"/>
              <a:ext cx="144000" cy="216000"/>
            </a:xfrm>
            <a:prstGeom prst="straightConnector1">
              <a:avLst/>
            </a:prstGeom>
            <a:solidFill>
              <a:schemeClr val="accent1"/>
            </a:solidFill>
            <a:ln cap="flat" cmpd="sng" w="3175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11" name="Shape 411"/>
            <p:cNvCxnSpPr/>
            <p:nvPr/>
          </p:nvCxnSpPr>
          <p:spPr>
            <a:xfrm flipH="1">
              <a:off x="4572007" y="3745264"/>
              <a:ext cx="72000" cy="216000"/>
            </a:xfrm>
            <a:prstGeom prst="straightConnector1">
              <a:avLst/>
            </a:prstGeom>
            <a:solidFill>
              <a:schemeClr val="accent1"/>
            </a:solidFill>
            <a:ln cap="flat" cmpd="sng" w="3175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12" name="Shape 412"/>
            <p:cNvCxnSpPr/>
            <p:nvPr/>
          </p:nvCxnSpPr>
          <p:spPr>
            <a:xfrm>
              <a:off x="4644007" y="3601248"/>
              <a:ext cx="144000" cy="72000"/>
            </a:xfrm>
            <a:prstGeom prst="straightConnector1">
              <a:avLst/>
            </a:prstGeom>
            <a:solidFill>
              <a:schemeClr val="accent1"/>
            </a:solidFill>
            <a:ln cap="flat" cmpd="sng" w="3175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13" name="Shape 413"/>
            <p:cNvCxnSpPr/>
            <p:nvPr/>
          </p:nvCxnSpPr>
          <p:spPr>
            <a:xfrm flipH="1" rot="10800000">
              <a:off x="4499992" y="3601255"/>
              <a:ext cx="144000" cy="72000"/>
            </a:xfrm>
            <a:prstGeom prst="straightConnector1">
              <a:avLst/>
            </a:prstGeom>
            <a:solidFill>
              <a:schemeClr val="accent1"/>
            </a:solidFill>
            <a:ln cap="flat" cmpd="sng" w="3175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414" name="Shape 414"/>
          <p:cNvSpPr/>
          <p:nvPr/>
        </p:nvSpPr>
        <p:spPr>
          <a:xfrm>
            <a:off x="2307025" y="4169660"/>
            <a:ext cx="142800" cy="1446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FF006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5" name="Shape 415"/>
          <p:cNvSpPr/>
          <p:nvPr/>
        </p:nvSpPr>
        <p:spPr>
          <a:xfrm>
            <a:off x="6987545" y="4169660"/>
            <a:ext cx="142800" cy="1446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FF006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6" name="Shape 416"/>
          <p:cNvSpPr/>
          <p:nvPr/>
        </p:nvSpPr>
        <p:spPr>
          <a:xfrm rot="-5400000">
            <a:off x="4131358" y="4088064"/>
            <a:ext cx="1125300" cy="3276000"/>
          </a:xfrm>
          <a:prstGeom prst="moon">
            <a:avLst>
              <a:gd fmla="val 87500" name="adj"/>
            </a:avLst>
          </a:prstGeom>
          <a:gradFill>
            <a:gsLst>
              <a:gs pos="0">
                <a:srgbClr val="FFFFFF">
                  <a:alpha val="36862"/>
                </a:srgbClr>
              </a:gs>
              <a:gs pos="3000">
                <a:srgbClr val="FFFFFF">
                  <a:alpha val="36862"/>
                </a:srgbClr>
              </a:gs>
              <a:gs pos="68000">
                <a:srgbClr val="00B0F0">
                  <a:alpha val="20000"/>
                </a:srgbClr>
              </a:gs>
              <a:gs pos="94000">
                <a:srgbClr val="000000">
                  <a:alpha val="0"/>
                </a:srgbClr>
              </a:gs>
              <a:gs pos="100000">
                <a:srgbClr val="000000">
                  <a:alpha val="0"/>
                </a:srgbClr>
              </a:gs>
            </a:gsLst>
            <a:lin ang="21593863" scaled="0"/>
          </a:gra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FF00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17" name="Shape 417"/>
          <p:cNvCxnSpPr/>
          <p:nvPr/>
        </p:nvCxnSpPr>
        <p:spPr>
          <a:xfrm>
            <a:off x="4675812" y="1792925"/>
            <a:ext cx="0" cy="2449500"/>
          </a:xfrm>
          <a:prstGeom prst="straightConnector1">
            <a:avLst/>
          </a:prstGeom>
          <a:noFill/>
          <a:ln cap="flat" cmpd="sng" w="25400">
            <a:solidFill>
              <a:schemeClr val="lt1">
                <a:alpha val="49800"/>
              </a:schemeClr>
            </a:solidFill>
            <a:prstDash val="dot"/>
            <a:round/>
            <a:headEnd len="med" w="med" type="none"/>
            <a:tailEnd len="med" w="med" type="none"/>
          </a:ln>
        </p:spPr>
      </p:cxnSp>
      <p:sp>
        <p:nvSpPr>
          <p:cNvPr id="418" name="Shape 418"/>
          <p:cNvSpPr/>
          <p:nvPr/>
        </p:nvSpPr>
        <p:spPr>
          <a:xfrm rot="9617193">
            <a:off x="3232274" y="2415531"/>
            <a:ext cx="1279807" cy="4150097"/>
          </a:xfrm>
          <a:prstGeom prst="arc">
            <a:avLst>
              <a:gd fmla="val 20582531" name="adj1"/>
              <a:gd fmla="val 7418066" name="adj2"/>
            </a:avLst>
          </a:prstGeom>
          <a:noFill/>
          <a:ln cap="flat" cmpd="sng" w="101600">
            <a:solidFill>
              <a:srgbClr val="FFFF00">
                <a:alpha val="60000"/>
              </a:srgbClr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66"/>
              </a:buClr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rgbClr val="FF00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9" name="Shape 419"/>
          <p:cNvSpPr/>
          <p:nvPr/>
        </p:nvSpPr>
        <p:spPr>
          <a:xfrm rot="9691138">
            <a:off x="3962545" y="1913321"/>
            <a:ext cx="1297514" cy="4644090"/>
          </a:xfrm>
          <a:prstGeom prst="arc">
            <a:avLst>
              <a:gd fmla="val 18975847" name="adj1"/>
              <a:gd fmla="val 8205678" name="adj2"/>
            </a:avLst>
          </a:prstGeom>
          <a:noFill/>
          <a:ln cap="flat" cmpd="sng" w="101600">
            <a:solidFill>
              <a:srgbClr val="00B0F0">
                <a:alpha val="71760"/>
              </a:srgbClr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66"/>
              </a:buClr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rgbClr val="FF00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0" name="Shape 420"/>
          <p:cNvSpPr/>
          <p:nvPr/>
        </p:nvSpPr>
        <p:spPr>
          <a:xfrm rot="9616434">
            <a:off x="4817419" y="1779115"/>
            <a:ext cx="1279908" cy="4237700"/>
          </a:xfrm>
          <a:prstGeom prst="arc">
            <a:avLst>
              <a:gd fmla="val 18008657" name="adj1"/>
              <a:gd fmla="val 10259013" name="adj2"/>
            </a:avLst>
          </a:prstGeom>
          <a:noFill/>
          <a:ln cap="flat" cmpd="sng" w="101600">
            <a:solidFill>
              <a:srgbClr val="FFFF00">
                <a:alpha val="60000"/>
              </a:srgbClr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66"/>
              </a:buClr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rgbClr val="FF00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1" name="Shape 421"/>
          <p:cNvSpPr/>
          <p:nvPr/>
        </p:nvSpPr>
        <p:spPr>
          <a:xfrm>
            <a:off x="4971321" y="3402973"/>
            <a:ext cx="142800" cy="1446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FF006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2" name="Shape 422"/>
          <p:cNvSpPr/>
          <p:nvPr/>
        </p:nvSpPr>
        <p:spPr>
          <a:xfrm>
            <a:off x="4141092" y="4961748"/>
            <a:ext cx="142800" cy="1446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FF006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3" name="Shape 423"/>
          <p:cNvSpPr/>
          <p:nvPr/>
        </p:nvSpPr>
        <p:spPr>
          <a:xfrm>
            <a:off x="6732239" y="1844824"/>
            <a:ext cx="2268900" cy="864000"/>
          </a:xfrm>
          <a:prstGeom prst="wedgeRectCallout">
            <a:avLst>
              <a:gd fmla="val -142847" name="adj1"/>
              <a:gd fmla="val 101268" name="adj2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Century Gothic"/>
              <a:buNone/>
            </a:pPr>
            <a:r>
              <a:rPr b="1" lang="pt-BR" sz="240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Solstício de Verão do HS</a:t>
            </a:r>
          </a:p>
        </p:txBody>
      </p:sp>
      <p:sp>
        <p:nvSpPr>
          <p:cNvPr id="424" name="Shape 424"/>
          <p:cNvSpPr/>
          <p:nvPr/>
        </p:nvSpPr>
        <p:spPr>
          <a:xfrm>
            <a:off x="323528" y="2132856"/>
            <a:ext cx="1907700" cy="648000"/>
          </a:xfrm>
          <a:prstGeom prst="wedgeRectCallout">
            <a:avLst>
              <a:gd fmla="val 124872" name="adj1"/>
              <a:gd fmla="val 42274" name="adj2"/>
            </a:avLst>
          </a:prstGeom>
          <a:noFill/>
          <a:ln cap="flat" cmpd="sng" w="19050">
            <a:solidFill>
              <a:srgbClr val="FFFF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entury Gothic"/>
              <a:buNone/>
            </a:pPr>
            <a:r>
              <a:rPr b="1" lang="pt-BR" sz="2400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Equinócios</a:t>
            </a:r>
          </a:p>
        </p:txBody>
      </p:sp>
      <p:sp>
        <p:nvSpPr>
          <p:cNvPr id="425" name="Shape 425"/>
          <p:cNvSpPr/>
          <p:nvPr/>
        </p:nvSpPr>
        <p:spPr>
          <a:xfrm>
            <a:off x="395536" y="5445223"/>
            <a:ext cx="2268900" cy="864000"/>
          </a:xfrm>
          <a:prstGeom prst="wedgeRectCallout">
            <a:avLst>
              <a:gd fmla="val 66932" name="adj1"/>
              <a:gd fmla="val -217732" name="adj2"/>
            </a:avLst>
          </a:prstGeom>
          <a:noFill/>
          <a:ln cap="flat" cmpd="sng" w="19050">
            <a:solidFill>
              <a:srgbClr val="00B0F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ct val="25000"/>
              <a:buFont typeface="Century Gothic"/>
              <a:buNone/>
            </a:pPr>
            <a:r>
              <a:rPr b="1" lang="pt-BR" sz="2400">
                <a:solidFill>
                  <a:srgbClr val="00B0F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Solstício de Inverno do HS</a:t>
            </a:r>
          </a:p>
        </p:txBody>
      </p:sp>
      <p:grpSp>
        <p:nvGrpSpPr>
          <p:cNvPr id="426" name="Shape 426"/>
          <p:cNvGrpSpPr/>
          <p:nvPr/>
        </p:nvGrpSpPr>
        <p:grpSpPr>
          <a:xfrm rot="-3257389">
            <a:off x="4378971" y="1534869"/>
            <a:ext cx="636615" cy="636615"/>
            <a:chOff x="7113622" y="2077291"/>
            <a:chExt cx="636600" cy="636600"/>
          </a:xfrm>
        </p:grpSpPr>
        <p:sp>
          <p:nvSpPr>
            <p:cNvPr id="427" name="Shape 427"/>
            <p:cNvSpPr/>
            <p:nvPr/>
          </p:nvSpPr>
          <p:spPr>
            <a:xfrm>
              <a:off x="7113622" y="2077291"/>
              <a:ext cx="636600" cy="636600"/>
            </a:xfrm>
            <a:prstGeom prst="ellipse">
              <a:avLst/>
            </a:prstGeom>
            <a:gradFill>
              <a:gsLst>
                <a:gs pos="0">
                  <a:srgbClr val="21FF46"/>
                </a:gs>
                <a:gs pos="7000">
                  <a:srgbClr val="21FF46"/>
                </a:gs>
                <a:gs pos="77000">
                  <a:srgbClr val="21FF46">
                    <a:alpha val="1960"/>
                  </a:srgbClr>
                </a:gs>
                <a:gs pos="100000">
                  <a:srgbClr val="21FF46">
                    <a:alpha val="196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600">
                <a:solidFill>
                  <a:srgbClr val="FF0066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428" name="Shape 428"/>
            <p:cNvSpPr/>
            <p:nvPr/>
          </p:nvSpPr>
          <p:spPr>
            <a:xfrm>
              <a:off x="7348685" y="2310780"/>
              <a:ext cx="142800" cy="144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600">
                <a:solidFill>
                  <a:srgbClr val="FF0066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429" name="Shape 429"/>
          <p:cNvSpPr txBox="1"/>
          <p:nvPr/>
        </p:nvSpPr>
        <p:spPr>
          <a:xfrm>
            <a:off x="3995935" y="1285744"/>
            <a:ext cx="15717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lang="pt-BR" sz="2800">
                <a:solidFill>
                  <a:srgbClr val="00FF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Zênite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Shape 435"/>
          <p:cNvSpPr/>
          <p:nvPr/>
        </p:nvSpPr>
        <p:spPr>
          <a:xfrm>
            <a:off x="3079928" y="2092932"/>
            <a:ext cx="3240300" cy="2304300"/>
          </a:xfrm>
          <a:prstGeom prst="ellipse">
            <a:avLst/>
          </a:prstGeom>
          <a:gradFill>
            <a:gsLst>
              <a:gs pos="0">
                <a:srgbClr val="FFFFFF">
                  <a:alpha val="57647"/>
                </a:srgbClr>
              </a:gs>
              <a:gs pos="6000">
                <a:srgbClr val="FFFFFF">
                  <a:alpha val="57647"/>
                </a:srgbClr>
              </a:gs>
              <a:gs pos="48000">
                <a:srgbClr val="00B0F0">
                  <a:alpha val="41960"/>
                </a:srgbClr>
              </a:gs>
              <a:gs pos="91000">
                <a:srgbClr val="000000">
                  <a:alpha val="9803"/>
                </a:srgbClr>
              </a:gs>
              <a:gs pos="100000">
                <a:srgbClr val="000000">
                  <a:alpha val="9803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t" bIns="45700" lIns="91400" rIns="91400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FF006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36" name="Shape 436"/>
          <p:cNvSpPr/>
          <p:nvPr/>
        </p:nvSpPr>
        <p:spPr>
          <a:xfrm>
            <a:off x="2358848" y="1804900"/>
            <a:ext cx="4681500" cy="4752900"/>
          </a:xfrm>
          <a:prstGeom prst="ellipse">
            <a:avLst/>
          </a:prstGeom>
          <a:gradFill>
            <a:gsLst>
              <a:gs pos="0">
                <a:srgbClr val="0070C0">
                  <a:alpha val="23921"/>
                </a:srgbClr>
              </a:gs>
              <a:gs pos="65000">
                <a:srgbClr val="0070C0">
                  <a:alpha val="23921"/>
                </a:srgbClr>
              </a:gs>
              <a:gs pos="70000">
                <a:srgbClr val="00B0F0"/>
              </a:gs>
              <a:gs pos="100000">
                <a:srgbClr val="00B0F0"/>
              </a:gs>
            </a:gsLst>
            <a:path path="circle">
              <a:fillToRect b="50%" l="50%" r="50%" t="50%"/>
            </a:path>
            <a:tileRect/>
          </a:gradFill>
          <a:ln cap="flat" cmpd="sng" w="101600">
            <a:solidFill>
              <a:srgbClr val="7030A0">
                <a:alpha val="69800"/>
              </a:srgbClr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FF006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7" name="Shape 437"/>
          <p:cNvSpPr txBox="1"/>
          <p:nvPr/>
        </p:nvSpPr>
        <p:spPr>
          <a:xfrm>
            <a:off x="1835696" y="3894050"/>
            <a:ext cx="3603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lang="pt-BR" sz="4000">
                <a:solidFill>
                  <a:srgbClr val="FF33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</a:t>
            </a:r>
          </a:p>
        </p:txBody>
      </p:sp>
      <p:sp>
        <p:nvSpPr>
          <p:cNvPr id="438" name="Shape 438"/>
          <p:cNvSpPr txBox="1"/>
          <p:nvPr/>
        </p:nvSpPr>
        <p:spPr>
          <a:xfrm>
            <a:off x="7141121" y="3892462"/>
            <a:ext cx="3603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lang="pt-BR" sz="4000">
                <a:solidFill>
                  <a:srgbClr val="FF33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</a:t>
            </a:r>
          </a:p>
        </p:txBody>
      </p:sp>
      <p:cxnSp>
        <p:nvCxnSpPr>
          <p:cNvPr id="439" name="Shape 439"/>
          <p:cNvCxnSpPr/>
          <p:nvPr/>
        </p:nvCxnSpPr>
        <p:spPr>
          <a:xfrm>
            <a:off x="2407196" y="4249650"/>
            <a:ext cx="4680000" cy="0"/>
          </a:xfrm>
          <a:prstGeom prst="straightConnector1">
            <a:avLst/>
          </a:prstGeom>
          <a:noFill/>
          <a:ln cap="flat" cmpd="sng" w="101600">
            <a:solidFill>
              <a:srgbClr val="00B05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40" name="Shape 440"/>
          <p:cNvSpPr/>
          <p:nvPr/>
        </p:nvSpPr>
        <p:spPr>
          <a:xfrm flipH="1" rot="10130741">
            <a:off x="2823140" y="3723670"/>
            <a:ext cx="4094037" cy="196920"/>
          </a:xfrm>
          <a:custGeom>
            <a:pathLst>
              <a:path extrusionOk="0" fill="none" h="120000" w="120000">
                <a:moveTo>
                  <a:pt x="119994" y="94215"/>
                </a:moveTo>
                <a:cubicBezTo>
                  <a:pt x="119798" y="102843"/>
                  <a:pt x="119568" y="111437"/>
                  <a:pt x="119316" y="119967"/>
                </a:cubicBezTo>
              </a:path>
              <a:path extrusionOk="0" h="120000" w="120000">
                <a:moveTo>
                  <a:pt x="119994" y="94215"/>
                </a:moveTo>
                <a:cubicBezTo>
                  <a:pt x="119798" y="102843"/>
                  <a:pt x="119568" y="111437"/>
                  <a:pt x="119316" y="119967"/>
                </a:cubicBezTo>
                <a:lnTo>
                  <a:pt x="0" y="0"/>
                </a:lnTo>
                <a:close/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FF00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1" name="Shape 441"/>
          <p:cNvSpPr txBox="1"/>
          <p:nvPr>
            <p:ph type="title"/>
          </p:nvPr>
        </p:nvSpPr>
        <p:spPr>
          <a:xfrm>
            <a:off x="571500" y="214312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rIns="92075" tIns="460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0" lang="pt-BR" sz="3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 trajetórias do Sol nos equinócios e nos solstícios</a:t>
            </a:r>
          </a:p>
        </p:txBody>
      </p:sp>
      <p:grpSp>
        <p:nvGrpSpPr>
          <p:cNvPr id="442" name="Shape 442"/>
          <p:cNvGrpSpPr/>
          <p:nvPr/>
        </p:nvGrpSpPr>
        <p:grpSpPr>
          <a:xfrm>
            <a:off x="4516343" y="3633332"/>
            <a:ext cx="288015" cy="648048"/>
            <a:chOff x="4499992" y="3313216"/>
            <a:chExt cx="288015" cy="648048"/>
          </a:xfrm>
        </p:grpSpPr>
        <p:sp>
          <p:nvSpPr>
            <p:cNvPr id="443" name="Shape 443"/>
            <p:cNvSpPr/>
            <p:nvPr/>
          </p:nvSpPr>
          <p:spPr>
            <a:xfrm>
              <a:off x="4572000" y="3313216"/>
              <a:ext cx="216000" cy="216000"/>
            </a:xfrm>
            <a:prstGeom prst="ellipse">
              <a:avLst/>
            </a:prstGeom>
            <a:noFill/>
            <a:ln cap="flat" cmpd="sng" w="3175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66"/>
                </a:buClr>
                <a:buFont typeface="Arial"/>
                <a:buNone/>
              </a:pPr>
              <a:r>
                <a:t/>
              </a:r>
              <a:endParaRPr b="1" i="0" sz="1600" u="none" cap="none" strike="noStrik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444" name="Shape 444"/>
            <p:cNvCxnSpPr>
              <a:stCxn id="443" idx="4"/>
            </p:cNvCxnSpPr>
            <p:nvPr/>
          </p:nvCxnSpPr>
          <p:spPr>
            <a:xfrm flipH="1">
              <a:off x="4644000" y="3529216"/>
              <a:ext cx="36000" cy="216000"/>
            </a:xfrm>
            <a:prstGeom prst="straightConnector1">
              <a:avLst/>
            </a:prstGeom>
            <a:solidFill>
              <a:schemeClr val="accent1"/>
            </a:solidFill>
            <a:ln cap="flat" cmpd="sng" w="3175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45" name="Shape 445"/>
            <p:cNvCxnSpPr/>
            <p:nvPr/>
          </p:nvCxnSpPr>
          <p:spPr>
            <a:xfrm>
              <a:off x="4644007" y="3745264"/>
              <a:ext cx="144000" cy="216000"/>
            </a:xfrm>
            <a:prstGeom prst="straightConnector1">
              <a:avLst/>
            </a:prstGeom>
            <a:solidFill>
              <a:schemeClr val="accent1"/>
            </a:solidFill>
            <a:ln cap="flat" cmpd="sng" w="3175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46" name="Shape 446"/>
            <p:cNvCxnSpPr/>
            <p:nvPr/>
          </p:nvCxnSpPr>
          <p:spPr>
            <a:xfrm flipH="1">
              <a:off x="4572007" y="3745264"/>
              <a:ext cx="72000" cy="216000"/>
            </a:xfrm>
            <a:prstGeom prst="straightConnector1">
              <a:avLst/>
            </a:prstGeom>
            <a:solidFill>
              <a:schemeClr val="accent1"/>
            </a:solidFill>
            <a:ln cap="flat" cmpd="sng" w="3175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47" name="Shape 447"/>
            <p:cNvCxnSpPr/>
            <p:nvPr/>
          </p:nvCxnSpPr>
          <p:spPr>
            <a:xfrm>
              <a:off x="4644007" y="3601248"/>
              <a:ext cx="144000" cy="72000"/>
            </a:xfrm>
            <a:prstGeom prst="straightConnector1">
              <a:avLst/>
            </a:prstGeom>
            <a:solidFill>
              <a:schemeClr val="accent1"/>
            </a:solidFill>
            <a:ln cap="flat" cmpd="sng" w="3175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48" name="Shape 448"/>
            <p:cNvCxnSpPr/>
            <p:nvPr/>
          </p:nvCxnSpPr>
          <p:spPr>
            <a:xfrm flipH="1" rot="10800000">
              <a:off x="4499992" y="3601255"/>
              <a:ext cx="144000" cy="72000"/>
            </a:xfrm>
            <a:prstGeom prst="straightConnector1">
              <a:avLst/>
            </a:prstGeom>
            <a:solidFill>
              <a:schemeClr val="accent1"/>
            </a:solidFill>
            <a:ln cap="flat" cmpd="sng" w="3175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449" name="Shape 449"/>
          <p:cNvSpPr/>
          <p:nvPr/>
        </p:nvSpPr>
        <p:spPr>
          <a:xfrm>
            <a:off x="2307025" y="4181164"/>
            <a:ext cx="142800" cy="1446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FF006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0" name="Shape 450"/>
          <p:cNvSpPr/>
          <p:nvPr/>
        </p:nvSpPr>
        <p:spPr>
          <a:xfrm>
            <a:off x="6987545" y="4181164"/>
            <a:ext cx="142800" cy="1446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FF006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1" name="Shape 451"/>
          <p:cNvSpPr/>
          <p:nvPr/>
        </p:nvSpPr>
        <p:spPr>
          <a:xfrm rot="-5400000">
            <a:off x="4131358" y="4081775"/>
            <a:ext cx="1125300" cy="3276000"/>
          </a:xfrm>
          <a:prstGeom prst="moon">
            <a:avLst>
              <a:gd fmla="val 87500" name="adj"/>
            </a:avLst>
          </a:prstGeom>
          <a:gradFill>
            <a:gsLst>
              <a:gs pos="0">
                <a:srgbClr val="FFFFFF">
                  <a:alpha val="36862"/>
                </a:srgbClr>
              </a:gs>
              <a:gs pos="3000">
                <a:srgbClr val="FFFFFF">
                  <a:alpha val="36862"/>
                </a:srgbClr>
              </a:gs>
              <a:gs pos="68000">
                <a:srgbClr val="00B0F0">
                  <a:alpha val="20000"/>
                </a:srgbClr>
              </a:gs>
              <a:gs pos="94000">
                <a:srgbClr val="000000">
                  <a:alpha val="0"/>
                </a:srgbClr>
              </a:gs>
              <a:gs pos="100000">
                <a:srgbClr val="000000">
                  <a:alpha val="0"/>
                </a:srgbClr>
              </a:gs>
            </a:gsLst>
            <a:lin ang="21593863" scaled="0"/>
          </a:gra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FF00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52" name="Shape 452"/>
          <p:cNvCxnSpPr/>
          <p:nvPr/>
        </p:nvCxnSpPr>
        <p:spPr>
          <a:xfrm>
            <a:off x="4675812" y="1804428"/>
            <a:ext cx="0" cy="2449500"/>
          </a:xfrm>
          <a:prstGeom prst="straightConnector1">
            <a:avLst/>
          </a:prstGeom>
          <a:noFill/>
          <a:ln cap="flat" cmpd="sng" w="25400">
            <a:solidFill>
              <a:schemeClr val="lt1">
                <a:alpha val="49800"/>
              </a:schemeClr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453" name="Shape 453"/>
          <p:cNvCxnSpPr/>
          <p:nvPr/>
        </p:nvCxnSpPr>
        <p:spPr>
          <a:xfrm flipH="1" rot="10800000">
            <a:off x="4644007" y="3501071"/>
            <a:ext cx="2304300" cy="752100"/>
          </a:xfrm>
          <a:prstGeom prst="straightConnector1">
            <a:avLst/>
          </a:prstGeom>
          <a:noFill/>
          <a:ln cap="flat" cmpd="sng" w="25400">
            <a:solidFill>
              <a:schemeClr val="lt1">
                <a:alpha val="49800"/>
              </a:schemeClr>
            </a:solidFill>
            <a:prstDash val="dot"/>
            <a:round/>
            <a:headEnd len="med" w="med" type="none"/>
            <a:tailEnd len="med" w="med" type="none"/>
          </a:ln>
        </p:spPr>
      </p:cxnSp>
      <p:grpSp>
        <p:nvGrpSpPr>
          <p:cNvPr id="454" name="Shape 454"/>
          <p:cNvGrpSpPr/>
          <p:nvPr/>
        </p:nvGrpSpPr>
        <p:grpSpPr>
          <a:xfrm rot="-3257389">
            <a:off x="6580840" y="3205254"/>
            <a:ext cx="636615" cy="636615"/>
            <a:chOff x="7100825" y="2059483"/>
            <a:chExt cx="636600" cy="636600"/>
          </a:xfrm>
        </p:grpSpPr>
        <p:sp>
          <p:nvSpPr>
            <p:cNvPr id="455" name="Shape 455"/>
            <p:cNvSpPr/>
            <p:nvPr/>
          </p:nvSpPr>
          <p:spPr>
            <a:xfrm>
              <a:off x="7348685" y="2310780"/>
              <a:ext cx="142800" cy="144600"/>
            </a:xfrm>
            <a:prstGeom prst="ellipse">
              <a:avLst/>
            </a:prstGeom>
            <a:solidFill>
              <a:srgbClr val="21FF46"/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600">
                <a:solidFill>
                  <a:srgbClr val="FF0066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456" name="Shape 456"/>
            <p:cNvSpPr/>
            <p:nvPr/>
          </p:nvSpPr>
          <p:spPr>
            <a:xfrm>
              <a:off x="7100825" y="2059483"/>
              <a:ext cx="636600" cy="636600"/>
            </a:xfrm>
            <a:prstGeom prst="ellipse">
              <a:avLst/>
            </a:prstGeom>
            <a:gradFill>
              <a:gsLst>
                <a:gs pos="0">
                  <a:srgbClr val="FFFF00"/>
                </a:gs>
                <a:gs pos="7000">
                  <a:srgbClr val="FFFF00"/>
                </a:gs>
                <a:gs pos="77000">
                  <a:srgbClr val="21FF46">
                    <a:alpha val="1960"/>
                  </a:srgbClr>
                </a:gs>
                <a:gs pos="100000">
                  <a:srgbClr val="21FF46">
                    <a:alpha val="196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600">
                <a:solidFill>
                  <a:srgbClr val="FF0066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457" name="Shape 457"/>
          <p:cNvSpPr txBox="1"/>
          <p:nvPr/>
        </p:nvSpPr>
        <p:spPr>
          <a:xfrm>
            <a:off x="7164214" y="3526419"/>
            <a:ext cx="792300" cy="36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lang="pt-BR" sz="1800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PCS</a:t>
            </a:r>
          </a:p>
        </p:txBody>
      </p:sp>
      <p:cxnSp>
        <p:nvCxnSpPr>
          <p:cNvPr id="458" name="Shape 458"/>
          <p:cNvCxnSpPr/>
          <p:nvPr/>
        </p:nvCxnSpPr>
        <p:spPr>
          <a:xfrm>
            <a:off x="3152077" y="2494156"/>
            <a:ext cx="627899" cy="1798799"/>
          </a:xfrm>
          <a:prstGeom prst="straightConnector1">
            <a:avLst/>
          </a:prstGeom>
          <a:solidFill>
            <a:schemeClr val="accent1"/>
          </a:solidFill>
          <a:ln cap="flat" cmpd="sng" w="101600">
            <a:solidFill>
              <a:srgbClr val="FFFF00">
                <a:alpha val="49800"/>
              </a:srgbClr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59" name="Shape 459"/>
          <p:cNvCxnSpPr/>
          <p:nvPr/>
        </p:nvCxnSpPr>
        <p:spPr>
          <a:xfrm>
            <a:off x="3955773" y="1977886"/>
            <a:ext cx="811500" cy="2460600"/>
          </a:xfrm>
          <a:prstGeom prst="straightConnector1">
            <a:avLst/>
          </a:prstGeom>
          <a:solidFill>
            <a:schemeClr val="accent1"/>
          </a:solidFill>
          <a:ln cap="flat" cmpd="sng" w="101600">
            <a:solidFill>
              <a:srgbClr val="00B0F0">
                <a:alpha val="49800"/>
              </a:srgbClr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60" name="Shape 460"/>
          <p:cNvCxnSpPr/>
          <p:nvPr/>
        </p:nvCxnSpPr>
        <p:spPr>
          <a:xfrm>
            <a:off x="4910253" y="1888273"/>
            <a:ext cx="811500" cy="2332800"/>
          </a:xfrm>
          <a:prstGeom prst="straightConnector1">
            <a:avLst/>
          </a:prstGeom>
          <a:solidFill>
            <a:schemeClr val="accent1"/>
          </a:solidFill>
          <a:ln cap="flat" cmpd="sng" w="101600">
            <a:solidFill>
              <a:srgbClr val="FFFF00">
                <a:alpha val="49800"/>
              </a:srgbClr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61" name="Shape 461"/>
          <p:cNvCxnSpPr/>
          <p:nvPr/>
        </p:nvCxnSpPr>
        <p:spPr>
          <a:xfrm>
            <a:off x="3783980" y="4300653"/>
            <a:ext cx="749100" cy="2148900"/>
          </a:xfrm>
          <a:prstGeom prst="straightConnector1">
            <a:avLst/>
          </a:prstGeom>
          <a:solidFill>
            <a:schemeClr val="accent1"/>
          </a:solidFill>
          <a:ln cap="flat" cmpd="sng" w="101600">
            <a:solidFill>
              <a:srgbClr val="FFFF00">
                <a:alpha val="49800"/>
              </a:srgbClr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462" name="Shape 462"/>
          <p:cNvCxnSpPr/>
          <p:nvPr/>
        </p:nvCxnSpPr>
        <p:spPr>
          <a:xfrm>
            <a:off x="4725767" y="4303755"/>
            <a:ext cx="750900" cy="2223600"/>
          </a:xfrm>
          <a:prstGeom prst="straightConnector1">
            <a:avLst/>
          </a:prstGeom>
          <a:solidFill>
            <a:schemeClr val="accent1"/>
          </a:solidFill>
          <a:ln cap="flat" cmpd="sng" w="101600">
            <a:solidFill>
              <a:srgbClr val="00B0F0">
                <a:alpha val="49800"/>
              </a:srgbClr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463" name="Shape 463"/>
          <p:cNvCxnSpPr/>
          <p:nvPr/>
        </p:nvCxnSpPr>
        <p:spPr>
          <a:xfrm>
            <a:off x="5724292" y="4230028"/>
            <a:ext cx="577200" cy="1604100"/>
          </a:xfrm>
          <a:prstGeom prst="straightConnector1">
            <a:avLst/>
          </a:prstGeom>
          <a:solidFill>
            <a:schemeClr val="accent1"/>
          </a:solidFill>
          <a:ln cap="flat" cmpd="sng" w="101600">
            <a:solidFill>
              <a:srgbClr val="FFFF00">
                <a:alpha val="49800"/>
              </a:srgbClr>
            </a:solidFill>
            <a:prstDash val="dot"/>
            <a:round/>
            <a:headEnd len="med" w="med" type="none"/>
            <a:tailEnd len="med" w="med" type="none"/>
          </a:ln>
        </p:spPr>
      </p:cxnSp>
      <p:sp>
        <p:nvSpPr>
          <p:cNvPr id="464" name="Shape 464"/>
          <p:cNvSpPr/>
          <p:nvPr/>
        </p:nvSpPr>
        <p:spPr>
          <a:xfrm>
            <a:off x="323528" y="2132856"/>
            <a:ext cx="1907700" cy="648000"/>
          </a:xfrm>
          <a:prstGeom prst="wedgeRectCallout">
            <a:avLst>
              <a:gd fmla="val 155418" name="adj1"/>
              <a:gd fmla="val 65446" name="adj2"/>
            </a:avLst>
          </a:prstGeom>
          <a:noFill/>
          <a:ln cap="flat" cmpd="sng" w="19050">
            <a:solidFill>
              <a:srgbClr val="FFFF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entury Gothic"/>
              <a:buNone/>
            </a:pPr>
            <a:r>
              <a:rPr b="1" lang="pt-BR" sz="2400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Equinócios</a:t>
            </a:r>
          </a:p>
        </p:txBody>
      </p:sp>
      <p:sp>
        <p:nvSpPr>
          <p:cNvPr id="465" name="Shape 465"/>
          <p:cNvSpPr txBox="1"/>
          <p:nvPr/>
        </p:nvSpPr>
        <p:spPr>
          <a:xfrm>
            <a:off x="4355976" y="4293096"/>
            <a:ext cx="3603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lang="pt-BR" sz="4000">
                <a:solidFill>
                  <a:srgbClr val="FF33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</a:t>
            </a:r>
          </a:p>
        </p:txBody>
      </p:sp>
      <p:sp>
        <p:nvSpPr>
          <p:cNvPr id="466" name="Shape 466"/>
          <p:cNvSpPr/>
          <p:nvPr/>
        </p:nvSpPr>
        <p:spPr>
          <a:xfrm>
            <a:off x="4603816" y="4180448"/>
            <a:ext cx="142800" cy="1446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FF006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67" name="Shape 467"/>
          <p:cNvSpPr/>
          <p:nvPr/>
        </p:nvSpPr>
        <p:spPr>
          <a:xfrm>
            <a:off x="359024" y="5445223"/>
            <a:ext cx="2268900" cy="864000"/>
          </a:xfrm>
          <a:prstGeom prst="wedgeRectCallout">
            <a:avLst>
              <a:gd fmla="val 89614" name="adj1"/>
              <a:gd fmla="val -278637" name="adj2"/>
            </a:avLst>
          </a:prstGeom>
          <a:noFill/>
          <a:ln cap="flat" cmpd="sng" w="19050">
            <a:solidFill>
              <a:srgbClr val="00B0F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ct val="25000"/>
              <a:buFont typeface="Century Gothic"/>
              <a:buNone/>
            </a:pPr>
            <a:r>
              <a:rPr b="1" lang="pt-BR" sz="2400">
                <a:solidFill>
                  <a:srgbClr val="00B0F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Solstício de Inverno do HS</a:t>
            </a:r>
          </a:p>
        </p:txBody>
      </p:sp>
      <p:sp>
        <p:nvSpPr>
          <p:cNvPr id="468" name="Shape 468"/>
          <p:cNvSpPr/>
          <p:nvPr/>
        </p:nvSpPr>
        <p:spPr>
          <a:xfrm>
            <a:off x="6732239" y="1844824"/>
            <a:ext cx="2268900" cy="864000"/>
          </a:xfrm>
          <a:prstGeom prst="wedgeRectCallout">
            <a:avLst>
              <a:gd fmla="val -109008" name="adj1"/>
              <a:gd fmla="val 113962" name="adj2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Century Gothic"/>
              <a:buNone/>
            </a:pPr>
            <a:r>
              <a:rPr b="1" lang="pt-BR" sz="240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Solstício de Verão do HS</a:t>
            </a:r>
          </a:p>
        </p:txBody>
      </p:sp>
      <p:sp>
        <p:nvSpPr>
          <p:cNvPr id="469" name="Shape 469"/>
          <p:cNvSpPr txBox="1"/>
          <p:nvPr/>
        </p:nvSpPr>
        <p:spPr>
          <a:xfrm>
            <a:off x="0" y="6525344"/>
            <a:ext cx="93966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lang="pt-BR" sz="1200">
                <a:solidFill>
                  <a:srgbClr val="ACACE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Crédito: André Luiz da Silva/CDA/CDCC/USP </a:t>
            </a:r>
          </a:p>
        </p:txBody>
      </p:sp>
      <p:grpSp>
        <p:nvGrpSpPr>
          <p:cNvPr id="470" name="Shape 470"/>
          <p:cNvGrpSpPr/>
          <p:nvPr/>
        </p:nvGrpSpPr>
        <p:grpSpPr>
          <a:xfrm rot="-3257389">
            <a:off x="4378971" y="1534869"/>
            <a:ext cx="636615" cy="636615"/>
            <a:chOff x="7113622" y="2077291"/>
            <a:chExt cx="636600" cy="636600"/>
          </a:xfrm>
        </p:grpSpPr>
        <p:sp>
          <p:nvSpPr>
            <p:cNvPr id="471" name="Shape 471"/>
            <p:cNvSpPr/>
            <p:nvPr/>
          </p:nvSpPr>
          <p:spPr>
            <a:xfrm>
              <a:off x="7113622" y="2077291"/>
              <a:ext cx="636600" cy="636600"/>
            </a:xfrm>
            <a:prstGeom prst="ellipse">
              <a:avLst/>
            </a:prstGeom>
            <a:gradFill>
              <a:gsLst>
                <a:gs pos="0">
                  <a:srgbClr val="21FF46"/>
                </a:gs>
                <a:gs pos="7000">
                  <a:srgbClr val="21FF46"/>
                </a:gs>
                <a:gs pos="77000">
                  <a:srgbClr val="21FF46">
                    <a:alpha val="1960"/>
                  </a:srgbClr>
                </a:gs>
                <a:gs pos="100000">
                  <a:srgbClr val="21FF46">
                    <a:alpha val="196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600">
                <a:solidFill>
                  <a:srgbClr val="FF0066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472" name="Shape 472"/>
            <p:cNvSpPr/>
            <p:nvPr/>
          </p:nvSpPr>
          <p:spPr>
            <a:xfrm>
              <a:off x="7348685" y="2310780"/>
              <a:ext cx="142800" cy="144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600">
                <a:solidFill>
                  <a:srgbClr val="FF0066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473" name="Shape 473"/>
          <p:cNvSpPr txBox="1"/>
          <p:nvPr/>
        </p:nvSpPr>
        <p:spPr>
          <a:xfrm>
            <a:off x="3995935" y="1285744"/>
            <a:ext cx="15717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lang="pt-BR" sz="2800">
                <a:solidFill>
                  <a:srgbClr val="00FF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Zênite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nowflake.png" id="479" name="Shape 47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81350" y="3659125"/>
            <a:ext cx="558950" cy="558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nowflake.png" id="480" name="Shape 48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2875" y="3357675"/>
            <a:ext cx="558950" cy="558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nowflake.png" id="481" name="Shape 48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0076" y="1364162"/>
            <a:ext cx="1725849" cy="17258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nowflake.png" id="482" name="Shape 48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83001" y="1495600"/>
            <a:ext cx="1725849" cy="17258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nowflake.png" id="483" name="Shape 48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071676" y="4947150"/>
            <a:ext cx="1725849" cy="17258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nowflake.png" id="484" name="Shape 48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11376" y="4218075"/>
            <a:ext cx="1725849" cy="17258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nowflake.png" id="485" name="Shape 48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22400" y="785925"/>
            <a:ext cx="558950" cy="558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nowflake.png" id="486" name="Shape 48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57300" y="785925"/>
            <a:ext cx="558950" cy="558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nowflake.png" id="487" name="Shape 48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46725" y="2375400"/>
            <a:ext cx="558950" cy="558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nowflake.png" id="488" name="Shape 48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36200" y="2014850"/>
            <a:ext cx="558950" cy="558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nowflake.png" id="489" name="Shape 48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61225" y="901625"/>
            <a:ext cx="558950" cy="558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nowflake.png" id="490" name="Shape 49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50825" y="2258950"/>
            <a:ext cx="558950" cy="558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nowflake.png" id="491" name="Shape 49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32300" y="4947150"/>
            <a:ext cx="558950" cy="558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nowflake.png" id="492" name="Shape 49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21775" y="4586600"/>
            <a:ext cx="558950" cy="558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nowflake.png" id="493" name="Shape 49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11375" y="5943925"/>
            <a:ext cx="558950" cy="558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nowflake.png" id="494" name="Shape 49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61650" y="5105400"/>
            <a:ext cx="558950" cy="558950"/>
          </a:xfrm>
          <a:prstGeom prst="rect">
            <a:avLst/>
          </a:prstGeom>
          <a:noFill/>
          <a:ln>
            <a:noFill/>
          </a:ln>
        </p:spPr>
      </p:pic>
      <p:sp>
        <p:nvSpPr>
          <p:cNvPr id="495" name="Shape 495"/>
          <p:cNvSpPr txBox="1"/>
          <p:nvPr>
            <p:ph idx="4294967295" type="ctrTitle"/>
          </p:nvPr>
        </p:nvSpPr>
        <p:spPr>
          <a:xfrm>
            <a:off x="311700" y="3109287"/>
            <a:ext cx="8520600" cy="11859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 sz="7000">
                <a:solidFill>
                  <a:srgbClr val="CFE2F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Solstício de Inverno</a:t>
            </a:r>
          </a:p>
        </p:txBody>
      </p:sp>
      <p:sp>
        <p:nvSpPr>
          <p:cNvPr id="496" name="Shape 496"/>
          <p:cNvSpPr txBox="1"/>
          <p:nvPr>
            <p:ph type="title"/>
          </p:nvPr>
        </p:nvSpPr>
        <p:spPr>
          <a:xfrm>
            <a:off x="810825" y="1156100"/>
            <a:ext cx="7772400" cy="1143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 sz="30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Voltando...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0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Shape 502"/>
          <p:cNvSpPr txBox="1"/>
          <p:nvPr/>
        </p:nvSpPr>
        <p:spPr>
          <a:xfrm>
            <a:off x="112800" y="1472700"/>
            <a:ext cx="8918400" cy="391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pt-BR" sz="36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Quarta feira, 21 de junho de 2017</a:t>
            </a:r>
          </a:p>
          <a:p>
            <a:pPr lvl="0" rtl="0" algn="ctr">
              <a:spcBef>
                <a:spcPts val="0"/>
              </a:spcBef>
              <a:buNone/>
            </a:pPr>
            <a:r>
              <a:rPr b="1" lang="pt-BR" sz="36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horário: 01:24 </a:t>
            </a: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b="1" sz="36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rtl="0" algn="ctr">
              <a:spcBef>
                <a:spcPts val="0"/>
              </a:spcBef>
              <a:buNone/>
            </a:pPr>
            <a:r>
              <a:rPr b="1" lang="pt-BR" sz="36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Hemisfério Sul: Inverno</a:t>
            </a: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b="1" sz="36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rtl="0" algn="ctr">
              <a:spcBef>
                <a:spcPts val="0"/>
              </a:spcBef>
              <a:buNone/>
            </a:pPr>
            <a:r>
              <a:rPr b="1" lang="pt-BR" sz="36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Dia mais curto do ano.</a:t>
            </a: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b="1" sz="36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07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aptura de tela de 2017-06-24 18-23-22.png" id="508" name="Shape 508"/>
          <p:cNvPicPr preferRelativeResize="0"/>
          <p:nvPr/>
        </p:nvPicPr>
        <p:blipFill rotWithShape="1">
          <a:blip r:embed="rId4">
            <a:alphaModFix/>
          </a:blip>
          <a:srcRect b="28448" l="31682" r="34139" t="24247"/>
          <a:stretch/>
        </p:blipFill>
        <p:spPr>
          <a:xfrm>
            <a:off x="1214437" y="1409825"/>
            <a:ext cx="6715126" cy="5225550"/>
          </a:xfrm>
          <a:prstGeom prst="rect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pic>
      <p:sp>
        <p:nvSpPr>
          <p:cNvPr id="509" name="Shape 509"/>
          <p:cNvSpPr txBox="1"/>
          <p:nvPr/>
        </p:nvSpPr>
        <p:spPr>
          <a:xfrm>
            <a:off x="339300" y="267900"/>
            <a:ext cx="84654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b="1" lang="pt-BR" sz="30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Constelação de Inverno (Hemisfério Sul): Escorpião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14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Shape 515"/>
          <p:cNvSpPr txBox="1"/>
          <p:nvPr/>
        </p:nvSpPr>
        <p:spPr>
          <a:xfrm>
            <a:off x="339300" y="267900"/>
            <a:ext cx="8465400" cy="105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pt-BR" sz="30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Constelação de Escorpião....</a:t>
            </a:r>
          </a:p>
          <a:p>
            <a:pPr lvl="0" rtl="0" algn="ctr">
              <a:spcBef>
                <a:spcPts val="0"/>
              </a:spcBef>
              <a:buNone/>
            </a:pPr>
            <a:r>
              <a:rPr b="1" lang="pt-BR" sz="30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Plano de Fundo desta apresentação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20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Shape 521"/>
          <p:cNvSpPr txBox="1"/>
          <p:nvPr>
            <p:ph type="title"/>
          </p:nvPr>
        </p:nvSpPr>
        <p:spPr>
          <a:xfrm>
            <a:off x="685800" y="2857500"/>
            <a:ext cx="7772400" cy="1143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0" lang="pt-BR" sz="60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Solstícios e Civilizações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/>
          <p:nvPr>
            <p:ph idx="1" type="subTitle"/>
          </p:nvPr>
        </p:nvSpPr>
        <p:spPr>
          <a:xfrm>
            <a:off x="311700" y="2181000"/>
            <a:ext cx="8520600" cy="2699100"/>
          </a:xfrm>
          <a:prstGeom prst="rect">
            <a:avLst/>
          </a:prstGeom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pt-BR" sz="4800">
                <a:solidFill>
                  <a:schemeClr val="accent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Solstício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b="1" sz="36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rtl="0">
              <a:spcBef>
                <a:spcPts val="0"/>
              </a:spcBef>
              <a:buNone/>
            </a:pPr>
            <a:r>
              <a:rPr b="1" lang="pt-BR" sz="36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 latim </a:t>
            </a:r>
            <a:r>
              <a:rPr b="1" lang="pt-BR" sz="36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Sol </a:t>
            </a:r>
            <a:r>
              <a:rPr b="1" lang="pt-BR" sz="36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 </a:t>
            </a:r>
            <a:r>
              <a:rPr b="1" lang="pt-BR" sz="3600">
                <a:solidFill>
                  <a:srgbClr val="F4CC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sistere</a:t>
            </a:r>
            <a:r>
              <a:rPr b="1" lang="pt-BR" sz="36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(que não se mexe)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26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800px-Stonehenge_sun-photo-copyright-flickr-user-Simon-Wakefield-2008.jpg" id="527" name="Shape 5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87250" y="572725"/>
            <a:ext cx="6969500" cy="4643400"/>
          </a:xfrm>
          <a:prstGeom prst="rect">
            <a:avLst/>
          </a:prstGeom>
          <a:noFill/>
          <a:ln>
            <a:noFill/>
          </a:ln>
        </p:spPr>
      </p:pic>
      <p:sp>
        <p:nvSpPr>
          <p:cNvPr id="528" name="Shape 528"/>
          <p:cNvSpPr txBox="1"/>
          <p:nvPr/>
        </p:nvSpPr>
        <p:spPr>
          <a:xfrm>
            <a:off x="1893150" y="5286375"/>
            <a:ext cx="5357700" cy="12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pt-BR" sz="24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Local: Inglaterra</a:t>
            </a:r>
          </a:p>
          <a:p>
            <a:pPr lvl="0" algn="ctr">
              <a:spcBef>
                <a:spcPts val="0"/>
              </a:spcBef>
              <a:buNone/>
            </a:pPr>
            <a:r>
              <a:rPr lang="pt-BR" sz="24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Construído:</a:t>
            </a:r>
            <a:r>
              <a:rPr lang="pt-BR" sz="24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4000 a.C - 1500 a.C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3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Shape 534"/>
          <p:cNvSpPr txBox="1"/>
          <p:nvPr/>
        </p:nvSpPr>
        <p:spPr>
          <a:xfrm>
            <a:off x="1035850" y="1428750"/>
            <a:ext cx="7054500" cy="47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35" name="Shape 535"/>
          <p:cNvSpPr txBox="1"/>
          <p:nvPr/>
        </p:nvSpPr>
        <p:spPr>
          <a:xfrm>
            <a:off x="1893150" y="340075"/>
            <a:ext cx="5357700" cy="12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pt-BR" sz="4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Incas: </a:t>
            </a:r>
            <a:r>
              <a:rPr b="1" lang="pt-BR" sz="4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</p:txBody>
      </p:sp>
      <p:pic>
        <p:nvPicPr>
          <p:cNvPr descr="IntiRaymi.jpg" id="536" name="Shape 5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554480"/>
            <a:ext cx="9144000" cy="3749039"/>
          </a:xfrm>
          <a:prstGeom prst="rect">
            <a:avLst/>
          </a:prstGeom>
          <a:noFill/>
          <a:ln>
            <a:noFill/>
          </a:ln>
        </p:spPr>
      </p:pic>
      <p:sp>
        <p:nvSpPr>
          <p:cNvPr id="537" name="Shape 537"/>
          <p:cNvSpPr txBox="1"/>
          <p:nvPr/>
        </p:nvSpPr>
        <p:spPr>
          <a:xfrm>
            <a:off x="892975" y="5768575"/>
            <a:ext cx="7343700" cy="85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b="1" lang="pt-BR" sz="30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Inti Raymi 2017 - Festa do Sol </a:t>
            </a:r>
            <a:r>
              <a:rPr lang="pt-BR" sz="1200">
                <a:solidFill>
                  <a:srgbClr val="FFFFFF"/>
                </a:solidFill>
              </a:rPr>
              <a:t>Machupicchu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42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aptura de tela de 2017-06-24 20-48-19.png" id="543" name="Shape 543"/>
          <p:cNvPicPr preferRelativeResize="0"/>
          <p:nvPr/>
        </p:nvPicPr>
        <p:blipFill rotWithShape="1">
          <a:blip r:embed="rId4">
            <a:alphaModFix/>
          </a:blip>
          <a:srcRect b="10962" l="27084" r="1415" t="30259"/>
          <a:stretch/>
        </p:blipFill>
        <p:spPr>
          <a:xfrm>
            <a:off x="297949" y="1849200"/>
            <a:ext cx="8381700" cy="3873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48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Shape 549"/>
          <p:cNvSpPr txBox="1"/>
          <p:nvPr>
            <p:ph type="title"/>
          </p:nvPr>
        </p:nvSpPr>
        <p:spPr>
          <a:xfrm>
            <a:off x="0" y="369100"/>
            <a:ext cx="9144000" cy="17682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0" lang="pt-BR" sz="2800">
                <a:solidFill>
                  <a:srgbClr val="F6B26B"/>
                </a:solidFill>
                <a:highlight>
                  <a:srgbClr val="000000"/>
                </a:highlight>
                <a:latin typeface="Ultra"/>
                <a:ea typeface="Ultra"/>
                <a:cs typeface="Ultra"/>
                <a:sym typeface="Ultra"/>
              </a:rPr>
              <a:t>“</a:t>
            </a:r>
            <a:r>
              <a:rPr b="0" lang="pt-BR" sz="2800">
                <a:solidFill>
                  <a:srgbClr val="F6B26B"/>
                </a:solidFill>
                <a:highlight>
                  <a:srgbClr val="000000"/>
                </a:highlight>
                <a:latin typeface="Ultra"/>
                <a:ea typeface="Ultra"/>
                <a:cs typeface="Ultra"/>
                <a:sym typeface="Ultra"/>
              </a:rPr>
              <a:t>Stonehenge Brasileira”</a:t>
            </a:r>
          </a:p>
          <a:p>
            <a:pPr lvl="0">
              <a:spcBef>
                <a:spcPts val="0"/>
              </a:spcBef>
              <a:buNone/>
            </a:pPr>
            <a:r>
              <a:rPr b="0" lang="pt-BR" sz="2800">
                <a:solidFill>
                  <a:srgbClr val="F6B26B"/>
                </a:solidFill>
                <a:highlight>
                  <a:srgbClr val="000000"/>
                </a:highlight>
                <a:latin typeface="Ultra"/>
                <a:ea typeface="Ultra"/>
                <a:cs typeface="Ultra"/>
                <a:sym typeface="Ultra"/>
              </a:rPr>
              <a:t>Observatório </a:t>
            </a:r>
            <a:r>
              <a:rPr b="0" lang="pt-BR" sz="2800">
                <a:solidFill>
                  <a:srgbClr val="F6B26B"/>
                </a:solidFill>
                <a:highlight>
                  <a:srgbClr val="000000"/>
                </a:highlight>
                <a:latin typeface="Ultra"/>
                <a:ea typeface="Ultra"/>
                <a:cs typeface="Ultra"/>
                <a:sym typeface="Ultra"/>
              </a:rPr>
              <a:t>Astronômico</a:t>
            </a:r>
            <a:r>
              <a:rPr b="0" lang="pt-BR" sz="2800">
                <a:solidFill>
                  <a:srgbClr val="F6B26B"/>
                </a:solidFill>
                <a:highlight>
                  <a:srgbClr val="000000"/>
                </a:highlight>
                <a:latin typeface="Ultra"/>
                <a:ea typeface="Ultra"/>
                <a:cs typeface="Ultra"/>
                <a:sym typeface="Ultra"/>
              </a:rPr>
              <a:t> de Calçoene </a:t>
            </a:r>
          </a:p>
          <a:p>
            <a:pPr lvl="0" rtl="0">
              <a:spcBef>
                <a:spcPts val="0"/>
              </a:spcBef>
              <a:buNone/>
            </a:pPr>
            <a:r>
              <a:rPr b="0" lang="pt-BR" sz="2800">
                <a:solidFill>
                  <a:srgbClr val="F6B26B"/>
                </a:solidFill>
                <a:highlight>
                  <a:srgbClr val="000000"/>
                </a:highlight>
                <a:latin typeface="Ultra"/>
                <a:ea typeface="Ultra"/>
                <a:cs typeface="Ultra"/>
                <a:sym typeface="Ultra"/>
              </a:rPr>
              <a:t>(Parque Ecológico do Solstício)</a:t>
            </a:r>
          </a:p>
        </p:txBody>
      </p:sp>
      <p:pic>
        <p:nvPicPr>
          <p:cNvPr id="550" name="Shape 5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33375" y="3174499"/>
            <a:ext cx="5258225" cy="3052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51" name="Shape 55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1000" y="2186125"/>
            <a:ext cx="3798175" cy="2568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2" name="Shape 55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30176" y="4677974"/>
            <a:ext cx="3084525" cy="2054999"/>
          </a:xfrm>
          <a:prstGeom prst="rect">
            <a:avLst/>
          </a:prstGeom>
          <a:noFill/>
          <a:ln>
            <a:noFill/>
          </a:ln>
        </p:spPr>
      </p:pic>
      <p:sp>
        <p:nvSpPr>
          <p:cNvPr id="553" name="Shape 553"/>
          <p:cNvSpPr txBox="1"/>
          <p:nvPr/>
        </p:nvSpPr>
        <p:spPr>
          <a:xfrm>
            <a:off x="5018475" y="2250275"/>
            <a:ext cx="2964600" cy="66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pt-BR" sz="3600">
                <a:solidFill>
                  <a:srgbClr val="FFFFFF"/>
                </a:solidFill>
                <a:latin typeface="Ultra"/>
                <a:ea typeface="Ultra"/>
                <a:cs typeface="Ultra"/>
                <a:sym typeface="Ultra"/>
              </a:rPr>
              <a:t>Amapá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58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Shape 559"/>
          <p:cNvSpPr txBox="1"/>
          <p:nvPr/>
        </p:nvSpPr>
        <p:spPr>
          <a:xfrm>
            <a:off x="1276950" y="1473450"/>
            <a:ext cx="6590100" cy="391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rtl="0" algn="ctr">
              <a:spcBef>
                <a:spcPts val="0"/>
              </a:spcBef>
              <a:buNone/>
            </a:pPr>
            <a:r>
              <a:rPr b="1" lang="pt-BR" sz="4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Bibliografia</a:t>
            </a:r>
          </a:p>
          <a:p>
            <a:pPr lvl="0" algn="ctr">
              <a:spcBef>
                <a:spcPts val="0"/>
              </a:spcBef>
              <a:buNone/>
            </a:pPr>
            <a:r>
              <a:t/>
            </a:r>
            <a:endParaRPr b="1" sz="48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algn="ctr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algn="ctr">
              <a:spcBef>
                <a:spcPts val="0"/>
              </a:spcBef>
              <a:buNone/>
            </a:pPr>
            <a:r>
              <a:rPr lang="pt-BR" sz="2400" u="sng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4"/>
              </a:rPr>
              <a:t>http://www.das.inpe.br/ciaa/cd/index.htm</a:t>
            </a:r>
          </a:p>
          <a:p>
            <a:pPr lvl="0" algn="ctr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algn="ctr">
              <a:spcBef>
                <a:spcPts val="0"/>
              </a:spcBef>
              <a:buNone/>
            </a:pPr>
            <a:r>
              <a:rPr lang="pt-BR" sz="2400" u="sng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5"/>
              </a:rPr>
              <a:t>https://pt.wikipedia.org/wiki/Inti_Raymi</a:t>
            </a:r>
          </a:p>
          <a:p>
            <a:pPr lvl="0" algn="ctr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algn="ctr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algn="ctr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algn="ctr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64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Shape 565"/>
          <p:cNvSpPr txBox="1"/>
          <p:nvPr/>
        </p:nvSpPr>
        <p:spPr>
          <a:xfrm rot="294">
            <a:off x="1287707" y="1447579"/>
            <a:ext cx="7016400" cy="12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pt-BR" sz="5800">
                <a:solidFill>
                  <a:srgbClr val="FFFFFF"/>
                </a:solidFill>
                <a:latin typeface="Ultra"/>
                <a:ea typeface="Ultra"/>
                <a:cs typeface="Ultra"/>
                <a:sym typeface="Ultra"/>
              </a:rPr>
              <a:t>Perguntas?</a:t>
            </a:r>
          </a:p>
        </p:txBody>
      </p:sp>
      <p:pic>
        <p:nvPicPr>
          <p:cNvPr descr="snowman.png" id="566" name="Shape 56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40600" y="4175525"/>
            <a:ext cx="2392000" cy="2392000"/>
          </a:xfrm>
          <a:prstGeom prst="rect">
            <a:avLst/>
          </a:prstGeom>
          <a:noFill/>
          <a:ln>
            <a:noFill/>
          </a:ln>
        </p:spPr>
      </p:pic>
      <p:sp>
        <p:nvSpPr>
          <p:cNvPr id="567" name="Shape 567"/>
          <p:cNvSpPr/>
          <p:nvPr/>
        </p:nvSpPr>
        <p:spPr>
          <a:xfrm>
            <a:off x="1359675" y="344225"/>
            <a:ext cx="6893700" cy="3196800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762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72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Shape 573"/>
          <p:cNvSpPr txBox="1"/>
          <p:nvPr>
            <p:ph type="title"/>
          </p:nvPr>
        </p:nvSpPr>
        <p:spPr>
          <a:xfrm>
            <a:off x="590287" y="1953012"/>
            <a:ext cx="7772400" cy="1143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0" lang="pt-BR">
                <a:solidFill>
                  <a:srgbClr val="FFFFFF"/>
                </a:solidFill>
                <a:latin typeface="Ultra"/>
                <a:ea typeface="Ultra"/>
                <a:cs typeface="Ultra"/>
                <a:sym typeface="Ultra"/>
              </a:rPr>
              <a:t>Próximas SA’s</a:t>
            </a:r>
          </a:p>
        </p:txBody>
      </p:sp>
      <p:graphicFrame>
        <p:nvGraphicFramePr>
          <p:cNvPr id="574" name="Shape 574"/>
          <p:cNvGraphicFramePr/>
          <p:nvPr/>
        </p:nvGraphicFramePr>
        <p:xfrm>
          <a:off x="358975" y="357148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{B2699294-6052-4475-A354-5566D51C1467}</a:tableStyleId>
              </a:tblPr>
              <a:tblGrid>
                <a:gridCol w="1803050"/>
                <a:gridCol w="1644925"/>
                <a:gridCol w="4978050"/>
              </a:tblGrid>
              <a:tr h="257175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pt-BR" sz="24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01/07/2017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pt-BR" sz="24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Giovana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pt-BR" sz="24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 energia escura e o maior erro de Einstein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000000"/>
                    </a:solidFill>
                  </a:tcPr>
                </a:tc>
              </a:tr>
              <a:tr h="247650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pt-BR" sz="24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08/07/2017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pt-BR" sz="24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Jennifer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pt-BR" sz="24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 Enigma da Matéria Escura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0000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79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unset.jpg" id="580" name="Shape 58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200" y="76200"/>
            <a:ext cx="4914899" cy="6553198"/>
          </a:xfrm>
          <a:prstGeom prst="rect">
            <a:avLst/>
          </a:prstGeom>
          <a:noFill/>
          <a:ln>
            <a:noFill/>
          </a:ln>
        </p:spPr>
      </p:pic>
      <p:sp>
        <p:nvSpPr>
          <p:cNvPr id="581" name="Shape 581"/>
          <p:cNvSpPr txBox="1"/>
          <p:nvPr/>
        </p:nvSpPr>
        <p:spPr>
          <a:xfrm>
            <a:off x="0" y="6596075"/>
            <a:ext cx="91440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lang="pt-BR" sz="1100">
                <a:solidFill>
                  <a:srgbClr val="A3A3E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Imagem feita por Lucas Kamizaki (Ex-monitor do CDA - ODS) 21/06/2017 Local: São Carlos- Pôr do Sol de Solstício </a:t>
            </a:r>
          </a:p>
        </p:txBody>
      </p:sp>
      <p:sp>
        <p:nvSpPr>
          <p:cNvPr id="582" name="Shape 582"/>
          <p:cNvSpPr txBox="1"/>
          <p:nvPr/>
        </p:nvSpPr>
        <p:spPr>
          <a:xfrm>
            <a:off x="5393525" y="3009300"/>
            <a:ext cx="3393300" cy="83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 sz="4000">
                <a:solidFill>
                  <a:srgbClr val="FFFFFF"/>
                </a:solidFill>
                <a:latin typeface="Ultra"/>
                <a:ea typeface="Ultra"/>
                <a:cs typeface="Ultra"/>
                <a:sym typeface="Ultra"/>
              </a:rPr>
              <a:t>Obrigada!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/>
          <p:nvPr/>
        </p:nvSpPr>
        <p:spPr>
          <a:xfrm>
            <a:off x="693600" y="3137400"/>
            <a:ext cx="7756800" cy="144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pt-BR" sz="7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Estações do Ano</a:t>
            </a:r>
          </a:p>
        </p:txBody>
      </p:sp>
      <p:pic>
        <p:nvPicPr>
          <p:cNvPr descr="flower.png" id="150" name="Shape 1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4878275"/>
            <a:ext cx="1724400" cy="1724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eaves.png" id="151" name="Shape 15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203200"/>
            <a:ext cx="1724400" cy="1724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un.png" id="152" name="Shape 15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239675" y="4727300"/>
            <a:ext cx="1724400" cy="1724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nowflake.png" id="153" name="Shape 15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239675" y="203200"/>
            <a:ext cx="1724400" cy="172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Shape 154"/>
          <p:cNvSpPr txBox="1"/>
          <p:nvPr/>
        </p:nvSpPr>
        <p:spPr>
          <a:xfrm>
            <a:off x="2803950" y="2402300"/>
            <a:ext cx="3536100" cy="7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pt-BR" sz="30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Mas antes...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/>
          <p:nvPr/>
        </p:nvSpPr>
        <p:spPr>
          <a:xfrm>
            <a:off x="2269253" y="2677247"/>
            <a:ext cx="1145100" cy="1219499"/>
          </a:xfrm>
          <a:prstGeom prst="flowChartConnector">
            <a:avLst/>
          </a:prstGeom>
          <a:solidFill>
            <a:srgbClr val="FFFF00"/>
          </a:solidFill>
          <a:ln cap="flat" cmpd="sng" w="114300">
            <a:solidFill>
              <a:srgbClr val="FFD966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0" name="Shape 160"/>
          <p:cNvSpPr/>
          <p:nvPr/>
        </p:nvSpPr>
        <p:spPr>
          <a:xfrm>
            <a:off x="518424" y="1128824"/>
            <a:ext cx="8155500" cy="4316400"/>
          </a:xfrm>
          <a:prstGeom prst="ellipse">
            <a:avLst/>
          </a:prstGeom>
          <a:noFill/>
          <a:ln cap="flat" cmpd="sng" w="60325">
            <a:solidFill>
              <a:srgbClr val="FFFFFF"/>
            </a:solidFill>
            <a:prstDash val="dash"/>
            <a:round/>
            <a:headEnd len="med" w="med" type="none"/>
            <a:tailEnd len="med" w="med" type="none"/>
          </a:ln>
        </p:spPr>
        <p:txBody>
          <a:bodyPr anchorCtr="0" anchor="ctr" bIns="182875" lIns="365775" rIns="365775" tIns="1828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60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descr="worldwide.png" id="161" name="Shape 16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270729">
            <a:off x="179426" y="2817313"/>
            <a:ext cx="710409" cy="65694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worldwide.png" id="162" name="Shape 16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270729">
            <a:off x="8194468" y="2817313"/>
            <a:ext cx="710409" cy="656943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Shape 163"/>
          <p:cNvSpPr/>
          <p:nvPr/>
        </p:nvSpPr>
        <p:spPr>
          <a:xfrm rot="-6723132">
            <a:off x="1959594" y="1355543"/>
            <a:ext cx="356371" cy="405445"/>
          </a:xfrm>
          <a:prstGeom prst="triangle">
            <a:avLst>
              <a:gd fmla="val 50000" name="adj"/>
            </a:avLst>
          </a:prstGeom>
          <a:solidFill>
            <a:srgbClr val="C9DAF8"/>
          </a:solidFill>
          <a:ln cap="flat" cmpd="sng" w="9525">
            <a:solidFill>
              <a:srgbClr val="FFFFFF">
                <a:alpha val="0"/>
              </a:srgbClr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66"/>
              </a:buClr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rgbClr val="FF00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Shape 164"/>
          <p:cNvSpPr/>
          <p:nvPr/>
        </p:nvSpPr>
        <p:spPr>
          <a:xfrm rot="4643338">
            <a:off x="5197801" y="5196950"/>
            <a:ext cx="362751" cy="395837"/>
          </a:xfrm>
          <a:prstGeom prst="triangle">
            <a:avLst>
              <a:gd fmla="val 50000" name="adj"/>
            </a:avLst>
          </a:prstGeom>
          <a:solidFill>
            <a:srgbClr val="C9DAF8"/>
          </a:solidFill>
          <a:ln cap="flat" cmpd="sng" w="9525">
            <a:solidFill>
              <a:srgbClr val="FFFFFF">
                <a:alpha val="0"/>
              </a:srgbClr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66"/>
              </a:buClr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rgbClr val="FF00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Shape 165"/>
          <p:cNvSpPr txBox="1"/>
          <p:nvPr/>
        </p:nvSpPr>
        <p:spPr>
          <a:xfrm rot="-1621822">
            <a:off x="4247136" y="3909530"/>
            <a:ext cx="5005692" cy="111652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pt-BR" sz="6000">
                <a:solidFill>
                  <a:srgbClr val="FF0000"/>
                </a:solidFill>
                <a:latin typeface="Ultra"/>
                <a:ea typeface="Ultra"/>
                <a:cs typeface="Ultra"/>
                <a:sym typeface="Ultra"/>
              </a:rPr>
              <a:t>ERRADO!</a:t>
            </a:r>
          </a:p>
        </p:txBody>
      </p:sp>
      <p:sp>
        <p:nvSpPr>
          <p:cNvPr id="166" name="Shape 166"/>
          <p:cNvSpPr txBox="1"/>
          <p:nvPr/>
        </p:nvSpPr>
        <p:spPr>
          <a:xfrm>
            <a:off x="100124" y="6396451"/>
            <a:ext cx="2433000" cy="42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pt-BR" sz="1800">
                <a:solidFill>
                  <a:srgbClr val="FFFFFF"/>
                </a:solidFill>
                <a:highlight>
                  <a:srgbClr val="434343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Imagem fora de escala.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/>
          <p:nvPr/>
        </p:nvSpPr>
        <p:spPr>
          <a:xfrm>
            <a:off x="4042702" y="2945019"/>
            <a:ext cx="1072800" cy="1001999"/>
          </a:xfrm>
          <a:prstGeom prst="flowChartConnector">
            <a:avLst/>
          </a:prstGeom>
          <a:solidFill>
            <a:srgbClr val="FFFF00"/>
          </a:solidFill>
          <a:ln cap="flat" cmpd="sng" w="114300">
            <a:solidFill>
              <a:srgbClr val="FFD966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2" name="Shape 172"/>
          <p:cNvSpPr/>
          <p:nvPr/>
        </p:nvSpPr>
        <p:spPr>
          <a:xfrm>
            <a:off x="759481" y="1672666"/>
            <a:ext cx="7639200" cy="3546600"/>
          </a:xfrm>
          <a:prstGeom prst="ellipse">
            <a:avLst/>
          </a:prstGeom>
          <a:noFill/>
          <a:ln cap="flat" cmpd="sng" w="60325">
            <a:solidFill>
              <a:srgbClr val="FFFFFF"/>
            </a:solidFill>
            <a:prstDash val="dash"/>
            <a:round/>
            <a:headEnd len="med" w="med" type="none"/>
            <a:tailEnd len="med" w="med" type="none"/>
          </a:ln>
        </p:spPr>
        <p:txBody>
          <a:bodyPr anchorCtr="0" anchor="ctr" bIns="182875" lIns="365775" rIns="365775" tIns="1828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60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3" name="Shape 173"/>
          <p:cNvSpPr/>
          <p:nvPr/>
        </p:nvSpPr>
        <p:spPr>
          <a:xfrm rot="-6037600">
            <a:off x="2113024" y="1868981"/>
            <a:ext cx="300961" cy="366665"/>
          </a:xfrm>
          <a:prstGeom prst="triangle">
            <a:avLst>
              <a:gd fmla="val 50000" name="adj"/>
            </a:avLst>
          </a:prstGeom>
          <a:solidFill>
            <a:srgbClr val="C9DAF8"/>
          </a:solidFill>
          <a:ln cap="flat" cmpd="sng" w="9525">
            <a:solidFill>
              <a:srgbClr val="FFFFFF">
                <a:alpha val="0"/>
              </a:srgbClr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66"/>
              </a:buClr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rgbClr val="FF00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Shape 174"/>
          <p:cNvSpPr/>
          <p:nvPr/>
        </p:nvSpPr>
        <p:spPr>
          <a:xfrm rot="3818452">
            <a:off x="6380238" y="4813445"/>
            <a:ext cx="298651" cy="369391"/>
          </a:xfrm>
          <a:prstGeom prst="triangle">
            <a:avLst>
              <a:gd fmla="val 50000" name="adj"/>
            </a:avLst>
          </a:prstGeom>
          <a:solidFill>
            <a:srgbClr val="C9DAF8"/>
          </a:solidFill>
          <a:ln cap="flat" cmpd="sng" w="9525">
            <a:solidFill>
              <a:srgbClr val="FFFFFF">
                <a:alpha val="0"/>
              </a:srgbClr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66"/>
              </a:buClr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rgbClr val="FF00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worldwide.png" id="175" name="Shape 17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462743">
            <a:off x="3843884" y="4478355"/>
            <a:ext cx="1470405" cy="1512864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Shape 176"/>
          <p:cNvSpPr txBox="1"/>
          <p:nvPr/>
        </p:nvSpPr>
        <p:spPr>
          <a:xfrm>
            <a:off x="174767" y="6236455"/>
            <a:ext cx="2143800" cy="40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pt-BR">
                <a:solidFill>
                  <a:srgbClr val="FFFFFF"/>
                </a:solidFill>
                <a:highlight>
                  <a:srgbClr val="434343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Imagem fora de escala.</a:t>
            </a:r>
          </a:p>
        </p:txBody>
      </p:sp>
      <p:sp>
        <p:nvSpPr>
          <p:cNvPr id="177" name="Shape 177"/>
          <p:cNvSpPr txBox="1"/>
          <p:nvPr/>
        </p:nvSpPr>
        <p:spPr>
          <a:xfrm rot="-977">
            <a:off x="519721" y="426891"/>
            <a:ext cx="4223100" cy="108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 sz="5000">
                <a:solidFill>
                  <a:srgbClr val="00FF00"/>
                </a:solidFill>
                <a:latin typeface="Ultra"/>
                <a:ea typeface="Ultra"/>
                <a:cs typeface="Ultra"/>
                <a:sym typeface="Ultra"/>
              </a:rPr>
              <a:t>Certo:</a:t>
            </a:r>
          </a:p>
        </p:txBody>
      </p:sp>
      <p:pic>
        <p:nvPicPr>
          <p:cNvPr descr="worldwide.png" id="178" name="Shape 17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462720">
            <a:off x="326725" y="2936288"/>
            <a:ext cx="990759" cy="101935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worldwide.png" id="179" name="Shape 17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462720">
            <a:off x="7840714" y="2936351"/>
            <a:ext cx="990759" cy="101935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worldwide.png" id="180" name="Shape 18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462708">
            <a:off x="4239186" y="1358426"/>
            <a:ext cx="665608" cy="6848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/>
          <p:nvPr/>
        </p:nvSpPr>
        <p:spPr>
          <a:xfrm>
            <a:off x="82675" y="2187600"/>
            <a:ext cx="4764000" cy="361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406400" lvl="0" marL="457200" rtl="0" algn="ctr">
              <a:spcBef>
                <a:spcPts val="0"/>
              </a:spcBef>
              <a:buClr>
                <a:srgbClr val="FFFFFF"/>
              </a:buClr>
              <a:buSzPct val="100000"/>
              <a:buFont typeface="Times New Roman"/>
              <a:buChar char="❖"/>
            </a:pPr>
            <a:r>
              <a:rPr lang="pt-BR" sz="2800">
                <a:solidFill>
                  <a:srgbClr val="FFFFFF"/>
                </a:solidFill>
                <a:highlight>
                  <a:srgbClr val="0000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Órbita é uma elipse (porém sua </a:t>
            </a:r>
            <a:r>
              <a:rPr b="1" lang="pt-BR" sz="2800">
                <a:solidFill>
                  <a:srgbClr val="FF00FF"/>
                </a:solidFill>
                <a:highlight>
                  <a:srgbClr val="0000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excentricidade</a:t>
            </a:r>
            <a:r>
              <a:rPr lang="pt-BR" sz="2800">
                <a:solidFill>
                  <a:srgbClr val="FFFFFF"/>
                </a:solidFill>
                <a:highlight>
                  <a:srgbClr val="0000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é muito pequena);</a:t>
            </a: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sz="1000">
              <a:solidFill>
                <a:srgbClr val="FFFFFF"/>
              </a:solidFill>
              <a:highlight>
                <a:srgbClr val="000000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06400" lvl="0" marL="457200" rtl="0" algn="ctr">
              <a:spcBef>
                <a:spcPts val="0"/>
              </a:spcBef>
              <a:buClr>
                <a:srgbClr val="FFFFFF"/>
              </a:buClr>
              <a:buSzPct val="100000"/>
              <a:buFont typeface="Times New Roman"/>
              <a:buChar char="❖"/>
            </a:pPr>
            <a:r>
              <a:rPr lang="pt-BR" sz="2800">
                <a:solidFill>
                  <a:srgbClr val="FFFFFF"/>
                </a:solidFill>
                <a:highlight>
                  <a:srgbClr val="0000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O Sol realmente está em um dos focos da elipse;</a:t>
            </a: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sz="1000">
              <a:solidFill>
                <a:srgbClr val="FFFFFF"/>
              </a:solidFill>
              <a:highlight>
                <a:srgbClr val="000000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06400" lvl="0" marL="457200" rtl="0" algn="ctr">
              <a:spcBef>
                <a:spcPts val="0"/>
              </a:spcBef>
              <a:buClr>
                <a:srgbClr val="FFFFFF"/>
              </a:buClr>
              <a:buSzPct val="100000"/>
              <a:buFont typeface="Times New Roman"/>
              <a:buChar char="❖"/>
            </a:pPr>
            <a:r>
              <a:rPr lang="pt-BR" sz="2800">
                <a:solidFill>
                  <a:srgbClr val="FFFFFF"/>
                </a:solidFill>
                <a:highlight>
                  <a:srgbClr val="0000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Inclinação do eixo de rotação.</a:t>
            </a:r>
          </a:p>
        </p:txBody>
      </p:sp>
      <p:sp>
        <p:nvSpPr>
          <p:cNvPr id="186" name="Shape 186"/>
          <p:cNvSpPr txBox="1"/>
          <p:nvPr/>
        </p:nvSpPr>
        <p:spPr>
          <a:xfrm rot="-888">
            <a:off x="2250152" y="395032"/>
            <a:ext cx="4643700" cy="12548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pt-BR" sz="6000">
                <a:solidFill>
                  <a:srgbClr val="00FF00"/>
                </a:solidFill>
                <a:latin typeface="Ultra"/>
                <a:ea typeface="Ultra"/>
                <a:cs typeface="Ultra"/>
                <a:sym typeface="Ultra"/>
              </a:rPr>
              <a:t>Certo:</a:t>
            </a:r>
          </a:p>
        </p:txBody>
      </p:sp>
      <p:sp>
        <p:nvSpPr>
          <p:cNvPr id="187" name="Shape 187"/>
          <p:cNvSpPr/>
          <p:nvPr/>
        </p:nvSpPr>
        <p:spPr>
          <a:xfrm>
            <a:off x="5721987" y="2102234"/>
            <a:ext cx="2446500" cy="2504400"/>
          </a:xfrm>
          <a:prstGeom prst="ellipse">
            <a:avLst/>
          </a:prstGeom>
          <a:noFill/>
          <a:ln cap="flat" cmpd="sng" w="38100">
            <a:solidFill>
              <a:srgbClr val="FF00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8" name="Shape 188"/>
          <p:cNvSpPr txBox="1"/>
          <p:nvPr/>
        </p:nvSpPr>
        <p:spPr>
          <a:xfrm>
            <a:off x="5192075" y="5257400"/>
            <a:ext cx="3723600" cy="9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pt-BR" sz="1800">
                <a:solidFill>
                  <a:srgbClr val="FF00FF"/>
                </a:solidFill>
                <a:highlight>
                  <a:srgbClr val="0000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Vista “superior” da órbita terrestre</a:t>
            </a:r>
          </a:p>
        </p:txBody>
      </p:sp>
      <p:sp>
        <p:nvSpPr>
          <p:cNvPr id="189" name="Shape 189"/>
          <p:cNvSpPr/>
          <p:nvPr/>
        </p:nvSpPr>
        <p:spPr>
          <a:xfrm>
            <a:off x="5590925" y="3227607"/>
            <a:ext cx="247500" cy="25350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0" name="Shape 190"/>
          <p:cNvSpPr/>
          <p:nvPr/>
        </p:nvSpPr>
        <p:spPr>
          <a:xfrm>
            <a:off x="8052024" y="3227607"/>
            <a:ext cx="247500" cy="25350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1" name="Shape 191"/>
          <p:cNvSpPr/>
          <p:nvPr/>
        </p:nvSpPr>
        <p:spPr>
          <a:xfrm>
            <a:off x="6821474" y="4479290"/>
            <a:ext cx="247500" cy="25350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2" name="Shape 192"/>
          <p:cNvSpPr/>
          <p:nvPr/>
        </p:nvSpPr>
        <p:spPr>
          <a:xfrm>
            <a:off x="6821474" y="1975925"/>
            <a:ext cx="247500" cy="25350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193" name="Shape 193"/>
          <p:cNvCxnSpPr>
            <a:endCxn id="187" idx="1"/>
          </p:cNvCxnSpPr>
          <p:nvPr/>
        </p:nvCxnSpPr>
        <p:spPr>
          <a:xfrm rot="10800000">
            <a:off x="6080268" y="2468995"/>
            <a:ext cx="841200" cy="901500"/>
          </a:xfrm>
          <a:prstGeom prst="straightConnector1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194" name="Shape 194"/>
          <p:cNvSpPr txBox="1"/>
          <p:nvPr/>
        </p:nvSpPr>
        <p:spPr>
          <a:xfrm>
            <a:off x="6464427" y="2539963"/>
            <a:ext cx="1768199" cy="29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pt-BR">
                <a:solidFill>
                  <a:srgbClr val="FFFFFF"/>
                </a:solidFill>
              </a:rPr>
              <a:t>150 milhões km</a:t>
            </a:r>
          </a:p>
        </p:txBody>
      </p:sp>
      <p:sp>
        <p:nvSpPr>
          <p:cNvPr id="195" name="Shape 195"/>
          <p:cNvSpPr txBox="1"/>
          <p:nvPr/>
        </p:nvSpPr>
        <p:spPr>
          <a:xfrm>
            <a:off x="114150" y="6186200"/>
            <a:ext cx="8915700" cy="61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pt-BR" sz="2400">
                <a:solidFill>
                  <a:srgbClr val="FFFFFF"/>
                </a:solidFill>
              </a:rPr>
              <a:t>Afélio - Periélio = (152.1 - 147.1) milhões Km = 5 milhões km </a:t>
            </a:r>
          </a:p>
        </p:txBody>
      </p:sp>
      <p:pic>
        <p:nvPicPr>
          <p:cNvPr descr="sun (1).png" id="196" name="Shape 19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86277" y="3107151"/>
            <a:ext cx="517900" cy="4943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.jpg" id="202" name="Shape 20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2525" y="152400"/>
            <a:ext cx="7758952" cy="65531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3" name="Shape 203"/>
          <p:cNvCxnSpPr/>
          <p:nvPr/>
        </p:nvCxnSpPr>
        <p:spPr>
          <a:xfrm rot="10800000">
            <a:off x="3928925" y="1142825"/>
            <a:ext cx="18000" cy="5125800"/>
          </a:xfrm>
          <a:prstGeom prst="straightConnector1">
            <a:avLst/>
          </a:prstGeom>
          <a:noFill/>
          <a:ln cap="flat" cmpd="sng" w="76200">
            <a:solidFill>
              <a:srgbClr val="FFFFFF"/>
            </a:solidFill>
            <a:prstDash val="dash"/>
            <a:round/>
            <a:headEnd len="lg" w="lg" type="none"/>
            <a:tailEnd len="lg" w="lg" type="none"/>
          </a:ln>
        </p:spPr>
      </p:cxnSp>
      <p:sp>
        <p:nvSpPr>
          <p:cNvPr id="204" name="Shape 204"/>
          <p:cNvSpPr/>
          <p:nvPr/>
        </p:nvSpPr>
        <p:spPr>
          <a:xfrm rot="1552">
            <a:off x="2914549" y="1979665"/>
            <a:ext cx="1993200" cy="1662000"/>
          </a:xfrm>
          <a:prstGeom prst="arc">
            <a:avLst>
              <a:gd fmla="val 16147302" name="adj1"/>
              <a:gd fmla="val 19290751" name="adj2"/>
            </a:avLst>
          </a:prstGeom>
          <a:noFill/>
          <a:ln cap="flat" cmpd="sng" w="2857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5" name="Shape 205"/>
          <p:cNvSpPr txBox="1"/>
          <p:nvPr/>
        </p:nvSpPr>
        <p:spPr>
          <a:xfrm>
            <a:off x="4907750" y="2071700"/>
            <a:ext cx="1200300" cy="30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>
                <a:solidFill>
                  <a:srgbClr val="FFFFFF"/>
                </a:solidFill>
              </a:rPr>
              <a:t>23 º 26’ 21’’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/>
          <p:nvPr>
            <p:ph type="title"/>
          </p:nvPr>
        </p:nvSpPr>
        <p:spPr>
          <a:xfrm>
            <a:off x="685800" y="53752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rIns="92075" tIns="460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0" lang="pt-BR" sz="4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Visão heliocêntrica</a:t>
            </a:r>
          </a:p>
        </p:txBody>
      </p:sp>
      <p:sp>
        <p:nvSpPr>
          <p:cNvPr id="211" name="Shape 211"/>
          <p:cNvSpPr/>
          <p:nvPr/>
        </p:nvSpPr>
        <p:spPr>
          <a:xfrm>
            <a:off x="2065591" y="1993549"/>
            <a:ext cx="4861181" cy="3518900"/>
          </a:xfrm>
          <a:prstGeom prst="ellipse">
            <a:avLst/>
          </a:prstGeom>
          <a:noFill/>
          <a:ln cap="flat" cmpd="sng" w="60325">
            <a:solidFill>
              <a:srgbClr val="9966FF"/>
            </a:solidFill>
            <a:prstDash val="dash"/>
            <a:round/>
            <a:headEnd len="med" w="med" type="none"/>
            <a:tailEnd len="med" w="med" type="none"/>
          </a:ln>
        </p:spPr>
        <p:txBody>
          <a:bodyPr anchorCtr="0" anchor="ctr" bIns="182875" lIns="365775" rIns="365775" tIns="1828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60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212" name="Shape 212"/>
          <p:cNvGrpSpPr/>
          <p:nvPr/>
        </p:nvGrpSpPr>
        <p:grpSpPr>
          <a:xfrm>
            <a:off x="3990442" y="1412776"/>
            <a:ext cx="901727" cy="1075695"/>
            <a:chOff x="4062450" y="1412776"/>
            <a:chExt cx="901727" cy="1075695"/>
          </a:xfrm>
        </p:grpSpPr>
        <p:cxnSp>
          <p:nvCxnSpPr>
            <p:cNvPr id="213" name="Shape 213"/>
            <p:cNvCxnSpPr/>
            <p:nvPr/>
          </p:nvCxnSpPr>
          <p:spPr>
            <a:xfrm flipH="1" rot="10800000">
              <a:off x="4269069" y="1412776"/>
              <a:ext cx="537847" cy="1075695"/>
            </a:xfrm>
            <a:prstGeom prst="straightConnector1">
              <a:avLst/>
            </a:prstGeom>
            <a:solidFill>
              <a:schemeClr val="accent1"/>
            </a:solidFill>
            <a:ln cap="flat" cmpd="sng" w="508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grpSp>
          <p:nvGrpSpPr>
            <p:cNvPr id="214" name="Shape 214"/>
            <p:cNvGrpSpPr/>
            <p:nvPr/>
          </p:nvGrpSpPr>
          <p:grpSpPr>
            <a:xfrm rot="10800000">
              <a:off x="4062450" y="1484741"/>
              <a:ext cx="901727" cy="901716"/>
              <a:chOff x="2665577" y="1460985"/>
              <a:chExt cx="1368930" cy="1368930"/>
            </a:xfrm>
          </p:grpSpPr>
          <p:grpSp>
            <p:nvGrpSpPr>
              <p:cNvPr id="215" name="Shape 215"/>
              <p:cNvGrpSpPr/>
              <p:nvPr/>
            </p:nvGrpSpPr>
            <p:grpSpPr>
              <a:xfrm>
                <a:off x="2665577" y="1460985"/>
                <a:ext cx="1368930" cy="1368930"/>
                <a:chOff x="3833470" y="2402438"/>
                <a:chExt cx="1368930" cy="1368930"/>
              </a:xfrm>
            </p:grpSpPr>
            <p:pic>
              <p:nvPicPr>
                <p:cNvPr descr="Earth_rotate_200_x_200_72dpi" id="216" name="Shape 216"/>
                <p:cNvPicPr preferRelativeResize="0"/>
                <p:nvPr/>
              </p:nvPicPr>
              <p:blipFill rotWithShape="1">
                <a:blip r:embed="rId4">
                  <a:alphaModFix/>
                </a:blip>
                <a:srcRect b="0" l="0" r="0" t="0"/>
                <a:stretch/>
              </p:blipFill>
              <p:spPr>
                <a:xfrm rot="-9420000">
                  <a:off x="3995935" y="2564903"/>
                  <a:ext cx="1043999" cy="10439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217" name="Shape 217"/>
                <p:cNvSpPr/>
                <p:nvPr/>
              </p:nvSpPr>
              <p:spPr>
                <a:xfrm>
                  <a:off x="3967883" y="2559292"/>
                  <a:ext cx="503999" cy="1043999"/>
                </a:xfrm>
                <a:prstGeom prst="moon">
                  <a:avLst>
                    <a:gd fmla="val 0" name="adj"/>
                  </a:avLst>
                </a:prstGeom>
                <a:solidFill>
                  <a:srgbClr val="3F3F3F"/>
                </a:solidFill>
                <a:ln cap="flat" cmpd="sng" w="222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  <p:txBody>
                <a:bodyPr anchorCtr="0" anchor="t" bIns="45700" lIns="91425" rIns="91425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6000" u="none" cap="none" strike="noStrike">
                    <a:solidFill>
                      <a:srgbClr val="FF0066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endParaRPr>
                </a:p>
              </p:txBody>
            </p:sp>
          </p:grpSp>
          <p:sp>
            <p:nvSpPr>
              <p:cNvPr id="218" name="Shape 218"/>
              <p:cNvSpPr/>
              <p:nvPr/>
            </p:nvSpPr>
            <p:spPr>
              <a:xfrm rot="10800000">
                <a:off x="2810203" y="1620961"/>
                <a:ext cx="1059538" cy="1045040"/>
              </a:xfrm>
              <a:prstGeom prst="ellipse">
                <a:avLst/>
              </a:prstGeom>
              <a:noFill/>
              <a:ln cap="flat" cmpd="sng" w="222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6000">
                  <a:solidFill>
                    <a:schemeClr val="lt1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</p:grpSp>
      </p:grpSp>
      <p:sp>
        <p:nvSpPr>
          <p:cNvPr id="219" name="Shape 219"/>
          <p:cNvSpPr/>
          <p:nvPr/>
        </p:nvSpPr>
        <p:spPr>
          <a:xfrm rot="-7980000">
            <a:off x="6627378" y="3222553"/>
            <a:ext cx="677293" cy="677302"/>
          </a:xfrm>
          <a:prstGeom prst="chord">
            <a:avLst>
              <a:gd fmla="val 2398126" name="adj1"/>
              <a:gd fmla="val 13696459" name="adj2"/>
            </a:avLst>
          </a:prstGeom>
          <a:solidFill>
            <a:schemeClr val="dk2">
              <a:alpha val="77647"/>
            </a:schemeClr>
          </a:solidFill>
          <a:ln>
            <a:noFill/>
          </a:ln>
        </p:spPr>
        <p:txBody>
          <a:bodyPr anchorCtr="0" anchor="ctr" bIns="182875" lIns="365775" rIns="365775" tIns="1828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60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220" name="Shape 220"/>
          <p:cNvGrpSpPr/>
          <p:nvPr/>
        </p:nvGrpSpPr>
        <p:grpSpPr>
          <a:xfrm>
            <a:off x="3133167" y="2017438"/>
            <a:ext cx="2688961" cy="2688956"/>
            <a:chOff x="7931363" y="3862826"/>
            <a:chExt cx="845160" cy="911418"/>
          </a:xfrm>
        </p:grpSpPr>
        <p:sp>
          <p:nvSpPr>
            <p:cNvPr id="221" name="Shape 221"/>
            <p:cNvSpPr/>
            <p:nvPr/>
          </p:nvSpPr>
          <p:spPr>
            <a:xfrm>
              <a:off x="7931363" y="3862826"/>
              <a:ext cx="845160" cy="911418"/>
            </a:xfrm>
            <a:prstGeom prst="ellipse">
              <a:avLst/>
            </a:prstGeom>
            <a:gradFill>
              <a:gsLst>
                <a:gs pos="0">
                  <a:srgbClr val="FFFF00"/>
                </a:gs>
                <a:gs pos="47000">
                  <a:srgbClr val="FFFF8B"/>
                </a:gs>
                <a:gs pos="100000">
                  <a:srgbClr val="000000">
                    <a:alpha val="196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6000">
                <a:solidFill>
                  <a:srgbClr val="FF0066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grpSp>
          <p:nvGrpSpPr>
            <p:cNvPr id="222" name="Shape 222"/>
            <p:cNvGrpSpPr/>
            <p:nvPr/>
          </p:nvGrpSpPr>
          <p:grpSpPr>
            <a:xfrm>
              <a:off x="8029556" y="3976885"/>
              <a:ext cx="657468" cy="708660"/>
              <a:chOff x="5481" y="5954"/>
              <a:chExt cx="1036" cy="1116"/>
            </a:xfrm>
          </p:grpSpPr>
          <p:sp>
            <p:nvSpPr>
              <p:cNvPr id="223" name="Shape 223"/>
              <p:cNvSpPr/>
              <p:nvPr/>
            </p:nvSpPr>
            <p:spPr>
              <a:xfrm>
                <a:off x="5481" y="5954"/>
                <a:ext cx="1036" cy="1116"/>
              </a:xfrm>
              <a:prstGeom prst="star16">
                <a:avLst>
                  <a:gd fmla="val 36712" name="adj"/>
                </a:avLst>
              </a:prstGeom>
              <a:gradFill>
                <a:gsLst>
                  <a:gs pos="0">
                    <a:srgbClr val="FFFF00"/>
                  </a:gs>
                  <a:gs pos="64000">
                    <a:srgbClr val="FFFF00"/>
                  </a:gs>
                  <a:gs pos="81000">
                    <a:srgbClr val="FFC000">
                      <a:alpha val="35686"/>
                    </a:srgbClr>
                  </a:gs>
                  <a:gs pos="96000">
                    <a:srgbClr val="000000">
                      <a:alpha val="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path path="circle">
                  <a:fillToRect b="50%" l="50%" r="50%" t="50%"/>
                </a:path>
                <a:tileRect/>
              </a:gradFill>
              <a:ln>
                <a:noFill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6000">
                  <a:solidFill>
                    <a:srgbClr val="FF0066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  <p:sp>
            <p:nvSpPr>
              <p:cNvPr id="224" name="Shape 224"/>
              <p:cNvSpPr/>
              <p:nvPr/>
            </p:nvSpPr>
            <p:spPr>
              <a:xfrm>
                <a:off x="5725" y="6213"/>
                <a:ext cx="542" cy="585"/>
              </a:xfrm>
              <a:prstGeom prst="ellipse">
                <a:avLst/>
              </a:prstGeom>
              <a:solidFill>
                <a:srgbClr val="FFFFCC"/>
              </a:solidFill>
              <a:ln>
                <a:noFill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6000">
                  <a:solidFill>
                    <a:srgbClr val="FF0066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</p:grpSp>
      </p:grpSp>
      <p:grpSp>
        <p:nvGrpSpPr>
          <p:cNvPr id="225" name="Shape 225"/>
          <p:cNvGrpSpPr/>
          <p:nvPr/>
        </p:nvGrpSpPr>
        <p:grpSpPr>
          <a:xfrm>
            <a:off x="3477562" y="4318611"/>
            <a:ext cx="2123677" cy="2330674"/>
            <a:chOff x="3549570" y="4318611"/>
            <a:chExt cx="2123677" cy="2330674"/>
          </a:xfrm>
        </p:grpSpPr>
        <p:cxnSp>
          <p:nvCxnSpPr>
            <p:cNvPr id="226" name="Shape 226"/>
            <p:cNvCxnSpPr/>
            <p:nvPr/>
          </p:nvCxnSpPr>
          <p:spPr>
            <a:xfrm flipH="1" rot="10800000">
              <a:off x="4057108" y="4318611"/>
              <a:ext cx="1115536" cy="2330674"/>
            </a:xfrm>
            <a:prstGeom prst="straightConnector1">
              <a:avLst/>
            </a:prstGeom>
            <a:solidFill>
              <a:schemeClr val="accent1"/>
            </a:solidFill>
            <a:ln cap="flat" cmpd="sng" w="508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grpSp>
          <p:nvGrpSpPr>
            <p:cNvPr id="227" name="Shape 227"/>
            <p:cNvGrpSpPr/>
            <p:nvPr/>
          </p:nvGrpSpPr>
          <p:grpSpPr>
            <a:xfrm>
              <a:off x="3549570" y="4422416"/>
              <a:ext cx="2123677" cy="2123644"/>
              <a:chOff x="25459831" y="17430494"/>
              <a:chExt cx="3395392" cy="3395340"/>
            </a:xfrm>
          </p:grpSpPr>
          <p:grpSp>
            <p:nvGrpSpPr>
              <p:cNvPr id="228" name="Shape 228"/>
              <p:cNvGrpSpPr/>
              <p:nvPr/>
            </p:nvGrpSpPr>
            <p:grpSpPr>
              <a:xfrm rot="10800000">
                <a:off x="25459831" y="17430494"/>
                <a:ext cx="3395392" cy="3395340"/>
                <a:chOff x="2658726" y="1460985"/>
                <a:chExt cx="1368930" cy="1368930"/>
              </a:xfrm>
            </p:grpSpPr>
            <p:grpSp>
              <p:nvGrpSpPr>
                <p:cNvPr id="229" name="Shape 229"/>
                <p:cNvGrpSpPr/>
                <p:nvPr/>
              </p:nvGrpSpPr>
              <p:grpSpPr>
                <a:xfrm>
                  <a:off x="2658726" y="1460985"/>
                  <a:ext cx="1368930" cy="1368930"/>
                  <a:chOff x="3826619" y="2402438"/>
                  <a:chExt cx="1368930" cy="1368930"/>
                </a:xfrm>
              </p:grpSpPr>
              <p:pic>
                <p:nvPicPr>
                  <p:cNvPr descr="Earth_rotate_200_x_200_72dpi" id="230" name="Shape 230"/>
                  <p:cNvPicPr preferRelativeResize="0"/>
                  <p:nvPr/>
                </p:nvPicPr>
                <p:blipFill rotWithShape="1">
                  <a:blip r:embed="rId4">
                    <a:alphaModFix/>
                  </a:blip>
                  <a:srcRect b="0" l="0" r="0" t="0"/>
                  <a:stretch/>
                </p:blipFill>
                <p:spPr>
                  <a:xfrm rot="-9420000">
                    <a:off x="3989085" y="2564903"/>
                    <a:ext cx="1043999" cy="1043999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sp>
                <p:nvSpPr>
                  <p:cNvPr id="231" name="Shape 231"/>
                  <p:cNvSpPr/>
                  <p:nvPr/>
                </p:nvSpPr>
                <p:spPr>
                  <a:xfrm>
                    <a:off x="3967883" y="2559292"/>
                    <a:ext cx="503999" cy="1043999"/>
                  </a:xfrm>
                  <a:prstGeom prst="moon">
                    <a:avLst>
                      <a:gd fmla="val 0" name="adj"/>
                    </a:avLst>
                  </a:prstGeom>
                  <a:solidFill>
                    <a:srgbClr val="3F3F3F"/>
                  </a:solidFill>
                  <a:ln>
                    <a:noFill/>
                  </a:ln>
                </p:spPr>
                <p:txBody>
                  <a:bodyPr anchorCtr="0" anchor="t" bIns="45700" lIns="91425" rIns="91425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i="0" sz="6000" u="none" cap="none" strike="noStrike">
                      <a:solidFill>
                        <a:srgbClr val="FF0066"/>
                      </a:solidFill>
                      <a:latin typeface="Helvetica Neue"/>
                      <a:ea typeface="Helvetica Neue"/>
                      <a:cs typeface="Helvetica Neue"/>
                      <a:sym typeface="Helvetica Neue"/>
                    </a:endParaRPr>
                  </a:p>
                </p:txBody>
              </p:sp>
            </p:grpSp>
            <p:sp>
              <p:nvSpPr>
                <p:cNvPr id="232" name="Shape 232"/>
                <p:cNvSpPr/>
                <p:nvPr/>
              </p:nvSpPr>
              <p:spPr>
                <a:xfrm rot="10800000">
                  <a:off x="2810203" y="1620961"/>
                  <a:ext cx="1059538" cy="1045040"/>
                </a:xfrm>
                <a:prstGeom prst="ellipse">
                  <a:avLst/>
                </a:prstGeom>
                <a:noFill/>
                <a:ln cap="flat" cmpd="sng" w="31750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  <p:txBody>
                <a:bodyPr anchorCtr="0" anchor="ctr" bIns="45700" lIns="91425" rIns="91425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6000">
                    <a:solidFill>
                      <a:schemeClr val="lt1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endParaRPr>
                </a:p>
              </p:txBody>
            </p:sp>
          </p:grpSp>
          <p:sp>
            <p:nvSpPr>
              <p:cNvPr id="233" name="Shape 233"/>
              <p:cNvSpPr/>
              <p:nvPr/>
            </p:nvSpPr>
            <p:spPr>
              <a:xfrm flipH="1">
                <a:off x="25869051" y="17889295"/>
                <a:ext cx="2591998" cy="2519999"/>
              </a:xfrm>
              <a:prstGeom prst="chord">
                <a:avLst>
                  <a:gd fmla="val 5336299" name="adj1"/>
                  <a:gd fmla="val 5243506" name="adj2"/>
                </a:avLst>
              </a:prstGeom>
              <a:solidFill>
                <a:schemeClr val="dk1">
                  <a:alpha val="64705"/>
                </a:schemeClr>
              </a:solidFill>
              <a:ln>
                <a:noFill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0066"/>
                  </a:buClr>
                  <a:buFont typeface="Arial"/>
                  <a:buNone/>
                </a:pPr>
                <a:r>
                  <a:t/>
                </a:r>
                <a:endParaRPr b="0" i="0" sz="6000" u="none" cap="none" strike="noStrike">
                  <a:solidFill>
                    <a:srgbClr val="FF0066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</p:grpSp>
      </p:grpSp>
      <p:grpSp>
        <p:nvGrpSpPr>
          <p:cNvPr id="234" name="Shape 234"/>
          <p:cNvGrpSpPr/>
          <p:nvPr/>
        </p:nvGrpSpPr>
        <p:grpSpPr>
          <a:xfrm>
            <a:off x="6263521" y="2627913"/>
            <a:ext cx="1399275" cy="1733066"/>
            <a:chOff x="6335529" y="2627913"/>
            <a:chExt cx="1399275" cy="1733066"/>
          </a:xfrm>
        </p:grpSpPr>
        <p:cxnSp>
          <p:nvCxnSpPr>
            <p:cNvPr id="235" name="Shape 235"/>
            <p:cNvCxnSpPr/>
            <p:nvPr/>
          </p:nvCxnSpPr>
          <p:spPr>
            <a:xfrm flipH="1" rot="10800000">
              <a:off x="6659503" y="2627913"/>
              <a:ext cx="816732" cy="1733066"/>
            </a:xfrm>
            <a:prstGeom prst="straightConnector1">
              <a:avLst/>
            </a:prstGeom>
            <a:solidFill>
              <a:schemeClr val="accent1"/>
            </a:solidFill>
            <a:ln cap="flat" cmpd="sng" w="508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grpSp>
          <p:nvGrpSpPr>
            <p:cNvPr id="236" name="Shape 236"/>
            <p:cNvGrpSpPr/>
            <p:nvPr/>
          </p:nvGrpSpPr>
          <p:grpSpPr>
            <a:xfrm>
              <a:off x="6335529" y="2760652"/>
              <a:ext cx="1399275" cy="1399253"/>
              <a:chOff x="25021468" y="10747617"/>
              <a:chExt cx="3395393" cy="3395340"/>
            </a:xfrm>
          </p:grpSpPr>
          <p:grpSp>
            <p:nvGrpSpPr>
              <p:cNvPr id="237" name="Shape 237"/>
              <p:cNvGrpSpPr/>
              <p:nvPr/>
            </p:nvGrpSpPr>
            <p:grpSpPr>
              <a:xfrm rot="10800000">
                <a:off x="25021468" y="10747617"/>
                <a:ext cx="3395393" cy="3395340"/>
                <a:chOff x="2665577" y="1460985"/>
                <a:chExt cx="1368930" cy="1368930"/>
              </a:xfrm>
            </p:grpSpPr>
            <p:grpSp>
              <p:nvGrpSpPr>
                <p:cNvPr id="238" name="Shape 238"/>
                <p:cNvGrpSpPr/>
                <p:nvPr/>
              </p:nvGrpSpPr>
              <p:grpSpPr>
                <a:xfrm>
                  <a:off x="2665577" y="1460985"/>
                  <a:ext cx="1368930" cy="1368930"/>
                  <a:chOff x="3833470" y="2402438"/>
                  <a:chExt cx="1368930" cy="1368930"/>
                </a:xfrm>
              </p:grpSpPr>
              <p:pic>
                <p:nvPicPr>
                  <p:cNvPr descr="Earth_rotate_200_x_200_72dpi" id="239" name="Shape 239"/>
                  <p:cNvPicPr preferRelativeResize="0"/>
                  <p:nvPr/>
                </p:nvPicPr>
                <p:blipFill rotWithShape="1">
                  <a:blip r:embed="rId4">
                    <a:alphaModFix/>
                  </a:blip>
                  <a:srcRect b="0" l="0" r="0" t="0"/>
                  <a:stretch/>
                </p:blipFill>
                <p:spPr>
                  <a:xfrm rot="-9420000">
                    <a:off x="3995935" y="2564903"/>
                    <a:ext cx="1043999" cy="1043999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sp>
                <p:nvSpPr>
                  <p:cNvPr id="240" name="Shape 240"/>
                  <p:cNvSpPr/>
                  <p:nvPr/>
                </p:nvSpPr>
                <p:spPr>
                  <a:xfrm>
                    <a:off x="3967883" y="2559292"/>
                    <a:ext cx="503999" cy="1043999"/>
                  </a:xfrm>
                  <a:prstGeom prst="moon">
                    <a:avLst>
                      <a:gd fmla="val 0" name="adj"/>
                    </a:avLst>
                  </a:prstGeom>
                  <a:solidFill>
                    <a:srgbClr val="3F3F3F"/>
                  </a:solidFill>
                  <a:ln>
                    <a:noFill/>
                  </a:ln>
                </p:spPr>
                <p:txBody>
                  <a:bodyPr anchorCtr="0" anchor="t" bIns="45700" lIns="91425" rIns="91425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i="0" sz="6000" u="none" cap="none" strike="noStrike">
                      <a:solidFill>
                        <a:srgbClr val="FF0066"/>
                      </a:solidFill>
                      <a:latin typeface="Helvetica Neue"/>
                      <a:ea typeface="Helvetica Neue"/>
                      <a:cs typeface="Helvetica Neue"/>
                      <a:sym typeface="Helvetica Neue"/>
                    </a:endParaRPr>
                  </a:p>
                </p:txBody>
              </p:sp>
            </p:grpSp>
            <p:sp>
              <p:nvSpPr>
                <p:cNvPr id="241" name="Shape 241"/>
                <p:cNvSpPr/>
                <p:nvPr/>
              </p:nvSpPr>
              <p:spPr>
                <a:xfrm rot="10800000">
                  <a:off x="2810203" y="1620961"/>
                  <a:ext cx="1059538" cy="1045040"/>
                </a:xfrm>
                <a:prstGeom prst="ellipse">
                  <a:avLst/>
                </a:prstGeom>
                <a:noFill/>
                <a:ln cap="flat" cmpd="sng" w="31750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  <p:txBody>
                <a:bodyPr anchorCtr="0" anchor="ctr" bIns="45700" lIns="91425" rIns="91425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6000">
                    <a:solidFill>
                      <a:schemeClr val="lt1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endParaRPr>
                </a:p>
              </p:txBody>
            </p:sp>
          </p:grpSp>
          <p:sp>
            <p:nvSpPr>
              <p:cNvPr id="242" name="Shape 242"/>
              <p:cNvSpPr/>
              <p:nvPr/>
            </p:nvSpPr>
            <p:spPr>
              <a:xfrm rot="10800000">
                <a:off x="26841711" y="11209670"/>
                <a:ext cx="1188000" cy="2519999"/>
              </a:xfrm>
              <a:prstGeom prst="moon">
                <a:avLst>
                  <a:gd fmla="val 83177" name="adj"/>
                </a:avLst>
              </a:prstGeom>
              <a:solidFill>
                <a:schemeClr val="dk1">
                  <a:alpha val="64705"/>
                </a:schemeClr>
              </a:solidFill>
              <a:ln>
                <a:noFill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0066"/>
                  </a:buClr>
                  <a:buFont typeface="Arial"/>
                  <a:buNone/>
                </a:pPr>
                <a:r>
                  <a:t/>
                </a:r>
                <a:endParaRPr b="1" i="0" sz="1600" u="none" cap="none" strike="noStrike">
                  <a:solidFill>
                    <a:srgbClr val="FF0066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43" name="Shape 243"/>
          <p:cNvGrpSpPr/>
          <p:nvPr/>
        </p:nvGrpSpPr>
        <p:grpSpPr>
          <a:xfrm>
            <a:off x="1381597" y="2548232"/>
            <a:ext cx="1399275" cy="1733066"/>
            <a:chOff x="1453605" y="2548232"/>
            <a:chExt cx="1399275" cy="1733066"/>
          </a:xfrm>
        </p:grpSpPr>
        <p:cxnSp>
          <p:nvCxnSpPr>
            <p:cNvPr id="244" name="Shape 244"/>
            <p:cNvCxnSpPr/>
            <p:nvPr/>
          </p:nvCxnSpPr>
          <p:spPr>
            <a:xfrm flipH="1" rot="10800000">
              <a:off x="1719273" y="2548232"/>
              <a:ext cx="836651" cy="1733066"/>
            </a:xfrm>
            <a:prstGeom prst="straightConnector1">
              <a:avLst/>
            </a:prstGeom>
            <a:solidFill>
              <a:schemeClr val="accent1"/>
            </a:solidFill>
            <a:ln cap="flat" cmpd="sng" w="508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grpSp>
          <p:nvGrpSpPr>
            <p:cNvPr id="245" name="Shape 245"/>
            <p:cNvGrpSpPr/>
            <p:nvPr/>
          </p:nvGrpSpPr>
          <p:grpSpPr>
            <a:xfrm>
              <a:off x="1453605" y="2720814"/>
              <a:ext cx="1399275" cy="1399253"/>
              <a:chOff x="7374249" y="10603602"/>
              <a:chExt cx="3395393" cy="3395340"/>
            </a:xfrm>
          </p:grpSpPr>
          <p:grpSp>
            <p:nvGrpSpPr>
              <p:cNvPr id="246" name="Shape 246"/>
              <p:cNvGrpSpPr/>
              <p:nvPr/>
            </p:nvGrpSpPr>
            <p:grpSpPr>
              <a:xfrm rot="10800000">
                <a:off x="7374249" y="10603602"/>
                <a:ext cx="3395393" cy="3395340"/>
                <a:chOff x="2665577" y="1460985"/>
                <a:chExt cx="1368930" cy="1368930"/>
              </a:xfrm>
            </p:grpSpPr>
            <p:grpSp>
              <p:nvGrpSpPr>
                <p:cNvPr id="247" name="Shape 247"/>
                <p:cNvGrpSpPr/>
                <p:nvPr/>
              </p:nvGrpSpPr>
              <p:grpSpPr>
                <a:xfrm>
                  <a:off x="2665577" y="1460985"/>
                  <a:ext cx="1368930" cy="1368930"/>
                  <a:chOff x="3833470" y="2402438"/>
                  <a:chExt cx="1368930" cy="1368930"/>
                </a:xfrm>
              </p:grpSpPr>
              <p:pic>
                <p:nvPicPr>
                  <p:cNvPr descr="Earth_rotate_200_x_200_72dpi" id="248" name="Shape 248"/>
                  <p:cNvPicPr preferRelativeResize="0"/>
                  <p:nvPr/>
                </p:nvPicPr>
                <p:blipFill rotWithShape="1">
                  <a:blip r:embed="rId4">
                    <a:alphaModFix/>
                  </a:blip>
                  <a:srcRect b="0" l="0" r="0" t="0"/>
                  <a:stretch/>
                </p:blipFill>
                <p:spPr>
                  <a:xfrm rot="-9420000">
                    <a:off x="3995935" y="2564903"/>
                    <a:ext cx="1043999" cy="1043999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sp>
                <p:nvSpPr>
                  <p:cNvPr id="249" name="Shape 249"/>
                  <p:cNvSpPr/>
                  <p:nvPr/>
                </p:nvSpPr>
                <p:spPr>
                  <a:xfrm>
                    <a:off x="3967883" y="2559292"/>
                    <a:ext cx="503999" cy="1043999"/>
                  </a:xfrm>
                  <a:prstGeom prst="moon">
                    <a:avLst>
                      <a:gd fmla="val 0" name="adj"/>
                    </a:avLst>
                  </a:prstGeom>
                  <a:solidFill>
                    <a:srgbClr val="3F3F3F"/>
                  </a:solidFill>
                  <a:ln>
                    <a:noFill/>
                  </a:ln>
                </p:spPr>
                <p:txBody>
                  <a:bodyPr anchorCtr="0" anchor="t" bIns="45700" lIns="91425" rIns="91425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i="0" sz="6000" u="none" cap="none" strike="noStrike">
                      <a:solidFill>
                        <a:srgbClr val="FF0066"/>
                      </a:solidFill>
                      <a:latin typeface="Helvetica Neue"/>
                      <a:ea typeface="Helvetica Neue"/>
                      <a:cs typeface="Helvetica Neue"/>
                      <a:sym typeface="Helvetica Neue"/>
                    </a:endParaRPr>
                  </a:p>
                </p:txBody>
              </p:sp>
            </p:grpSp>
            <p:sp>
              <p:nvSpPr>
                <p:cNvPr id="250" name="Shape 250"/>
                <p:cNvSpPr/>
                <p:nvPr/>
              </p:nvSpPr>
              <p:spPr>
                <a:xfrm rot="10800000">
                  <a:off x="2810203" y="1620961"/>
                  <a:ext cx="1059538" cy="1045040"/>
                </a:xfrm>
                <a:prstGeom prst="ellipse">
                  <a:avLst/>
                </a:prstGeom>
                <a:noFill/>
                <a:ln cap="flat" cmpd="sng" w="31750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  <p:txBody>
                <a:bodyPr anchorCtr="0" anchor="ctr" bIns="45700" lIns="91425" rIns="91425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6000">
                    <a:solidFill>
                      <a:schemeClr val="lt1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endParaRPr>
                </a:p>
              </p:txBody>
            </p:sp>
          </p:grpSp>
          <p:sp>
            <p:nvSpPr>
              <p:cNvPr id="251" name="Shape 251"/>
              <p:cNvSpPr/>
              <p:nvPr/>
            </p:nvSpPr>
            <p:spPr>
              <a:xfrm>
                <a:off x="7787309" y="11043217"/>
                <a:ext cx="1187999" cy="2519999"/>
              </a:xfrm>
              <a:prstGeom prst="moon">
                <a:avLst>
                  <a:gd fmla="val 87500" name="adj"/>
                </a:avLst>
              </a:prstGeom>
              <a:solidFill>
                <a:schemeClr val="dk1">
                  <a:alpha val="64705"/>
                </a:schemeClr>
              </a:solidFill>
              <a:ln>
                <a:noFill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0066"/>
                  </a:buClr>
                  <a:buFont typeface="Arial"/>
                  <a:buNone/>
                </a:pPr>
                <a:r>
                  <a:t/>
                </a:r>
                <a:endParaRPr b="1" i="0" sz="1600" u="none" cap="none" strike="noStrike">
                  <a:solidFill>
                    <a:srgbClr val="FF0066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252" name="Shape 252"/>
          <p:cNvSpPr/>
          <p:nvPr/>
        </p:nvSpPr>
        <p:spPr>
          <a:xfrm rot="-6856456">
            <a:off x="2977973" y="2108564"/>
            <a:ext cx="298804" cy="378485"/>
          </a:xfrm>
          <a:prstGeom prst="triangle">
            <a:avLst>
              <a:gd fmla="val 50000" name="adj"/>
            </a:avLst>
          </a:prstGeom>
          <a:solidFill>
            <a:srgbClr val="9966FF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66"/>
              </a:buClr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rgbClr val="FF00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Shape 253"/>
          <p:cNvSpPr/>
          <p:nvPr/>
        </p:nvSpPr>
        <p:spPr>
          <a:xfrm rot="3335769">
            <a:off x="6065331" y="4800656"/>
            <a:ext cx="298803" cy="378485"/>
          </a:xfrm>
          <a:prstGeom prst="triangle">
            <a:avLst>
              <a:gd fmla="val 50000" name="adj"/>
            </a:avLst>
          </a:prstGeom>
          <a:solidFill>
            <a:srgbClr val="9966FF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66"/>
              </a:buClr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rgbClr val="FF00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Shape 254"/>
          <p:cNvSpPr txBox="1"/>
          <p:nvPr/>
        </p:nvSpPr>
        <p:spPr>
          <a:xfrm>
            <a:off x="5868144" y="6457889"/>
            <a:ext cx="3240359" cy="4001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lang="pt-BR" sz="200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Figura fora de escala</a:t>
            </a:r>
          </a:p>
        </p:txBody>
      </p:sp>
      <p:sp>
        <p:nvSpPr>
          <p:cNvPr id="255" name="Shape 255"/>
          <p:cNvSpPr txBox="1"/>
          <p:nvPr/>
        </p:nvSpPr>
        <p:spPr>
          <a:xfrm>
            <a:off x="0" y="3081153"/>
            <a:ext cx="1619671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lang="pt-BR" sz="2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Solstício </a:t>
            </a: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lang="pt-BR" sz="2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 junho</a:t>
            </a:r>
          </a:p>
        </p:txBody>
      </p:sp>
      <p:sp>
        <p:nvSpPr>
          <p:cNvPr id="256" name="Shape 256"/>
          <p:cNvSpPr txBox="1"/>
          <p:nvPr/>
        </p:nvSpPr>
        <p:spPr>
          <a:xfrm>
            <a:off x="7236296" y="3657217"/>
            <a:ext cx="1907703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lang="pt-BR" sz="2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Solstício </a:t>
            </a: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lang="pt-BR" sz="2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 dezembro</a:t>
            </a:r>
          </a:p>
        </p:txBody>
      </p:sp>
      <p:sp>
        <p:nvSpPr>
          <p:cNvPr id="257" name="Shape 257"/>
          <p:cNvSpPr txBox="1"/>
          <p:nvPr/>
        </p:nvSpPr>
        <p:spPr>
          <a:xfrm>
            <a:off x="4860032" y="1136937"/>
            <a:ext cx="1619671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lang="pt-BR" sz="2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Equinócio de março</a:t>
            </a:r>
          </a:p>
        </p:txBody>
      </p:sp>
      <p:sp>
        <p:nvSpPr>
          <p:cNvPr id="258" name="Shape 258"/>
          <p:cNvSpPr txBox="1"/>
          <p:nvPr/>
        </p:nvSpPr>
        <p:spPr>
          <a:xfrm>
            <a:off x="1691680" y="5445223"/>
            <a:ext cx="1907703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lang="pt-BR" sz="2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Equinócio de setembro</a:t>
            </a:r>
          </a:p>
        </p:txBody>
      </p:sp>
      <p:sp>
        <p:nvSpPr>
          <p:cNvPr id="259" name="Shape 259"/>
          <p:cNvSpPr txBox="1"/>
          <p:nvPr/>
        </p:nvSpPr>
        <p:spPr>
          <a:xfrm>
            <a:off x="0" y="6525344"/>
            <a:ext cx="9396536" cy="276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lang="pt-BR" sz="1200">
                <a:solidFill>
                  <a:srgbClr val="ACACE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Crédito: André Luiz da Silva/CDA/CDCC/USP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0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0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0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0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0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0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 txBox="1"/>
          <p:nvPr>
            <p:ph type="title"/>
          </p:nvPr>
        </p:nvSpPr>
        <p:spPr>
          <a:xfrm>
            <a:off x="685800" y="53752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rIns="92075" tIns="460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0" lang="pt-BR" sz="4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Visão heliocêntrica</a:t>
            </a:r>
          </a:p>
        </p:txBody>
      </p:sp>
      <p:sp>
        <p:nvSpPr>
          <p:cNvPr id="265" name="Shape 265"/>
          <p:cNvSpPr/>
          <p:nvPr/>
        </p:nvSpPr>
        <p:spPr>
          <a:xfrm>
            <a:off x="2065591" y="1993549"/>
            <a:ext cx="4861181" cy="3518900"/>
          </a:xfrm>
          <a:prstGeom prst="ellipse">
            <a:avLst/>
          </a:prstGeom>
          <a:noFill/>
          <a:ln cap="flat" cmpd="sng" w="60325">
            <a:solidFill>
              <a:srgbClr val="9966FF"/>
            </a:solidFill>
            <a:prstDash val="dash"/>
            <a:round/>
            <a:headEnd len="med" w="med" type="none"/>
            <a:tailEnd len="med" w="med" type="none"/>
          </a:ln>
        </p:spPr>
        <p:txBody>
          <a:bodyPr anchorCtr="0" anchor="ctr" bIns="182875" lIns="365775" rIns="365775" tIns="1828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60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266" name="Shape 266"/>
          <p:cNvGrpSpPr/>
          <p:nvPr/>
        </p:nvGrpSpPr>
        <p:grpSpPr>
          <a:xfrm>
            <a:off x="3990442" y="1412776"/>
            <a:ext cx="901727" cy="1075695"/>
            <a:chOff x="4062450" y="1412776"/>
            <a:chExt cx="901727" cy="1075695"/>
          </a:xfrm>
        </p:grpSpPr>
        <p:cxnSp>
          <p:nvCxnSpPr>
            <p:cNvPr id="267" name="Shape 267"/>
            <p:cNvCxnSpPr/>
            <p:nvPr/>
          </p:nvCxnSpPr>
          <p:spPr>
            <a:xfrm flipH="1" rot="10800000">
              <a:off x="4269069" y="1412776"/>
              <a:ext cx="537847" cy="1075695"/>
            </a:xfrm>
            <a:prstGeom prst="straightConnector1">
              <a:avLst/>
            </a:prstGeom>
            <a:solidFill>
              <a:schemeClr val="accent1"/>
            </a:solidFill>
            <a:ln cap="flat" cmpd="sng" w="508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grpSp>
          <p:nvGrpSpPr>
            <p:cNvPr id="268" name="Shape 268"/>
            <p:cNvGrpSpPr/>
            <p:nvPr/>
          </p:nvGrpSpPr>
          <p:grpSpPr>
            <a:xfrm rot="10800000">
              <a:off x="4062450" y="1484741"/>
              <a:ext cx="901727" cy="901716"/>
              <a:chOff x="2665577" y="1460985"/>
              <a:chExt cx="1368930" cy="1368930"/>
            </a:xfrm>
          </p:grpSpPr>
          <p:grpSp>
            <p:nvGrpSpPr>
              <p:cNvPr id="269" name="Shape 269"/>
              <p:cNvGrpSpPr/>
              <p:nvPr/>
            </p:nvGrpSpPr>
            <p:grpSpPr>
              <a:xfrm>
                <a:off x="2665577" y="1460985"/>
                <a:ext cx="1368930" cy="1368930"/>
                <a:chOff x="3833470" y="2402438"/>
                <a:chExt cx="1368930" cy="1368930"/>
              </a:xfrm>
            </p:grpSpPr>
            <p:pic>
              <p:nvPicPr>
                <p:cNvPr descr="Earth_rotate_200_x_200_72dpi" id="270" name="Shape 270"/>
                <p:cNvPicPr preferRelativeResize="0"/>
                <p:nvPr/>
              </p:nvPicPr>
              <p:blipFill rotWithShape="1">
                <a:blip r:embed="rId4">
                  <a:alphaModFix/>
                </a:blip>
                <a:srcRect b="0" l="0" r="0" t="0"/>
                <a:stretch/>
              </p:blipFill>
              <p:spPr>
                <a:xfrm rot="-9420000">
                  <a:off x="3995935" y="2564903"/>
                  <a:ext cx="1043999" cy="10439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271" name="Shape 271"/>
                <p:cNvSpPr/>
                <p:nvPr/>
              </p:nvSpPr>
              <p:spPr>
                <a:xfrm>
                  <a:off x="3967883" y="2559292"/>
                  <a:ext cx="503999" cy="1043999"/>
                </a:xfrm>
                <a:prstGeom prst="moon">
                  <a:avLst>
                    <a:gd fmla="val 0" name="adj"/>
                  </a:avLst>
                </a:prstGeom>
                <a:solidFill>
                  <a:srgbClr val="3F3F3F"/>
                </a:solidFill>
                <a:ln cap="flat" cmpd="sng" w="222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  <p:txBody>
                <a:bodyPr anchorCtr="0" anchor="t" bIns="45700" lIns="91425" rIns="91425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6000" u="none" cap="none" strike="noStrike">
                    <a:solidFill>
                      <a:srgbClr val="FF0066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endParaRPr>
                </a:p>
              </p:txBody>
            </p:sp>
          </p:grpSp>
          <p:sp>
            <p:nvSpPr>
              <p:cNvPr id="272" name="Shape 272"/>
              <p:cNvSpPr/>
              <p:nvPr/>
            </p:nvSpPr>
            <p:spPr>
              <a:xfrm rot="10800000">
                <a:off x="2810203" y="1620961"/>
                <a:ext cx="1059538" cy="1045040"/>
              </a:xfrm>
              <a:prstGeom prst="ellipse">
                <a:avLst/>
              </a:prstGeom>
              <a:noFill/>
              <a:ln cap="flat" cmpd="sng" w="222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6000">
                  <a:solidFill>
                    <a:schemeClr val="lt1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</p:grpSp>
      </p:grpSp>
      <p:sp>
        <p:nvSpPr>
          <p:cNvPr id="273" name="Shape 273"/>
          <p:cNvSpPr/>
          <p:nvPr/>
        </p:nvSpPr>
        <p:spPr>
          <a:xfrm rot="-7980000">
            <a:off x="6627378" y="3222553"/>
            <a:ext cx="677293" cy="677302"/>
          </a:xfrm>
          <a:prstGeom prst="chord">
            <a:avLst>
              <a:gd fmla="val 2398126" name="adj1"/>
              <a:gd fmla="val 13696459" name="adj2"/>
            </a:avLst>
          </a:prstGeom>
          <a:solidFill>
            <a:schemeClr val="dk2">
              <a:alpha val="77647"/>
            </a:schemeClr>
          </a:solidFill>
          <a:ln>
            <a:noFill/>
          </a:ln>
        </p:spPr>
        <p:txBody>
          <a:bodyPr anchorCtr="0" anchor="ctr" bIns="182875" lIns="365775" rIns="365775" tIns="1828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60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274" name="Shape 274"/>
          <p:cNvGrpSpPr/>
          <p:nvPr/>
        </p:nvGrpSpPr>
        <p:grpSpPr>
          <a:xfrm>
            <a:off x="3132969" y="2017376"/>
            <a:ext cx="2688940" cy="2688942"/>
            <a:chOff x="7931363" y="3862826"/>
            <a:chExt cx="845160" cy="911418"/>
          </a:xfrm>
        </p:grpSpPr>
        <p:sp>
          <p:nvSpPr>
            <p:cNvPr id="275" name="Shape 275"/>
            <p:cNvSpPr/>
            <p:nvPr/>
          </p:nvSpPr>
          <p:spPr>
            <a:xfrm>
              <a:off x="7931363" y="3862826"/>
              <a:ext cx="845160" cy="911418"/>
            </a:xfrm>
            <a:prstGeom prst="ellipse">
              <a:avLst/>
            </a:prstGeom>
            <a:gradFill>
              <a:gsLst>
                <a:gs pos="0">
                  <a:srgbClr val="FFFF00"/>
                </a:gs>
                <a:gs pos="47000">
                  <a:srgbClr val="FFFF8B"/>
                </a:gs>
                <a:gs pos="100000">
                  <a:srgbClr val="000000">
                    <a:alpha val="196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6000">
                <a:solidFill>
                  <a:srgbClr val="FF0066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grpSp>
          <p:nvGrpSpPr>
            <p:cNvPr id="276" name="Shape 276"/>
            <p:cNvGrpSpPr/>
            <p:nvPr/>
          </p:nvGrpSpPr>
          <p:grpSpPr>
            <a:xfrm>
              <a:off x="8029556" y="3976885"/>
              <a:ext cx="657468" cy="708660"/>
              <a:chOff x="5481" y="5954"/>
              <a:chExt cx="1036" cy="1116"/>
            </a:xfrm>
          </p:grpSpPr>
          <p:sp>
            <p:nvSpPr>
              <p:cNvPr id="277" name="Shape 277"/>
              <p:cNvSpPr/>
              <p:nvPr/>
            </p:nvSpPr>
            <p:spPr>
              <a:xfrm>
                <a:off x="5481" y="5954"/>
                <a:ext cx="1036" cy="1116"/>
              </a:xfrm>
              <a:prstGeom prst="star16">
                <a:avLst>
                  <a:gd fmla="val 36712" name="adj"/>
                </a:avLst>
              </a:prstGeom>
              <a:gradFill>
                <a:gsLst>
                  <a:gs pos="0">
                    <a:srgbClr val="FFFF00"/>
                  </a:gs>
                  <a:gs pos="64000">
                    <a:srgbClr val="FFFF00"/>
                  </a:gs>
                  <a:gs pos="81000">
                    <a:srgbClr val="FFC000">
                      <a:alpha val="35686"/>
                    </a:srgbClr>
                  </a:gs>
                  <a:gs pos="96000">
                    <a:srgbClr val="000000">
                      <a:alpha val="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path path="circle">
                  <a:fillToRect b="50%" l="50%" r="50%" t="50%"/>
                </a:path>
                <a:tileRect/>
              </a:gradFill>
              <a:ln>
                <a:noFill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6000">
                  <a:solidFill>
                    <a:srgbClr val="FF0066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  <p:sp>
            <p:nvSpPr>
              <p:cNvPr id="278" name="Shape 278"/>
              <p:cNvSpPr/>
              <p:nvPr/>
            </p:nvSpPr>
            <p:spPr>
              <a:xfrm>
                <a:off x="5725" y="6213"/>
                <a:ext cx="542" cy="585"/>
              </a:xfrm>
              <a:prstGeom prst="ellipse">
                <a:avLst/>
              </a:prstGeom>
              <a:solidFill>
                <a:srgbClr val="FFFFCC"/>
              </a:solidFill>
              <a:ln>
                <a:noFill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6000">
                  <a:solidFill>
                    <a:srgbClr val="FF0066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</p:grpSp>
      </p:grpSp>
      <p:grpSp>
        <p:nvGrpSpPr>
          <p:cNvPr id="279" name="Shape 279"/>
          <p:cNvGrpSpPr/>
          <p:nvPr/>
        </p:nvGrpSpPr>
        <p:grpSpPr>
          <a:xfrm>
            <a:off x="3477562" y="4318611"/>
            <a:ext cx="2123677" cy="2330674"/>
            <a:chOff x="3549570" y="4318611"/>
            <a:chExt cx="2123677" cy="2330674"/>
          </a:xfrm>
        </p:grpSpPr>
        <p:cxnSp>
          <p:nvCxnSpPr>
            <p:cNvPr id="280" name="Shape 280"/>
            <p:cNvCxnSpPr/>
            <p:nvPr/>
          </p:nvCxnSpPr>
          <p:spPr>
            <a:xfrm flipH="1" rot="10800000">
              <a:off x="4057108" y="4318611"/>
              <a:ext cx="1115536" cy="2330674"/>
            </a:xfrm>
            <a:prstGeom prst="straightConnector1">
              <a:avLst/>
            </a:prstGeom>
            <a:solidFill>
              <a:schemeClr val="accent1"/>
            </a:solidFill>
            <a:ln cap="flat" cmpd="sng" w="508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grpSp>
          <p:nvGrpSpPr>
            <p:cNvPr id="281" name="Shape 281"/>
            <p:cNvGrpSpPr/>
            <p:nvPr/>
          </p:nvGrpSpPr>
          <p:grpSpPr>
            <a:xfrm>
              <a:off x="3549570" y="4422416"/>
              <a:ext cx="2123677" cy="2123644"/>
              <a:chOff x="25459831" y="17430494"/>
              <a:chExt cx="3395392" cy="3395340"/>
            </a:xfrm>
          </p:grpSpPr>
          <p:grpSp>
            <p:nvGrpSpPr>
              <p:cNvPr id="282" name="Shape 282"/>
              <p:cNvGrpSpPr/>
              <p:nvPr/>
            </p:nvGrpSpPr>
            <p:grpSpPr>
              <a:xfrm rot="10800000">
                <a:off x="25459831" y="17430494"/>
                <a:ext cx="3395392" cy="3395340"/>
                <a:chOff x="2658726" y="1460985"/>
                <a:chExt cx="1368930" cy="1368930"/>
              </a:xfrm>
            </p:grpSpPr>
            <p:grpSp>
              <p:nvGrpSpPr>
                <p:cNvPr id="283" name="Shape 283"/>
                <p:cNvGrpSpPr/>
                <p:nvPr/>
              </p:nvGrpSpPr>
              <p:grpSpPr>
                <a:xfrm>
                  <a:off x="2658726" y="1460985"/>
                  <a:ext cx="1368930" cy="1368930"/>
                  <a:chOff x="3826619" y="2402438"/>
                  <a:chExt cx="1368930" cy="1368930"/>
                </a:xfrm>
              </p:grpSpPr>
              <p:pic>
                <p:nvPicPr>
                  <p:cNvPr descr="Earth_rotate_200_x_200_72dpi" id="284" name="Shape 284"/>
                  <p:cNvPicPr preferRelativeResize="0"/>
                  <p:nvPr/>
                </p:nvPicPr>
                <p:blipFill rotWithShape="1">
                  <a:blip r:embed="rId4">
                    <a:alphaModFix/>
                  </a:blip>
                  <a:srcRect b="0" l="0" r="0" t="0"/>
                  <a:stretch/>
                </p:blipFill>
                <p:spPr>
                  <a:xfrm rot="-9420000">
                    <a:off x="3989085" y="2564903"/>
                    <a:ext cx="1043999" cy="1043999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sp>
                <p:nvSpPr>
                  <p:cNvPr id="285" name="Shape 285"/>
                  <p:cNvSpPr/>
                  <p:nvPr/>
                </p:nvSpPr>
                <p:spPr>
                  <a:xfrm>
                    <a:off x="3967883" y="2559292"/>
                    <a:ext cx="503999" cy="1043999"/>
                  </a:xfrm>
                  <a:prstGeom prst="moon">
                    <a:avLst>
                      <a:gd fmla="val 0" name="adj"/>
                    </a:avLst>
                  </a:prstGeom>
                  <a:solidFill>
                    <a:srgbClr val="3F3F3F"/>
                  </a:solidFill>
                  <a:ln>
                    <a:noFill/>
                  </a:ln>
                </p:spPr>
                <p:txBody>
                  <a:bodyPr anchorCtr="0" anchor="t" bIns="45700" lIns="91425" rIns="91425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i="0" sz="6000" u="none" cap="none" strike="noStrike">
                      <a:solidFill>
                        <a:srgbClr val="FF0066"/>
                      </a:solidFill>
                      <a:latin typeface="Helvetica Neue"/>
                      <a:ea typeface="Helvetica Neue"/>
                      <a:cs typeface="Helvetica Neue"/>
                      <a:sym typeface="Helvetica Neue"/>
                    </a:endParaRPr>
                  </a:p>
                </p:txBody>
              </p:sp>
            </p:grpSp>
            <p:sp>
              <p:nvSpPr>
                <p:cNvPr id="286" name="Shape 286"/>
                <p:cNvSpPr/>
                <p:nvPr/>
              </p:nvSpPr>
              <p:spPr>
                <a:xfrm rot="10800000">
                  <a:off x="2810203" y="1620961"/>
                  <a:ext cx="1059538" cy="1045040"/>
                </a:xfrm>
                <a:prstGeom prst="ellipse">
                  <a:avLst/>
                </a:prstGeom>
                <a:noFill/>
                <a:ln cap="flat" cmpd="sng" w="31750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  <p:txBody>
                <a:bodyPr anchorCtr="0" anchor="ctr" bIns="45700" lIns="91425" rIns="91425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6000">
                    <a:solidFill>
                      <a:schemeClr val="lt1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endParaRPr>
                </a:p>
              </p:txBody>
            </p:sp>
          </p:grpSp>
          <p:sp>
            <p:nvSpPr>
              <p:cNvPr id="287" name="Shape 287"/>
              <p:cNvSpPr/>
              <p:nvPr/>
            </p:nvSpPr>
            <p:spPr>
              <a:xfrm flipH="1">
                <a:off x="25869051" y="17889295"/>
                <a:ext cx="2591998" cy="2519999"/>
              </a:xfrm>
              <a:prstGeom prst="chord">
                <a:avLst>
                  <a:gd fmla="val 5336299" name="adj1"/>
                  <a:gd fmla="val 5243506" name="adj2"/>
                </a:avLst>
              </a:prstGeom>
              <a:solidFill>
                <a:schemeClr val="dk1">
                  <a:alpha val="64705"/>
                </a:schemeClr>
              </a:solidFill>
              <a:ln>
                <a:noFill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0066"/>
                  </a:buClr>
                  <a:buFont typeface="Arial"/>
                  <a:buNone/>
                </a:pPr>
                <a:r>
                  <a:t/>
                </a:r>
                <a:endParaRPr b="0" i="0" sz="6000" u="none" cap="none" strike="noStrike">
                  <a:solidFill>
                    <a:srgbClr val="FF0066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</p:grpSp>
      </p:grpSp>
      <p:grpSp>
        <p:nvGrpSpPr>
          <p:cNvPr id="288" name="Shape 288"/>
          <p:cNvGrpSpPr/>
          <p:nvPr/>
        </p:nvGrpSpPr>
        <p:grpSpPr>
          <a:xfrm>
            <a:off x="6263521" y="2627913"/>
            <a:ext cx="1399275" cy="1733066"/>
            <a:chOff x="6335529" y="2627913"/>
            <a:chExt cx="1399275" cy="1733066"/>
          </a:xfrm>
        </p:grpSpPr>
        <p:cxnSp>
          <p:nvCxnSpPr>
            <p:cNvPr id="289" name="Shape 289"/>
            <p:cNvCxnSpPr/>
            <p:nvPr/>
          </p:nvCxnSpPr>
          <p:spPr>
            <a:xfrm flipH="1" rot="10800000">
              <a:off x="6659503" y="2627913"/>
              <a:ext cx="816732" cy="1733066"/>
            </a:xfrm>
            <a:prstGeom prst="straightConnector1">
              <a:avLst/>
            </a:prstGeom>
            <a:solidFill>
              <a:schemeClr val="accent1"/>
            </a:solidFill>
            <a:ln cap="flat" cmpd="sng" w="508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grpSp>
          <p:nvGrpSpPr>
            <p:cNvPr id="290" name="Shape 290"/>
            <p:cNvGrpSpPr/>
            <p:nvPr/>
          </p:nvGrpSpPr>
          <p:grpSpPr>
            <a:xfrm>
              <a:off x="6335529" y="2760652"/>
              <a:ext cx="1399275" cy="1399253"/>
              <a:chOff x="25021468" y="10747617"/>
              <a:chExt cx="3395393" cy="3395340"/>
            </a:xfrm>
          </p:grpSpPr>
          <p:grpSp>
            <p:nvGrpSpPr>
              <p:cNvPr id="291" name="Shape 291"/>
              <p:cNvGrpSpPr/>
              <p:nvPr/>
            </p:nvGrpSpPr>
            <p:grpSpPr>
              <a:xfrm rot="10800000">
                <a:off x="25021468" y="10747617"/>
                <a:ext cx="3395393" cy="3395340"/>
                <a:chOff x="2665577" y="1460985"/>
                <a:chExt cx="1368930" cy="1368930"/>
              </a:xfrm>
            </p:grpSpPr>
            <p:grpSp>
              <p:nvGrpSpPr>
                <p:cNvPr id="292" name="Shape 292"/>
                <p:cNvGrpSpPr/>
                <p:nvPr/>
              </p:nvGrpSpPr>
              <p:grpSpPr>
                <a:xfrm>
                  <a:off x="2665577" y="1460985"/>
                  <a:ext cx="1368930" cy="1368930"/>
                  <a:chOff x="3833470" y="2402438"/>
                  <a:chExt cx="1368930" cy="1368930"/>
                </a:xfrm>
              </p:grpSpPr>
              <p:pic>
                <p:nvPicPr>
                  <p:cNvPr descr="Earth_rotate_200_x_200_72dpi" id="293" name="Shape 293"/>
                  <p:cNvPicPr preferRelativeResize="0"/>
                  <p:nvPr/>
                </p:nvPicPr>
                <p:blipFill rotWithShape="1">
                  <a:blip r:embed="rId4">
                    <a:alphaModFix/>
                  </a:blip>
                  <a:srcRect b="0" l="0" r="0" t="0"/>
                  <a:stretch/>
                </p:blipFill>
                <p:spPr>
                  <a:xfrm rot="-9420000">
                    <a:off x="3995935" y="2564903"/>
                    <a:ext cx="1043999" cy="1043999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sp>
                <p:nvSpPr>
                  <p:cNvPr id="294" name="Shape 294"/>
                  <p:cNvSpPr/>
                  <p:nvPr/>
                </p:nvSpPr>
                <p:spPr>
                  <a:xfrm>
                    <a:off x="3967883" y="2559292"/>
                    <a:ext cx="503999" cy="1043999"/>
                  </a:xfrm>
                  <a:prstGeom prst="moon">
                    <a:avLst>
                      <a:gd fmla="val 0" name="adj"/>
                    </a:avLst>
                  </a:prstGeom>
                  <a:solidFill>
                    <a:srgbClr val="3F3F3F"/>
                  </a:solidFill>
                  <a:ln>
                    <a:noFill/>
                  </a:ln>
                </p:spPr>
                <p:txBody>
                  <a:bodyPr anchorCtr="0" anchor="t" bIns="45700" lIns="91425" rIns="91425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i="0" sz="6000" u="none" cap="none" strike="noStrike">
                      <a:solidFill>
                        <a:srgbClr val="FF0066"/>
                      </a:solidFill>
                      <a:latin typeface="Helvetica Neue"/>
                      <a:ea typeface="Helvetica Neue"/>
                      <a:cs typeface="Helvetica Neue"/>
                      <a:sym typeface="Helvetica Neue"/>
                    </a:endParaRPr>
                  </a:p>
                </p:txBody>
              </p:sp>
            </p:grpSp>
            <p:sp>
              <p:nvSpPr>
                <p:cNvPr id="295" name="Shape 295"/>
                <p:cNvSpPr/>
                <p:nvPr/>
              </p:nvSpPr>
              <p:spPr>
                <a:xfrm rot="10800000">
                  <a:off x="2810203" y="1620961"/>
                  <a:ext cx="1059538" cy="1045040"/>
                </a:xfrm>
                <a:prstGeom prst="ellipse">
                  <a:avLst/>
                </a:prstGeom>
                <a:noFill/>
                <a:ln cap="flat" cmpd="sng" w="31750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  <p:txBody>
                <a:bodyPr anchorCtr="0" anchor="ctr" bIns="45700" lIns="91425" rIns="91425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6000">
                    <a:solidFill>
                      <a:schemeClr val="lt1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endParaRPr>
                </a:p>
              </p:txBody>
            </p:sp>
          </p:grpSp>
          <p:sp>
            <p:nvSpPr>
              <p:cNvPr id="296" name="Shape 296"/>
              <p:cNvSpPr/>
              <p:nvPr/>
            </p:nvSpPr>
            <p:spPr>
              <a:xfrm rot="10800000">
                <a:off x="26841711" y="11209670"/>
                <a:ext cx="1188000" cy="2519999"/>
              </a:xfrm>
              <a:prstGeom prst="moon">
                <a:avLst>
                  <a:gd fmla="val 83177" name="adj"/>
                </a:avLst>
              </a:prstGeom>
              <a:solidFill>
                <a:schemeClr val="dk1">
                  <a:alpha val="64705"/>
                </a:schemeClr>
              </a:solidFill>
              <a:ln>
                <a:noFill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0066"/>
                  </a:buClr>
                  <a:buFont typeface="Arial"/>
                  <a:buNone/>
                </a:pPr>
                <a:r>
                  <a:t/>
                </a:r>
                <a:endParaRPr b="1" i="0" sz="1600" u="none" cap="none" strike="noStrike">
                  <a:solidFill>
                    <a:srgbClr val="FF0066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97" name="Shape 297"/>
          <p:cNvGrpSpPr/>
          <p:nvPr/>
        </p:nvGrpSpPr>
        <p:grpSpPr>
          <a:xfrm>
            <a:off x="1381597" y="2548232"/>
            <a:ext cx="1399275" cy="1733066"/>
            <a:chOff x="1453605" y="2548232"/>
            <a:chExt cx="1399275" cy="1733066"/>
          </a:xfrm>
        </p:grpSpPr>
        <p:cxnSp>
          <p:nvCxnSpPr>
            <p:cNvPr id="298" name="Shape 298"/>
            <p:cNvCxnSpPr/>
            <p:nvPr/>
          </p:nvCxnSpPr>
          <p:spPr>
            <a:xfrm flipH="1" rot="10800000">
              <a:off x="1719273" y="2548232"/>
              <a:ext cx="836651" cy="1733066"/>
            </a:xfrm>
            <a:prstGeom prst="straightConnector1">
              <a:avLst/>
            </a:prstGeom>
            <a:solidFill>
              <a:schemeClr val="accent1"/>
            </a:solidFill>
            <a:ln cap="flat" cmpd="sng" w="508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grpSp>
          <p:nvGrpSpPr>
            <p:cNvPr id="299" name="Shape 299"/>
            <p:cNvGrpSpPr/>
            <p:nvPr/>
          </p:nvGrpSpPr>
          <p:grpSpPr>
            <a:xfrm>
              <a:off x="1453605" y="2720814"/>
              <a:ext cx="1399275" cy="1399253"/>
              <a:chOff x="7374249" y="10603602"/>
              <a:chExt cx="3395393" cy="3395340"/>
            </a:xfrm>
          </p:grpSpPr>
          <p:grpSp>
            <p:nvGrpSpPr>
              <p:cNvPr id="300" name="Shape 300"/>
              <p:cNvGrpSpPr/>
              <p:nvPr/>
            </p:nvGrpSpPr>
            <p:grpSpPr>
              <a:xfrm rot="10800000">
                <a:off x="7374249" y="10603602"/>
                <a:ext cx="3395393" cy="3395340"/>
                <a:chOff x="2665577" y="1460985"/>
                <a:chExt cx="1368930" cy="1368930"/>
              </a:xfrm>
            </p:grpSpPr>
            <p:grpSp>
              <p:nvGrpSpPr>
                <p:cNvPr id="301" name="Shape 301"/>
                <p:cNvGrpSpPr/>
                <p:nvPr/>
              </p:nvGrpSpPr>
              <p:grpSpPr>
                <a:xfrm>
                  <a:off x="2665577" y="1460985"/>
                  <a:ext cx="1368930" cy="1368930"/>
                  <a:chOff x="3833470" y="2402438"/>
                  <a:chExt cx="1368930" cy="1368930"/>
                </a:xfrm>
              </p:grpSpPr>
              <p:pic>
                <p:nvPicPr>
                  <p:cNvPr descr="Earth_rotate_200_x_200_72dpi" id="302" name="Shape 302"/>
                  <p:cNvPicPr preferRelativeResize="0"/>
                  <p:nvPr/>
                </p:nvPicPr>
                <p:blipFill rotWithShape="1">
                  <a:blip r:embed="rId4">
                    <a:alphaModFix/>
                  </a:blip>
                  <a:srcRect b="0" l="0" r="0" t="0"/>
                  <a:stretch/>
                </p:blipFill>
                <p:spPr>
                  <a:xfrm rot="-9420000">
                    <a:off x="3995935" y="2564903"/>
                    <a:ext cx="1043999" cy="1043999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sp>
                <p:nvSpPr>
                  <p:cNvPr id="303" name="Shape 303"/>
                  <p:cNvSpPr/>
                  <p:nvPr/>
                </p:nvSpPr>
                <p:spPr>
                  <a:xfrm>
                    <a:off x="3967883" y="2559292"/>
                    <a:ext cx="503999" cy="1043999"/>
                  </a:xfrm>
                  <a:prstGeom prst="moon">
                    <a:avLst>
                      <a:gd fmla="val 0" name="adj"/>
                    </a:avLst>
                  </a:prstGeom>
                  <a:solidFill>
                    <a:srgbClr val="3F3F3F"/>
                  </a:solidFill>
                  <a:ln>
                    <a:noFill/>
                  </a:ln>
                </p:spPr>
                <p:txBody>
                  <a:bodyPr anchorCtr="0" anchor="t" bIns="45700" lIns="91425" rIns="91425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i="0" sz="6000" u="none" cap="none" strike="noStrike">
                      <a:solidFill>
                        <a:srgbClr val="FF0066"/>
                      </a:solidFill>
                      <a:latin typeface="Helvetica Neue"/>
                      <a:ea typeface="Helvetica Neue"/>
                      <a:cs typeface="Helvetica Neue"/>
                      <a:sym typeface="Helvetica Neue"/>
                    </a:endParaRPr>
                  </a:p>
                </p:txBody>
              </p:sp>
            </p:grpSp>
            <p:sp>
              <p:nvSpPr>
                <p:cNvPr id="304" name="Shape 304"/>
                <p:cNvSpPr/>
                <p:nvPr/>
              </p:nvSpPr>
              <p:spPr>
                <a:xfrm rot="10800000">
                  <a:off x="2810203" y="1620961"/>
                  <a:ext cx="1059538" cy="1045040"/>
                </a:xfrm>
                <a:prstGeom prst="ellipse">
                  <a:avLst/>
                </a:prstGeom>
                <a:noFill/>
                <a:ln cap="flat" cmpd="sng" w="31750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  <p:txBody>
                <a:bodyPr anchorCtr="0" anchor="ctr" bIns="45700" lIns="91425" rIns="91425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6000">
                    <a:solidFill>
                      <a:schemeClr val="lt1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endParaRPr>
                </a:p>
              </p:txBody>
            </p:sp>
          </p:grpSp>
          <p:sp>
            <p:nvSpPr>
              <p:cNvPr id="305" name="Shape 305"/>
              <p:cNvSpPr/>
              <p:nvPr/>
            </p:nvSpPr>
            <p:spPr>
              <a:xfrm>
                <a:off x="7787309" y="11043217"/>
                <a:ext cx="1187999" cy="2519999"/>
              </a:xfrm>
              <a:prstGeom prst="moon">
                <a:avLst>
                  <a:gd fmla="val 87500" name="adj"/>
                </a:avLst>
              </a:prstGeom>
              <a:solidFill>
                <a:schemeClr val="dk1">
                  <a:alpha val="64705"/>
                </a:schemeClr>
              </a:solidFill>
              <a:ln>
                <a:noFill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0066"/>
                  </a:buClr>
                  <a:buFont typeface="Arial"/>
                  <a:buNone/>
                </a:pPr>
                <a:r>
                  <a:t/>
                </a:r>
                <a:endParaRPr b="1" i="0" sz="1600" u="none" cap="none" strike="noStrike">
                  <a:solidFill>
                    <a:srgbClr val="FF0066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306" name="Shape 306"/>
          <p:cNvSpPr/>
          <p:nvPr/>
        </p:nvSpPr>
        <p:spPr>
          <a:xfrm rot="-6856456">
            <a:off x="2977973" y="2108564"/>
            <a:ext cx="298804" cy="378485"/>
          </a:xfrm>
          <a:prstGeom prst="triangle">
            <a:avLst>
              <a:gd fmla="val 50000" name="adj"/>
            </a:avLst>
          </a:prstGeom>
          <a:solidFill>
            <a:srgbClr val="9966FF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66"/>
              </a:buClr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rgbClr val="FF00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Shape 307"/>
          <p:cNvSpPr/>
          <p:nvPr/>
        </p:nvSpPr>
        <p:spPr>
          <a:xfrm rot="3335769">
            <a:off x="6065331" y="4800656"/>
            <a:ext cx="298803" cy="378485"/>
          </a:xfrm>
          <a:prstGeom prst="triangle">
            <a:avLst>
              <a:gd fmla="val 50000" name="adj"/>
            </a:avLst>
          </a:prstGeom>
          <a:solidFill>
            <a:srgbClr val="9966FF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66"/>
              </a:buClr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rgbClr val="FF00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Shape 308"/>
          <p:cNvSpPr txBox="1"/>
          <p:nvPr/>
        </p:nvSpPr>
        <p:spPr>
          <a:xfrm>
            <a:off x="0" y="3081153"/>
            <a:ext cx="1619671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lang="pt-BR" sz="2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Solstício </a:t>
            </a: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lang="pt-BR" sz="2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 junho</a:t>
            </a:r>
          </a:p>
        </p:txBody>
      </p:sp>
      <p:sp>
        <p:nvSpPr>
          <p:cNvPr id="309" name="Shape 309"/>
          <p:cNvSpPr txBox="1"/>
          <p:nvPr/>
        </p:nvSpPr>
        <p:spPr>
          <a:xfrm>
            <a:off x="7236296" y="3657217"/>
            <a:ext cx="1907703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lang="pt-BR" sz="2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Solstício </a:t>
            </a: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lang="pt-BR" sz="2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 dezembro</a:t>
            </a:r>
          </a:p>
        </p:txBody>
      </p:sp>
      <p:sp>
        <p:nvSpPr>
          <p:cNvPr id="310" name="Shape 310"/>
          <p:cNvSpPr txBox="1"/>
          <p:nvPr/>
        </p:nvSpPr>
        <p:spPr>
          <a:xfrm>
            <a:off x="4860032" y="1136937"/>
            <a:ext cx="1619671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lang="pt-BR" sz="2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Equinócio de março</a:t>
            </a:r>
          </a:p>
        </p:txBody>
      </p:sp>
      <p:sp>
        <p:nvSpPr>
          <p:cNvPr id="311" name="Shape 311"/>
          <p:cNvSpPr txBox="1"/>
          <p:nvPr/>
        </p:nvSpPr>
        <p:spPr>
          <a:xfrm>
            <a:off x="1691680" y="5445223"/>
            <a:ext cx="1907703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lang="pt-BR" sz="2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Equinócio de setembro</a:t>
            </a:r>
          </a:p>
        </p:txBody>
      </p:sp>
      <p:sp>
        <p:nvSpPr>
          <p:cNvPr id="312" name="Shape 312"/>
          <p:cNvSpPr txBox="1"/>
          <p:nvPr/>
        </p:nvSpPr>
        <p:spPr>
          <a:xfrm>
            <a:off x="0" y="6525344"/>
            <a:ext cx="9396536" cy="276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lang="pt-BR" sz="1200">
                <a:solidFill>
                  <a:srgbClr val="ACACE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Crédito: André Luiz da Silva/CDA/CDCC/USP </a:t>
            </a:r>
          </a:p>
        </p:txBody>
      </p:sp>
      <p:sp>
        <p:nvSpPr>
          <p:cNvPr id="313" name="Shape 313"/>
          <p:cNvSpPr txBox="1"/>
          <p:nvPr/>
        </p:nvSpPr>
        <p:spPr>
          <a:xfrm>
            <a:off x="5868144" y="6457889"/>
            <a:ext cx="3240300" cy="4001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lang="pt-BR" sz="200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Figura fora de escala</a:t>
            </a:r>
          </a:p>
        </p:txBody>
      </p:sp>
    </p:spTree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xmlns:r="http://schemas.openxmlformats.org/officeDocument/2006/relationships" name="simple-dark-2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